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Nunito Sans" pitchFamily="2" charset="0"/>
      <p:regular r:id="rId23"/>
      <p:bold r:id="rId24"/>
      <p:italic r:id="rId25"/>
      <p:boldItalic r:id="rId26"/>
    </p:embeddedFont>
    <p:embeddedFont>
      <p:font typeface="Nunito Sans ExtraBold" pitchFamily="2" charset="0"/>
      <p:bold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Open Sans ExtraBold" panose="020B0906030804020204" pitchFamily="34" charset="0"/>
      <p:bold r:id="rId33"/>
      <p:boldItalic r:id="rId34"/>
    </p:embeddedFont>
    <p:embeddedFont>
      <p:font typeface="Open Sans SemiBold" panose="020B0706030804020204" pitchFamily="34" charset="0"/>
      <p:regular r:id="rId35"/>
      <p:bold r:id="rId36"/>
      <p:italic r:id="rId37"/>
      <p:boldItalic r:id="rId38"/>
    </p:embeddedFont>
    <p:embeddedFont>
      <p:font typeface="Roboto Condensed Light" panose="02000000000000000000" pitchFamily="2" charset="0"/>
      <p:regular r:id="rId39"/>
      <p: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jOslt16krPl87zTO12ABc1A3ad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microsoft.com/office/2016/11/relationships/changesInfo" Target="changesInfos/changesInfo1.xml"/><Relationship Id="rId20" Type="http://schemas.openxmlformats.org/officeDocument/2006/relationships/font" Target="fonts/font2.fntdata"/><Relationship Id="rId41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wat Zabeen" userId="5826cd8f17496484" providerId="LiveId" clId="{3C586277-7C1C-4BB2-BA9F-A59248F3F589}"/>
    <pc:docChg chg="modSld">
      <pc:chgData name="Sarwat Zabeen" userId="5826cd8f17496484" providerId="LiveId" clId="{3C586277-7C1C-4BB2-BA9F-A59248F3F589}" dt="2022-03-02T00:21:28.841" v="18" actId="20577"/>
      <pc:docMkLst>
        <pc:docMk/>
      </pc:docMkLst>
      <pc:sldChg chg="modSp mod">
        <pc:chgData name="Sarwat Zabeen" userId="5826cd8f17496484" providerId="LiveId" clId="{3C586277-7C1C-4BB2-BA9F-A59248F3F589}" dt="2022-03-02T00:21:28.841" v="18" actId="20577"/>
        <pc:sldMkLst>
          <pc:docMk/>
          <pc:sldMk cId="0" sldId="256"/>
        </pc:sldMkLst>
        <pc:spChg chg="mod">
          <ac:chgData name="Sarwat Zabeen" userId="5826cd8f17496484" providerId="LiveId" clId="{3C586277-7C1C-4BB2-BA9F-A59248F3F589}" dt="2022-03-02T00:21:28.841" v="18" actId="20577"/>
          <ac:spMkLst>
            <pc:docMk/>
            <pc:sldMk cId="0" sldId="256"/>
            <ac:spMk id="6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1" name="Google Shape;6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0" name="Google Shape;12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6" name="Google Shape;12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2" name="Google Shape;12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5" name="Google Shape;1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0" name="Google Shape;9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1" name="Google Shape;12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8" name="Google Shape;12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116ec849a9b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116ec849a9b_3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g116ec849a9b_3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1" name="Google Shape;1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8" name="Google Shape;12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3" name="Google Shape;12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9" name="Google Shape;12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>
            <a:off x="5994767" y="192633"/>
            <a:ext cx="6004800" cy="209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4"/>
          <p:cNvSpPr/>
          <p:nvPr/>
        </p:nvSpPr>
        <p:spPr>
          <a:xfrm>
            <a:off x="5994767" y="2420000"/>
            <a:ext cx="6004800" cy="424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950967" y="719332"/>
            <a:ext cx="4742800" cy="3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7466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80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80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80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80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80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80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80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  <a:defRPr sz="80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950967" y="5391167"/>
            <a:ext cx="3285200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2" name="Google Shape;22;p14"/>
          <p:cNvGrpSpPr/>
          <p:nvPr/>
        </p:nvGrpSpPr>
        <p:grpSpPr>
          <a:xfrm>
            <a:off x="6949207" y="624111"/>
            <a:ext cx="1106576" cy="190453"/>
            <a:chOff x="1973350" y="1241613"/>
            <a:chExt cx="1033925" cy="177950"/>
          </a:xfrm>
        </p:grpSpPr>
        <p:sp>
          <p:nvSpPr>
            <p:cNvPr id="23" name="Google Shape;23;p14"/>
            <p:cNvSpPr/>
            <p:nvPr/>
          </p:nvSpPr>
          <p:spPr>
            <a:xfrm>
              <a:off x="1973350" y="1241613"/>
              <a:ext cx="208375" cy="84775"/>
            </a:xfrm>
            <a:custGeom>
              <a:avLst/>
              <a:gdLst/>
              <a:ahLst/>
              <a:cxnLst/>
              <a:rect l="l" t="t" r="r" b="b"/>
              <a:pathLst>
                <a:path w="8335" h="3391" extrusionOk="0">
                  <a:moveTo>
                    <a:pt x="3898" y="1"/>
                  </a:moveTo>
                  <a:cubicBezTo>
                    <a:pt x="3088" y="1"/>
                    <a:pt x="2270" y="562"/>
                    <a:pt x="2297" y="1631"/>
                  </a:cubicBezTo>
                  <a:cubicBezTo>
                    <a:pt x="2109" y="1557"/>
                    <a:pt x="1920" y="1523"/>
                    <a:pt x="1734" y="1523"/>
                  </a:cubicBezTo>
                  <a:cubicBezTo>
                    <a:pt x="807" y="1523"/>
                    <a:pt x="0" y="2384"/>
                    <a:pt x="197" y="3390"/>
                  </a:cubicBezTo>
                  <a:lnTo>
                    <a:pt x="8335" y="3390"/>
                  </a:lnTo>
                  <a:cubicBezTo>
                    <a:pt x="8335" y="2228"/>
                    <a:pt x="7366" y="1360"/>
                    <a:pt x="6298" y="1360"/>
                  </a:cubicBezTo>
                  <a:cubicBezTo>
                    <a:pt x="6016" y="1360"/>
                    <a:pt x="5727" y="1421"/>
                    <a:pt x="5447" y="1553"/>
                  </a:cubicBezTo>
                  <a:cubicBezTo>
                    <a:pt x="5447" y="1526"/>
                    <a:pt x="5447" y="1500"/>
                    <a:pt x="5447" y="1448"/>
                  </a:cubicBezTo>
                  <a:cubicBezTo>
                    <a:pt x="5372" y="470"/>
                    <a:pt x="4638" y="1"/>
                    <a:pt x="38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2315575" y="1285988"/>
              <a:ext cx="364900" cy="133575"/>
            </a:xfrm>
            <a:custGeom>
              <a:avLst/>
              <a:gdLst/>
              <a:ahLst/>
              <a:cxnLst/>
              <a:rect l="l" t="t" r="r" b="b"/>
              <a:pathLst>
                <a:path w="14596" h="5343" extrusionOk="0">
                  <a:moveTo>
                    <a:pt x="5700" y="1"/>
                  </a:moveTo>
                  <a:cubicBezTo>
                    <a:pt x="5132" y="1"/>
                    <a:pt x="4568" y="145"/>
                    <a:pt x="4069" y="434"/>
                  </a:cubicBezTo>
                  <a:cubicBezTo>
                    <a:pt x="3465" y="749"/>
                    <a:pt x="3282" y="1090"/>
                    <a:pt x="2888" y="1615"/>
                  </a:cubicBezTo>
                  <a:cubicBezTo>
                    <a:pt x="2730" y="1825"/>
                    <a:pt x="2625" y="2114"/>
                    <a:pt x="2573" y="2376"/>
                  </a:cubicBezTo>
                  <a:cubicBezTo>
                    <a:pt x="2547" y="2481"/>
                    <a:pt x="2520" y="2586"/>
                    <a:pt x="2520" y="2665"/>
                  </a:cubicBezTo>
                  <a:lnTo>
                    <a:pt x="2389" y="2665"/>
                  </a:lnTo>
                  <a:cubicBezTo>
                    <a:pt x="1077" y="2665"/>
                    <a:pt x="1" y="3741"/>
                    <a:pt x="1" y="5054"/>
                  </a:cubicBezTo>
                  <a:cubicBezTo>
                    <a:pt x="1" y="5159"/>
                    <a:pt x="1" y="5238"/>
                    <a:pt x="1" y="5343"/>
                  </a:cubicBezTo>
                  <a:lnTo>
                    <a:pt x="14595" y="5343"/>
                  </a:lnTo>
                  <a:cubicBezTo>
                    <a:pt x="14543" y="5264"/>
                    <a:pt x="14490" y="5185"/>
                    <a:pt x="14411" y="5106"/>
                  </a:cubicBezTo>
                  <a:cubicBezTo>
                    <a:pt x="13913" y="4634"/>
                    <a:pt x="13256" y="4345"/>
                    <a:pt x="12574" y="4345"/>
                  </a:cubicBezTo>
                  <a:cubicBezTo>
                    <a:pt x="12364" y="4345"/>
                    <a:pt x="12180" y="4371"/>
                    <a:pt x="11997" y="4424"/>
                  </a:cubicBezTo>
                  <a:cubicBezTo>
                    <a:pt x="11647" y="3213"/>
                    <a:pt x="10534" y="2416"/>
                    <a:pt x="9316" y="2416"/>
                  </a:cubicBezTo>
                  <a:cubicBezTo>
                    <a:pt x="9161" y="2416"/>
                    <a:pt x="9004" y="2428"/>
                    <a:pt x="8847" y="2455"/>
                  </a:cubicBezTo>
                  <a:cubicBezTo>
                    <a:pt x="8847" y="2429"/>
                    <a:pt x="8847" y="2429"/>
                    <a:pt x="8847" y="2403"/>
                  </a:cubicBezTo>
                  <a:cubicBezTo>
                    <a:pt x="8847" y="2403"/>
                    <a:pt x="8847" y="2403"/>
                    <a:pt x="8847" y="2376"/>
                  </a:cubicBezTo>
                  <a:cubicBezTo>
                    <a:pt x="8689" y="1851"/>
                    <a:pt x="8400" y="1353"/>
                    <a:pt x="8007" y="959"/>
                  </a:cubicBezTo>
                  <a:cubicBezTo>
                    <a:pt x="7797" y="775"/>
                    <a:pt x="7560" y="591"/>
                    <a:pt x="7350" y="434"/>
                  </a:cubicBezTo>
                  <a:cubicBezTo>
                    <a:pt x="6839" y="145"/>
                    <a:pt x="6268" y="1"/>
                    <a:pt x="5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2723100" y="1252663"/>
              <a:ext cx="284175" cy="106525"/>
            </a:xfrm>
            <a:custGeom>
              <a:avLst/>
              <a:gdLst/>
              <a:ahLst/>
              <a:cxnLst/>
              <a:rect l="l" t="t" r="r" b="b"/>
              <a:pathLst>
                <a:path w="11367" h="4261" extrusionOk="0">
                  <a:moveTo>
                    <a:pt x="4610" y="0"/>
                  </a:moveTo>
                  <a:cubicBezTo>
                    <a:pt x="4544" y="0"/>
                    <a:pt x="4477" y="3"/>
                    <a:pt x="4410" y="8"/>
                  </a:cubicBezTo>
                  <a:cubicBezTo>
                    <a:pt x="3098" y="113"/>
                    <a:pt x="2127" y="1216"/>
                    <a:pt x="2127" y="2502"/>
                  </a:cubicBezTo>
                  <a:cubicBezTo>
                    <a:pt x="2127" y="2528"/>
                    <a:pt x="2127" y="2554"/>
                    <a:pt x="2127" y="2581"/>
                  </a:cubicBezTo>
                  <a:cubicBezTo>
                    <a:pt x="2022" y="2554"/>
                    <a:pt x="1890" y="2528"/>
                    <a:pt x="1785" y="2528"/>
                  </a:cubicBezTo>
                  <a:cubicBezTo>
                    <a:pt x="1770" y="2528"/>
                    <a:pt x="1754" y="2528"/>
                    <a:pt x="1738" y="2528"/>
                  </a:cubicBezTo>
                  <a:cubicBezTo>
                    <a:pt x="788" y="2528"/>
                    <a:pt x="0" y="3305"/>
                    <a:pt x="0" y="4261"/>
                  </a:cubicBezTo>
                  <a:lnTo>
                    <a:pt x="10946" y="4261"/>
                  </a:lnTo>
                  <a:cubicBezTo>
                    <a:pt x="10920" y="4208"/>
                    <a:pt x="10894" y="4156"/>
                    <a:pt x="10841" y="4103"/>
                  </a:cubicBezTo>
                  <a:cubicBezTo>
                    <a:pt x="11366" y="2817"/>
                    <a:pt x="10710" y="1006"/>
                    <a:pt x="8899" y="1006"/>
                  </a:cubicBezTo>
                  <a:cubicBezTo>
                    <a:pt x="8112" y="1006"/>
                    <a:pt x="7403" y="1426"/>
                    <a:pt x="7062" y="2108"/>
                  </a:cubicBezTo>
                  <a:cubicBezTo>
                    <a:pt x="6862" y="889"/>
                    <a:pt x="5814" y="0"/>
                    <a:pt x="4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14"/>
          <p:cNvGrpSpPr/>
          <p:nvPr/>
        </p:nvGrpSpPr>
        <p:grpSpPr>
          <a:xfrm>
            <a:off x="11522747" y="4113971"/>
            <a:ext cx="192068" cy="72535"/>
            <a:chOff x="4736324" y="1804332"/>
            <a:chExt cx="88691" cy="33492"/>
          </a:xfrm>
        </p:grpSpPr>
        <p:sp>
          <p:nvSpPr>
            <p:cNvPr id="27" name="Google Shape;27;p14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4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4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14"/>
          <p:cNvGrpSpPr/>
          <p:nvPr/>
        </p:nvGrpSpPr>
        <p:grpSpPr>
          <a:xfrm>
            <a:off x="7216881" y="3526404"/>
            <a:ext cx="192068" cy="72535"/>
            <a:chOff x="4736324" y="1804332"/>
            <a:chExt cx="88691" cy="33492"/>
          </a:xfrm>
        </p:grpSpPr>
        <p:sp>
          <p:nvSpPr>
            <p:cNvPr id="31" name="Google Shape;31;p14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4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4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"/>
          <p:cNvSpPr/>
          <p:nvPr/>
        </p:nvSpPr>
        <p:spPr>
          <a:xfrm>
            <a:off x="108100" y="1147800"/>
            <a:ext cx="11962400" cy="4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" name="Google Shape;330;p23"/>
          <p:cNvGrpSpPr/>
          <p:nvPr/>
        </p:nvGrpSpPr>
        <p:grpSpPr>
          <a:xfrm>
            <a:off x="189267" y="189134"/>
            <a:ext cx="2719600" cy="1185333"/>
            <a:chOff x="141950" y="141850"/>
            <a:chExt cx="2039700" cy="889000"/>
          </a:xfrm>
        </p:grpSpPr>
        <p:sp>
          <p:nvSpPr>
            <p:cNvPr id="331" name="Google Shape;331;p23"/>
            <p:cNvSpPr/>
            <p:nvPr/>
          </p:nvSpPr>
          <p:spPr>
            <a:xfrm>
              <a:off x="141950" y="157775"/>
              <a:ext cx="678725" cy="873075"/>
            </a:xfrm>
            <a:custGeom>
              <a:avLst/>
              <a:gdLst/>
              <a:ahLst/>
              <a:cxnLst/>
              <a:rect l="l" t="t" r="r" b="b"/>
              <a:pathLst>
                <a:path w="27149" h="34923" fill="none" extrusionOk="0">
                  <a:moveTo>
                    <a:pt x="26989" y="0"/>
                  </a:moveTo>
                  <a:cubicBezTo>
                    <a:pt x="27149" y="2829"/>
                    <a:pt x="26971" y="5675"/>
                    <a:pt x="26491" y="8451"/>
                  </a:cubicBezTo>
                  <a:cubicBezTo>
                    <a:pt x="26473" y="8540"/>
                    <a:pt x="26473" y="8629"/>
                    <a:pt x="26455" y="8718"/>
                  </a:cubicBezTo>
                  <a:cubicBezTo>
                    <a:pt x="24836" y="17542"/>
                    <a:pt x="19712" y="25832"/>
                    <a:pt x="12080" y="30546"/>
                  </a:cubicBezTo>
                  <a:cubicBezTo>
                    <a:pt x="8398" y="32806"/>
                    <a:pt x="4270" y="34193"/>
                    <a:pt x="1" y="34923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364775" y="141850"/>
              <a:ext cx="1816875" cy="397650"/>
            </a:xfrm>
            <a:custGeom>
              <a:avLst/>
              <a:gdLst/>
              <a:ahLst/>
              <a:cxnLst/>
              <a:rect l="l" t="t" r="r" b="b"/>
              <a:pathLst>
                <a:path w="72675" h="15906" fill="none" extrusionOk="0">
                  <a:moveTo>
                    <a:pt x="1" y="1104"/>
                  </a:moveTo>
                  <a:cubicBezTo>
                    <a:pt x="5142" y="5569"/>
                    <a:pt x="11084" y="8967"/>
                    <a:pt x="17542" y="11138"/>
                  </a:cubicBezTo>
                  <a:cubicBezTo>
                    <a:pt x="31490" y="15905"/>
                    <a:pt x="47430" y="15140"/>
                    <a:pt x="60488" y="8202"/>
                  </a:cubicBezTo>
                  <a:cubicBezTo>
                    <a:pt x="64829" y="5907"/>
                    <a:pt x="68796" y="3043"/>
                    <a:pt x="72675" y="1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23"/>
          <p:cNvSpPr/>
          <p:nvPr/>
        </p:nvSpPr>
        <p:spPr>
          <a:xfrm>
            <a:off x="10171101" y="274634"/>
            <a:ext cx="1828300" cy="533133"/>
          </a:xfrm>
          <a:custGeom>
            <a:avLst/>
            <a:gdLst/>
            <a:ahLst/>
            <a:cxnLst/>
            <a:rect l="l" t="t" r="r" b="b"/>
            <a:pathLst>
              <a:path w="54849" h="15994" fill="none" extrusionOk="0">
                <a:moveTo>
                  <a:pt x="1" y="0"/>
                </a:moveTo>
                <a:cubicBezTo>
                  <a:pt x="2171" y="2953"/>
                  <a:pt x="4858" y="5480"/>
                  <a:pt x="7953" y="7454"/>
                </a:cubicBezTo>
                <a:cubicBezTo>
                  <a:pt x="21438" y="15994"/>
                  <a:pt x="39033" y="11439"/>
                  <a:pt x="54849" y="13770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" name="Google Shape;334;p23"/>
          <p:cNvGrpSpPr/>
          <p:nvPr/>
        </p:nvGrpSpPr>
        <p:grpSpPr>
          <a:xfrm>
            <a:off x="11647101" y="5215200"/>
            <a:ext cx="352300" cy="1376400"/>
            <a:chOff x="8735325" y="3911400"/>
            <a:chExt cx="264225" cy="1032300"/>
          </a:xfrm>
        </p:grpSpPr>
        <p:sp>
          <p:nvSpPr>
            <p:cNvPr id="335" name="Google Shape;335;p23"/>
            <p:cNvSpPr/>
            <p:nvPr/>
          </p:nvSpPr>
          <p:spPr>
            <a:xfrm>
              <a:off x="8979050" y="3911400"/>
              <a:ext cx="20500" cy="26700"/>
            </a:xfrm>
            <a:custGeom>
              <a:avLst/>
              <a:gdLst/>
              <a:ahLst/>
              <a:cxnLst/>
              <a:rect l="l" t="t" r="r" b="b"/>
              <a:pathLst>
                <a:path w="820" h="1068" fill="none" extrusionOk="0">
                  <a:moveTo>
                    <a:pt x="819" y="0"/>
                  </a:moveTo>
                  <a:cubicBezTo>
                    <a:pt x="535" y="356"/>
                    <a:pt x="268" y="712"/>
                    <a:pt x="1" y="1067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8735325" y="3991000"/>
              <a:ext cx="218850" cy="904675"/>
            </a:xfrm>
            <a:custGeom>
              <a:avLst/>
              <a:gdLst/>
              <a:ahLst/>
              <a:cxnLst/>
              <a:rect l="l" t="t" r="r" b="b"/>
              <a:pathLst>
                <a:path w="8754" h="36187" fill="none" extrusionOk="0">
                  <a:moveTo>
                    <a:pt x="8238" y="1"/>
                  </a:moveTo>
                  <a:cubicBezTo>
                    <a:pt x="6797" y="2046"/>
                    <a:pt x="5462" y="4181"/>
                    <a:pt x="4253" y="6387"/>
                  </a:cubicBezTo>
                  <a:cubicBezTo>
                    <a:pt x="1851" y="10782"/>
                    <a:pt x="1" y="15709"/>
                    <a:pt x="588" y="20673"/>
                  </a:cubicBezTo>
                  <a:cubicBezTo>
                    <a:pt x="1086" y="24889"/>
                    <a:pt x="3292" y="28679"/>
                    <a:pt x="5676" y="32166"/>
                  </a:cubicBezTo>
                  <a:cubicBezTo>
                    <a:pt x="6619" y="33571"/>
                    <a:pt x="7651" y="34905"/>
                    <a:pt x="8754" y="36186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8975950" y="4919650"/>
              <a:ext cx="23600" cy="24050"/>
            </a:xfrm>
            <a:custGeom>
              <a:avLst/>
              <a:gdLst/>
              <a:ahLst/>
              <a:cxnLst/>
              <a:rect l="l" t="t" r="r" b="b"/>
              <a:pathLst>
                <a:path w="944" h="962" fill="none" extrusionOk="0">
                  <a:moveTo>
                    <a:pt x="0" y="1"/>
                  </a:moveTo>
                  <a:cubicBezTo>
                    <a:pt x="303" y="339"/>
                    <a:pt x="623" y="641"/>
                    <a:pt x="943" y="962"/>
                  </a:cubicBezTo>
                </a:path>
              </a:pathLst>
            </a:custGeom>
            <a:noFill/>
            <a:ln w="111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23"/>
          <p:cNvGrpSpPr/>
          <p:nvPr/>
        </p:nvGrpSpPr>
        <p:grpSpPr>
          <a:xfrm>
            <a:off x="4313845" y="807779"/>
            <a:ext cx="3564288" cy="176601"/>
            <a:chOff x="-2427878" y="1527634"/>
            <a:chExt cx="2673216" cy="132451"/>
          </a:xfrm>
        </p:grpSpPr>
        <p:sp>
          <p:nvSpPr>
            <p:cNvPr id="339" name="Google Shape;339;p23"/>
            <p:cNvSpPr/>
            <p:nvPr/>
          </p:nvSpPr>
          <p:spPr>
            <a:xfrm>
              <a:off x="-2427878" y="1552189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60" y="480"/>
                    <a:pt x="800" y="480"/>
                  </a:cubicBezTo>
                  <a:cubicBezTo>
                    <a:pt x="1199" y="480"/>
                    <a:pt x="1559" y="360"/>
                    <a:pt x="1559" y="240"/>
                  </a:cubicBezTo>
                  <a:cubicBezTo>
                    <a:pt x="1559" y="120"/>
                    <a:pt x="119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-2403323" y="1527634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760" y="0"/>
                  </a:moveTo>
                  <a:cubicBezTo>
                    <a:pt x="320" y="0"/>
                    <a:pt x="0" y="120"/>
                    <a:pt x="0" y="240"/>
                  </a:cubicBezTo>
                  <a:cubicBezTo>
                    <a:pt x="0" y="400"/>
                    <a:pt x="320" y="480"/>
                    <a:pt x="76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-2369113" y="1552189"/>
              <a:ext cx="34208" cy="10532"/>
            </a:xfrm>
            <a:custGeom>
              <a:avLst/>
              <a:gdLst/>
              <a:ahLst/>
              <a:cxnLst/>
              <a:rect l="l" t="t" r="r" b="b"/>
              <a:pathLst>
                <a:path w="1559" h="480" extrusionOk="0">
                  <a:moveTo>
                    <a:pt x="76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20" y="480"/>
                    <a:pt x="760" y="480"/>
                  </a:cubicBezTo>
                  <a:cubicBezTo>
                    <a:pt x="1199" y="480"/>
                    <a:pt x="1559" y="360"/>
                    <a:pt x="1559" y="24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152343" y="1649531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800" y="1"/>
                  </a:moveTo>
                  <a:cubicBezTo>
                    <a:pt x="360" y="1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176898" y="1624976"/>
              <a:ext cx="34230" cy="11432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1" y="120"/>
                    <a:pt x="1" y="280"/>
                  </a:cubicBezTo>
                  <a:cubicBezTo>
                    <a:pt x="1" y="400"/>
                    <a:pt x="320" y="520"/>
                    <a:pt x="760" y="520"/>
                  </a:cubicBezTo>
                  <a:cubicBezTo>
                    <a:pt x="1200" y="520"/>
                    <a:pt x="1559" y="400"/>
                    <a:pt x="1559" y="280"/>
                  </a:cubicBezTo>
                  <a:cubicBezTo>
                    <a:pt x="1559" y="120"/>
                    <a:pt x="120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211108" y="1649531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6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23"/>
          <p:cNvSpPr/>
          <p:nvPr/>
        </p:nvSpPr>
        <p:spPr>
          <a:xfrm>
            <a:off x="1919351" y="6187120"/>
            <a:ext cx="46781" cy="14043"/>
          </a:xfrm>
          <a:custGeom>
            <a:avLst/>
            <a:gdLst/>
            <a:ahLst/>
            <a:cxnLst/>
            <a:rect l="l" t="t" r="r" b="b"/>
            <a:pathLst>
              <a:path w="1599" h="480" extrusionOk="0">
                <a:moveTo>
                  <a:pt x="799" y="0"/>
                </a:moveTo>
                <a:cubicBezTo>
                  <a:pt x="360" y="0"/>
                  <a:pt x="0" y="120"/>
                  <a:pt x="0" y="240"/>
                </a:cubicBezTo>
                <a:cubicBezTo>
                  <a:pt x="0" y="360"/>
                  <a:pt x="360" y="480"/>
                  <a:pt x="799" y="480"/>
                </a:cubicBezTo>
                <a:cubicBezTo>
                  <a:pt x="1239" y="480"/>
                  <a:pt x="1599" y="360"/>
                  <a:pt x="1599" y="240"/>
                </a:cubicBezTo>
                <a:cubicBezTo>
                  <a:pt x="1599" y="120"/>
                  <a:pt x="1239" y="0"/>
                  <a:pt x="7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3"/>
          <p:cNvSpPr/>
          <p:nvPr/>
        </p:nvSpPr>
        <p:spPr>
          <a:xfrm>
            <a:off x="1952091" y="6154380"/>
            <a:ext cx="45611" cy="14043"/>
          </a:xfrm>
          <a:custGeom>
            <a:avLst/>
            <a:gdLst/>
            <a:ahLst/>
            <a:cxnLst/>
            <a:rect l="l" t="t" r="r" b="b"/>
            <a:pathLst>
              <a:path w="1559" h="480" extrusionOk="0">
                <a:moveTo>
                  <a:pt x="800" y="0"/>
                </a:moveTo>
                <a:cubicBezTo>
                  <a:pt x="360" y="0"/>
                  <a:pt x="0" y="120"/>
                  <a:pt x="0" y="240"/>
                </a:cubicBezTo>
                <a:cubicBezTo>
                  <a:pt x="0" y="400"/>
                  <a:pt x="360" y="480"/>
                  <a:pt x="800" y="480"/>
                </a:cubicBezTo>
                <a:cubicBezTo>
                  <a:pt x="1199" y="480"/>
                  <a:pt x="1559" y="400"/>
                  <a:pt x="1559" y="240"/>
                </a:cubicBezTo>
                <a:cubicBezTo>
                  <a:pt x="1559" y="120"/>
                  <a:pt x="1199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3"/>
          <p:cNvSpPr/>
          <p:nvPr/>
        </p:nvSpPr>
        <p:spPr>
          <a:xfrm>
            <a:off x="1997675" y="6187120"/>
            <a:ext cx="45640" cy="14043"/>
          </a:xfrm>
          <a:custGeom>
            <a:avLst/>
            <a:gdLst/>
            <a:ahLst/>
            <a:cxnLst/>
            <a:rect l="l" t="t" r="r" b="b"/>
            <a:pathLst>
              <a:path w="1560" h="480" extrusionOk="0">
                <a:moveTo>
                  <a:pt x="800" y="0"/>
                </a:moveTo>
                <a:cubicBezTo>
                  <a:pt x="361" y="0"/>
                  <a:pt x="1" y="120"/>
                  <a:pt x="1" y="240"/>
                </a:cubicBezTo>
                <a:cubicBezTo>
                  <a:pt x="1" y="360"/>
                  <a:pt x="361" y="480"/>
                  <a:pt x="800" y="480"/>
                </a:cubicBezTo>
                <a:cubicBezTo>
                  <a:pt x="1240" y="480"/>
                  <a:pt x="1560" y="360"/>
                  <a:pt x="1560" y="240"/>
                </a:cubicBezTo>
                <a:cubicBezTo>
                  <a:pt x="1560" y="120"/>
                  <a:pt x="124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3"/>
          <p:cNvSpPr/>
          <p:nvPr/>
        </p:nvSpPr>
        <p:spPr>
          <a:xfrm>
            <a:off x="7566240" y="6475957"/>
            <a:ext cx="45640" cy="14043"/>
          </a:xfrm>
          <a:custGeom>
            <a:avLst/>
            <a:gdLst/>
            <a:ahLst/>
            <a:cxnLst/>
            <a:rect l="l" t="t" r="r" b="b"/>
            <a:pathLst>
              <a:path w="1560" h="480" extrusionOk="0">
                <a:moveTo>
                  <a:pt x="800" y="0"/>
                </a:moveTo>
                <a:cubicBezTo>
                  <a:pt x="361" y="0"/>
                  <a:pt x="1" y="120"/>
                  <a:pt x="1" y="240"/>
                </a:cubicBezTo>
                <a:cubicBezTo>
                  <a:pt x="1" y="400"/>
                  <a:pt x="361" y="480"/>
                  <a:pt x="800" y="480"/>
                </a:cubicBezTo>
                <a:cubicBezTo>
                  <a:pt x="1240" y="480"/>
                  <a:pt x="1560" y="400"/>
                  <a:pt x="1560" y="240"/>
                </a:cubicBezTo>
                <a:cubicBezTo>
                  <a:pt x="1560" y="120"/>
                  <a:pt x="124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3"/>
          <p:cNvSpPr/>
          <p:nvPr/>
        </p:nvSpPr>
        <p:spPr>
          <a:xfrm>
            <a:off x="7598980" y="6444388"/>
            <a:ext cx="45640" cy="14043"/>
          </a:xfrm>
          <a:custGeom>
            <a:avLst/>
            <a:gdLst/>
            <a:ahLst/>
            <a:cxnLst/>
            <a:rect l="l" t="t" r="r" b="b"/>
            <a:pathLst>
              <a:path w="1560" h="480" extrusionOk="0">
                <a:moveTo>
                  <a:pt x="800" y="0"/>
                </a:moveTo>
                <a:cubicBezTo>
                  <a:pt x="361" y="0"/>
                  <a:pt x="1" y="80"/>
                  <a:pt x="1" y="240"/>
                </a:cubicBezTo>
                <a:cubicBezTo>
                  <a:pt x="1" y="360"/>
                  <a:pt x="361" y="480"/>
                  <a:pt x="800" y="480"/>
                </a:cubicBezTo>
                <a:cubicBezTo>
                  <a:pt x="1200" y="480"/>
                  <a:pt x="1560" y="360"/>
                  <a:pt x="1560" y="240"/>
                </a:cubicBezTo>
                <a:cubicBezTo>
                  <a:pt x="1560" y="80"/>
                  <a:pt x="120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3"/>
          <p:cNvSpPr/>
          <p:nvPr/>
        </p:nvSpPr>
        <p:spPr>
          <a:xfrm>
            <a:off x="7644593" y="6475957"/>
            <a:ext cx="45640" cy="14043"/>
          </a:xfrm>
          <a:custGeom>
            <a:avLst/>
            <a:gdLst/>
            <a:ahLst/>
            <a:cxnLst/>
            <a:rect l="l" t="t" r="r" b="b"/>
            <a:pathLst>
              <a:path w="1560" h="480" extrusionOk="0">
                <a:moveTo>
                  <a:pt x="800" y="0"/>
                </a:moveTo>
                <a:cubicBezTo>
                  <a:pt x="360" y="0"/>
                  <a:pt x="1" y="120"/>
                  <a:pt x="1" y="240"/>
                </a:cubicBezTo>
                <a:cubicBezTo>
                  <a:pt x="1" y="400"/>
                  <a:pt x="360" y="480"/>
                  <a:pt x="800" y="480"/>
                </a:cubicBezTo>
                <a:cubicBezTo>
                  <a:pt x="1200" y="480"/>
                  <a:pt x="1559" y="400"/>
                  <a:pt x="1559" y="240"/>
                </a:cubicBezTo>
                <a:cubicBezTo>
                  <a:pt x="1559" y="120"/>
                  <a:pt x="120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3"/>
          <p:cNvSpPr/>
          <p:nvPr/>
        </p:nvSpPr>
        <p:spPr>
          <a:xfrm>
            <a:off x="5008840" y="6102495"/>
            <a:ext cx="45611" cy="14072"/>
          </a:xfrm>
          <a:custGeom>
            <a:avLst/>
            <a:gdLst/>
            <a:ahLst/>
            <a:cxnLst/>
            <a:rect l="l" t="t" r="r" b="b"/>
            <a:pathLst>
              <a:path w="1559" h="481" extrusionOk="0">
                <a:moveTo>
                  <a:pt x="759" y="1"/>
                </a:moveTo>
                <a:cubicBezTo>
                  <a:pt x="360" y="1"/>
                  <a:pt x="0" y="121"/>
                  <a:pt x="0" y="241"/>
                </a:cubicBezTo>
                <a:cubicBezTo>
                  <a:pt x="0" y="401"/>
                  <a:pt x="360" y="481"/>
                  <a:pt x="759" y="481"/>
                </a:cubicBezTo>
                <a:cubicBezTo>
                  <a:pt x="1199" y="481"/>
                  <a:pt x="1559" y="401"/>
                  <a:pt x="1559" y="241"/>
                </a:cubicBezTo>
                <a:cubicBezTo>
                  <a:pt x="1559" y="121"/>
                  <a:pt x="1199" y="1"/>
                  <a:pt x="7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3"/>
          <p:cNvSpPr/>
          <p:nvPr/>
        </p:nvSpPr>
        <p:spPr>
          <a:xfrm>
            <a:off x="5041580" y="6070924"/>
            <a:ext cx="45611" cy="14072"/>
          </a:xfrm>
          <a:custGeom>
            <a:avLst/>
            <a:gdLst/>
            <a:ahLst/>
            <a:cxnLst/>
            <a:rect l="l" t="t" r="r" b="b"/>
            <a:pathLst>
              <a:path w="1559" h="481" extrusionOk="0">
                <a:moveTo>
                  <a:pt x="760" y="1"/>
                </a:moveTo>
                <a:cubicBezTo>
                  <a:pt x="320" y="1"/>
                  <a:pt x="0" y="81"/>
                  <a:pt x="0" y="241"/>
                </a:cubicBezTo>
                <a:cubicBezTo>
                  <a:pt x="0" y="361"/>
                  <a:pt x="320" y="480"/>
                  <a:pt x="760" y="480"/>
                </a:cubicBezTo>
                <a:cubicBezTo>
                  <a:pt x="1199" y="480"/>
                  <a:pt x="1559" y="361"/>
                  <a:pt x="1559" y="241"/>
                </a:cubicBezTo>
                <a:cubicBezTo>
                  <a:pt x="1559" y="81"/>
                  <a:pt x="1199" y="1"/>
                  <a:pt x="7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3"/>
          <p:cNvSpPr/>
          <p:nvPr/>
        </p:nvSpPr>
        <p:spPr>
          <a:xfrm>
            <a:off x="5087164" y="6102495"/>
            <a:ext cx="45640" cy="14072"/>
          </a:xfrm>
          <a:custGeom>
            <a:avLst/>
            <a:gdLst/>
            <a:ahLst/>
            <a:cxnLst/>
            <a:rect l="l" t="t" r="r" b="b"/>
            <a:pathLst>
              <a:path w="1560" h="481" extrusionOk="0">
                <a:moveTo>
                  <a:pt x="760" y="1"/>
                </a:moveTo>
                <a:cubicBezTo>
                  <a:pt x="321" y="1"/>
                  <a:pt x="1" y="121"/>
                  <a:pt x="1" y="241"/>
                </a:cubicBezTo>
                <a:cubicBezTo>
                  <a:pt x="1" y="401"/>
                  <a:pt x="321" y="481"/>
                  <a:pt x="760" y="481"/>
                </a:cubicBezTo>
                <a:cubicBezTo>
                  <a:pt x="1200" y="481"/>
                  <a:pt x="1560" y="401"/>
                  <a:pt x="1560" y="241"/>
                </a:cubicBezTo>
                <a:cubicBezTo>
                  <a:pt x="1560" y="121"/>
                  <a:pt x="1200" y="1"/>
                  <a:pt x="7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3"/>
          <p:cNvSpPr/>
          <p:nvPr/>
        </p:nvSpPr>
        <p:spPr>
          <a:xfrm>
            <a:off x="8646556" y="719344"/>
            <a:ext cx="165449" cy="67312"/>
          </a:xfrm>
          <a:custGeom>
            <a:avLst/>
            <a:gdLst/>
            <a:ahLst/>
            <a:cxnLst/>
            <a:rect l="l" t="t" r="r" b="b"/>
            <a:pathLst>
              <a:path w="8335" h="3391" extrusionOk="0">
                <a:moveTo>
                  <a:pt x="3898" y="1"/>
                </a:moveTo>
                <a:cubicBezTo>
                  <a:pt x="3088" y="1"/>
                  <a:pt x="2270" y="562"/>
                  <a:pt x="2297" y="1631"/>
                </a:cubicBezTo>
                <a:cubicBezTo>
                  <a:pt x="2109" y="1557"/>
                  <a:pt x="1920" y="1523"/>
                  <a:pt x="1734" y="1523"/>
                </a:cubicBezTo>
                <a:cubicBezTo>
                  <a:pt x="807" y="1523"/>
                  <a:pt x="0" y="2384"/>
                  <a:pt x="197" y="3390"/>
                </a:cubicBezTo>
                <a:lnTo>
                  <a:pt x="8335" y="3390"/>
                </a:lnTo>
                <a:cubicBezTo>
                  <a:pt x="8335" y="2228"/>
                  <a:pt x="7366" y="1360"/>
                  <a:pt x="6298" y="1360"/>
                </a:cubicBezTo>
                <a:cubicBezTo>
                  <a:pt x="6016" y="1360"/>
                  <a:pt x="5727" y="1421"/>
                  <a:pt x="5447" y="1553"/>
                </a:cubicBezTo>
                <a:cubicBezTo>
                  <a:pt x="5447" y="1526"/>
                  <a:pt x="5447" y="1500"/>
                  <a:pt x="5447" y="1448"/>
                </a:cubicBezTo>
                <a:cubicBezTo>
                  <a:pt x="5372" y="470"/>
                  <a:pt x="4638" y="1"/>
                  <a:pt x="38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3"/>
          <p:cNvSpPr/>
          <p:nvPr/>
        </p:nvSpPr>
        <p:spPr>
          <a:xfrm>
            <a:off x="8918281" y="754577"/>
            <a:ext cx="289731" cy="106059"/>
          </a:xfrm>
          <a:custGeom>
            <a:avLst/>
            <a:gdLst/>
            <a:ahLst/>
            <a:cxnLst/>
            <a:rect l="l" t="t" r="r" b="b"/>
            <a:pathLst>
              <a:path w="14596" h="5343" extrusionOk="0">
                <a:moveTo>
                  <a:pt x="5700" y="1"/>
                </a:moveTo>
                <a:cubicBezTo>
                  <a:pt x="5132" y="1"/>
                  <a:pt x="4568" y="145"/>
                  <a:pt x="4069" y="434"/>
                </a:cubicBezTo>
                <a:cubicBezTo>
                  <a:pt x="3465" y="749"/>
                  <a:pt x="3282" y="1090"/>
                  <a:pt x="2888" y="1615"/>
                </a:cubicBezTo>
                <a:cubicBezTo>
                  <a:pt x="2730" y="1825"/>
                  <a:pt x="2625" y="2114"/>
                  <a:pt x="2573" y="2376"/>
                </a:cubicBezTo>
                <a:cubicBezTo>
                  <a:pt x="2547" y="2481"/>
                  <a:pt x="2520" y="2586"/>
                  <a:pt x="2520" y="2665"/>
                </a:cubicBezTo>
                <a:lnTo>
                  <a:pt x="2389" y="2665"/>
                </a:lnTo>
                <a:cubicBezTo>
                  <a:pt x="1077" y="2665"/>
                  <a:pt x="1" y="3741"/>
                  <a:pt x="1" y="5054"/>
                </a:cubicBezTo>
                <a:cubicBezTo>
                  <a:pt x="1" y="5159"/>
                  <a:pt x="1" y="5238"/>
                  <a:pt x="1" y="5343"/>
                </a:cubicBezTo>
                <a:lnTo>
                  <a:pt x="14595" y="5343"/>
                </a:lnTo>
                <a:cubicBezTo>
                  <a:pt x="14543" y="5264"/>
                  <a:pt x="14490" y="5185"/>
                  <a:pt x="14411" y="5106"/>
                </a:cubicBezTo>
                <a:cubicBezTo>
                  <a:pt x="13913" y="4634"/>
                  <a:pt x="13256" y="4345"/>
                  <a:pt x="12574" y="4345"/>
                </a:cubicBezTo>
                <a:cubicBezTo>
                  <a:pt x="12364" y="4345"/>
                  <a:pt x="12180" y="4371"/>
                  <a:pt x="11997" y="4424"/>
                </a:cubicBezTo>
                <a:cubicBezTo>
                  <a:pt x="11647" y="3213"/>
                  <a:pt x="10534" y="2416"/>
                  <a:pt x="9316" y="2416"/>
                </a:cubicBezTo>
                <a:cubicBezTo>
                  <a:pt x="9161" y="2416"/>
                  <a:pt x="9004" y="2428"/>
                  <a:pt x="8847" y="2455"/>
                </a:cubicBezTo>
                <a:cubicBezTo>
                  <a:pt x="8847" y="2429"/>
                  <a:pt x="8847" y="2429"/>
                  <a:pt x="8847" y="2403"/>
                </a:cubicBezTo>
                <a:cubicBezTo>
                  <a:pt x="8847" y="2403"/>
                  <a:pt x="8847" y="2403"/>
                  <a:pt x="8847" y="2376"/>
                </a:cubicBezTo>
                <a:cubicBezTo>
                  <a:pt x="8689" y="1851"/>
                  <a:pt x="8400" y="1353"/>
                  <a:pt x="8007" y="959"/>
                </a:cubicBezTo>
                <a:cubicBezTo>
                  <a:pt x="7797" y="775"/>
                  <a:pt x="7560" y="591"/>
                  <a:pt x="7350" y="434"/>
                </a:cubicBezTo>
                <a:cubicBezTo>
                  <a:pt x="6839" y="145"/>
                  <a:pt x="6268" y="1"/>
                  <a:pt x="57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3"/>
          <p:cNvSpPr/>
          <p:nvPr/>
        </p:nvSpPr>
        <p:spPr>
          <a:xfrm>
            <a:off x="9241857" y="728118"/>
            <a:ext cx="225635" cy="84581"/>
          </a:xfrm>
          <a:custGeom>
            <a:avLst/>
            <a:gdLst/>
            <a:ahLst/>
            <a:cxnLst/>
            <a:rect l="l" t="t" r="r" b="b"/>
            <a:pathLst>
              <a:path w="11367" h="4261" extrusionOk="0">
                <a:moveTo>
                  <a:pt x="4610" y="0"/>
                </a:moveTo>
                <a:cubicBezTo>
                  <a:pt x="4544" y="0"/>
                  <a:pt x="4477" y="3"/>
                  <a:pt x="4410" y="8"/>
                </a:cubicBezTo>
                <a:cubicBezTo>
                  <a:pt x="3098" y="113"/>
                  <a:pt x="2127" y="1216"/>
                  <a:pt x="2127" y="2502"/>
                </a:cubicBezTo>
                <a:cubicBezTo>
                  <a:pt x="2127" y="2528"/>
                  <a:pt x="2127" y="2554"/>
                  <a:pt x="2127" y="2581"/>
                </a:cubicBezTo>
                <a:cubicBezTo>
                  <a:pt x="2022" y="2554"/>
                  <a:pt x="1890" y="2528"/>
                  <a:pt x="1785" y="2528"/>
                </a:cubicBezTo>
                <a:cubicBezTo>
                  <a:pt x="1770" y="2528"/>
                  <a:pt x="1754" y="2528"/>
                  <a:pt x="1738" y="2528"/>
                </a:cubicBezTo>
                <a:cubicBezTo>
                  <a:pt x="788" y="2528"/>
                  <a:pt x="0" y="3305"/>
                  <a:pt x="0" y="4261"/>
                </a:cubicBezTo>
                <a:lnTo>
                  <a:pt x="10946" y="4261"/>
                </a:lnTo>
                <a:cubicBezTo>
                  <a:pt x="10920" y="4208"/>
                  <a:pt x="10894" y="4156"/>
                  <a:pt x="10841" y="4103"/>
                </a:cubicBezTo>
                <a:cubicBezTo>
                  <a:pt x="11366" y="2817"/>
                  <a:pt x="10710" y="1006"/>
                  <a:pt x="8899" y="1006"/>
                </a:cubicBezTo>
                <a:cubicBezTo>
                  <a:pt x="8112" y="1006"/>
                  <a:pt x="7403" y="1426"/>
                  <a:pt x="7062" y="2108"/>
                </a:cubicBezTo>
                <a:cubicBezTo>
                  <a:pt x="6862" y="889"/>
                  <a:pt x="5814" y="0"/>
                  <a:pt x="4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3"/>
          <p:cNvSpPr txBox="1">
            <a:spLocks noGrp="1"/>
          </p:cNvSpPr>
          <p:nvPr>
            <p:ph type="subTitle" idx="1"/>
          </p:nvPr>
        </p:nvSpPr>
        <p:spPr>
          <a:xfrm>
            <a:off x="950951" y="3366484"/>
            <a:ext cx="3754400" cy="19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2133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2133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2133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2133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2133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2133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2133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Char char="■"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23"/>
          <p:cNvSpPr txBox="1">
            <a:spLocks noGrp="1"/>
          </p:cNvSpPr>
          <p:nvPr>
            <p:ph type="title"/>
          </p:nvPr>
        </p:nvSpPr>
        <p:spPr>
          <a:xfrm>
            <a:off x="950967" y="2050900"/>
            <a:ext cx="2851600" cy="1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/>
          <p:nvPr/>
        </p:nvSpPr>
        <p:spPr>
          <a:xfrm>
            <a:off x="168133" y="4132767"/>
            <a:ext cx="11962400" cy="262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4"/>
          <p:cNvSpPr txBox="1">
            <a:spLocks noGrp="1"/>
          </p:cNvSpPr>
          <p:nvPr>
            <p:ph type="subTitle" idx="1"/>
          </p:nvPr>
        </p:nvSpPr>
        <p:spPr>
          <a:xfrm>
            <a:off x="2341800" y="5008633"/>
            <a:ext cx="75084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4"/>
          <p:cNvSpPr txBox="1">
            <a:spLocks noGrp="1"/>
          </p:cNvSpPr>
          <p:nvPr>
            <p:ph type="title"/>
          </p:nvPr>
        </p:nvSpPr>
        <p:spPr>
          <a:xfrm>
            <a:off x="2341800" y="5778800"/>
            <a:ext cx="7508400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363" name="Google Shape;363;p24"/>
          <p:cNvGrpSpPr/>
          <p:nvPr/>
        </p:nvGrpSpPr>
        <p:grpSpPr>
          <a:xfrm>
            <a:off x="451241" y="367658"/>
            <a:ext cx="2681393" cy="723876"/>
            <a:chOff x="6782580" y="302418"/>
            <a:chExt cx="2011045" cy="542907"/>
          </a:xfrm>
        </p:grpSpPr>
        <p:sp>
          <p:nvSpPr>
            <p:cNvPr id="364" name="Google Shape;364;p24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" name="Google Shape;370;p24"/>
          <p:cNvGrpSpPr/>
          <p:nvPr/>
        </p:nvGrpSpPr>
        <p:grpSpPr>
          <a:xfrm flipH="1">
            <a:off x="8828074" y="552191"/>
            <a:ext cx="2681393" cy="723876"/>
            <a:chOff x="6782580" y="302418"/>
            <a:chExt cx="2011045" cy="542907"/>
          </a:xfrm>
        </p:grpSpPr>
        <p:sp>
          <p:nvSpPr>
            <p:cNvPr id="371" name="Google Shape;371;p24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"/>
          <p:cNvSpPr/>
          <p:nvPr/>
        </p:nvSpPr>
        <p:spPr>
          <a:xfrm>
            <a:off x="180167" y="687300"/>
            <a:ext cx="11825200" cy="75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189633" y="189700"/>
            <a:ext cx="11816000" cy="109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" name="Google Shape;380;p25"/>
          <p:cNvGrpSpPr/>
          <p:nvPr/>
        </p:nvGrpSpPr>
        <p:grpSpPr>
          <a:xfrm>
            <a:off x="174333" y="1429567"/>
            <a:ext cx="11825067" cy="5183967"/>
            <a:chOff x="130750" y="1072175"/>
            <a:chExt cx="8868800" cy="3887975"/>
          </a:xfrm>
        </p:grpSpPr>
        <p:sp>
          <p:nvSpPr>
            <p:cNvPr id="381" name="Google Shape;381;p25"/>
            <p:cNvSpPr/>
            <p:nvPr/>
          </p:nvSpPr>
          <p:spPr>
            <a:xfrm>
              <a:off x="197900" y="1132675"/>
              <a:ext cx="678725" cy="873075"/>
            </a:xfrm>
            <a:custGeom>
              <a:avLst/>
              <a:gdLst/>
              <a:ahLst/>
              <a:cxnLst/>
              <a:rect l="l" t="t" r="r" b="b"/>
              <a:pathLst>
                <a:path w="27149" h="34923" fill="none" extrusionOk="0">
                  <a:moveTo>
                    <a:pt x="26989" y="0"/>
                  </a:moveTo>
                  <a:cubicBezTo>
                    <a:pt x="27149" y="2829"/>
                    <a:pt x="26971" y="5675"/>
                    <a:pt x="26491" y="8451"/>
                  </a:cubicBezTo>
                  <a:cubicBezTo>
                    <a:pt x="26473" y="8540"/>
                    <a:pt x="26473" y="8629"/>
                    <a:pt x="26455" y="8718"/>
                  </a:cubicBezTo>
                  <a:cubicBezTo>
                    <a:pt x="24836" y="17542"/>
                    <a:pt x="19712" y="25832"/>
                    <a:pt x="12080" y="30546"/>
                  </a:cubicBezTo>
                  <a:cubicBezTo>
                    <a:pt x="8398" y="32806"/>
                    <a:pt x="4270" y="34193"/>
                    <a:pt x="1" y="34923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130750" y="1934875"/>
              <a:ext cx="32925" cy="4025"/>
            </a:xfrm>
            <a:custGeom>
              <a:avLst/>
              <a:gdLst/>
              <a:ahLst/>
              <a:cxnLst/>
              <a:rect l="l" t="t" r="r" b="b"/>
              <a:pathLst>
                <a:path w="1317" h="161" fill="none" extrusionOk="0">
                  <a:moveTo>
                    <a:pt x="1317" y="0"/>
                  </a:moveTo>
                  <a:cubicBezTo>
                    <a:pt x="872" y="72"/>
                    <a:pt x="427" y="125"/>
                    <a:pt x="0" y="160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420725" y="1072175"/>
              <a:ext cx="1816875" cy="397650"/>
            </a:xfrm>
            <a:custGeom>
              <a:avLst/>
              <a:gdLst/>
              <a:ahLst/>
              <a:cxnLst/>
              <a:rect l="l" t="t" r="r" b="b"/>
              <a:pathLst>
                <a:path w="72675" h="15906" fill="none" extrusionOk="0">
                  <a:moveTo>
                    <a:pt x="1" y="1104"/>
                  </a:moveTo>
                  <a:cubicBezTo>
                    <a:pt x="5142" y="5569"/>
                    <a:pt x="11084" y="8967"/>
                    <a:pt x="17542" y="11138"/>
                  </a:cubicBezTo>
                  <a:cubicBezTo>
                    <a:pt x="31490" y="15905"/>
                    <a:pt x="47430" y="15140"/>
                    <a:pt x="60488" y="8202"/>
                  </a:cubicBezTo>
                  <a:cubicBezTo>
                    <a:pt x="64829" y="5907"/>
                    <a:pt x="68796" y="3043"/>
                    <a:pt x="72675" y="1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130750" y="2706075"/>
              <a:ext cx="2820250" cy="2254075"/>
            </a:xfrm>
            <a:custGeom>
              <a:avLst/>
              <a:gdLst/>
              <a:ahLst/>
              <a:cxnLst/>
              <a:rect l="l" t="t" r="r" b="b"/>
              <a:pathLst>
                <a:path w="112810" h="90163" fill="none" extrusionOk="0">
                  <a:moveTo>
                    <a:pt x="107739" y="52162"/>
                  </a:moveTo>
                  <a:cubicBezTo>
                    <a:pt x="109999" y="55151"/>
                    <a:pt x="111404" y="58692"/>
                    <a:pt x="111760" y="62428"/>
                  </a:cubicBezTo>
                  <a:cubicBezTo>
                    <a:pt x="112809" y="73048"/>
                    <a:pt x="104875" y="83296"/>
                    <a:pt x="94770" y="86729"/>
                  </a:cubicBezTo>
                  <a:cubicBezTo>
                    <a:pt x="84683" y="90163"/>
                    <a:pt x="73208" y="87583"/>
                    <a:pt x="64259" y="81784"/>
                  </a:cubicBezTo>
                  <a:cubicBezTo>
                    <a:pt x="56485" y="76731"/>
                    <a:pt x="50365" y="69490"/>
                    <a:pt x="46682" y="60987"/>
                  </a:cubicBezTo>
                  <a:cubicBezTo>
                    <a:pt x="43445" y="53479"/>
                    <a:pt x="42235" y="45260"/>
                    <a:pt x="39673" y="37503"/>
                  </a:cubicBezTo>
                  <a:cubicBezTo>
                    <a:pt x="36488" y="27914"/>
                    <a:pt x="31311" y="19108"/>
                    <a:pt x="24462" y="11671"/>
                  </a:cubicBezTo>
                  <a:cubicBezTo>
                    <a:pt x="20459" y="7348"/>
                    <a:pt x="15798" y="3452"/>
                    <a:pt x="10230" y="1531"/>
                  </a:cubicBezTo>
                  <a:cubicBezTo>
                    <a:pt x="6939" y="392"/>
                    <a:pt x="3452" y="1"/>
                    <a:pt x="0" y="357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7561600" y="1115775"/>
              <a:ext cx="1371225" cy="399850"/>
            </a:xfrm>
            <a:custGeom>
              <a:avLst/>
              <a:gdLst/>
              <a:ahLst/>
              <a:cxnLst/>
              <a:rect l="l" t="t" r="r" b="b"/>
              <a:pathLst>
                <a:path w="54849" h="15994" fill="none" extrusionOk="0">
                  <a:moveTo>
                    <a:pt x="1" y="0"/>
                  </a:moveTo>
                  <a:cubicBezTo>
                    <a:pt x="2171" y="2953"/>
                    <a:pt x="4858" y="5480"/>
                    <a:pt x="7953" y="7454"/>
                  </a:cubicBezTo>
                  <a:cubicBezTo>
                    <a:pt x="21438" y="15994"/>
                    <a:pt x="39033" y="11439"/>
                    <a:pt x="54849" y="13770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6" name="Google Shape;386;p25"/>
            <p:cNvGrpSpPr/>
            <p:nvPr/>
          </p:nvGrpSpPr>
          <p:grpSpPr>
            <a:xfrm>
              <a:off x="8735325" y="3911400"/>
              <a:ext cx="264225" cy="1032300"/>
              <a:chOff x="8735325" y="3911400"/>
              <a:chExt cx="264225" cy="1032300"/>
            </a:xfrm>
          </p:grpSpPr>
          <p:sp>
            <p:nvSpPr>
              <p:cNvPr id="387" name="Google Shape;387;p25"/>
              <p:cNvSpPr/>
              <p:nvPr/>
            </p:nvSpPr>
            <p:spPr>
              <a:xfrm>
                <a:off x="8979050" y="3911400"/>
                <a:ext cx="20500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68" fill="none" extrusionOk="0">
                    <a:moveTo>
                      <a:pt x="819" y="0"/>
                    </a:moveTo>
                    <a:cubicBezTo>
                      <a:pt x="535" y="356"/>
                      <a:pt x="268" y="712"/>
                      <a:pt x="1" y="1067"/>
                    </a:cubicBezTo>
                  </a:path>
                </a:pathLst>
              </a:custGeom>
              <a:solidFill>
                <a:schemeClr val="lt1"/>
              </a:solidFill>
              <a:ln w="19050" cap="rnd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25"/>
              <p:cNvSpPr/>
              <p:nvPr/>
            </p:nvSpPr>
            <p:spPr>
              <a:xfrm>
                <a:off x="8735325" y="3991000"/>
                <a:ext cx="218850" cy="904675"/>
              </a:xfrm>
              <a:custGeom>
                <a:avLst/>
                <a:gdLst/>
                <a:ahLst/>
                <a:cxnLst/>
                <a:rect l="l" t="t" r="r" b="b"/>
                <a:pathLst>
                  <a:path w="8754" h="36187" fill="none" extrusionOk="0">
                    <a:moveTo>
                      <a:pt x="8238" y="1"/>
                    </a:moveTo>
                    <a:cubicBezTo>
                      <a:pt x="6797" y="2046"/>
                      <a:pt x="5462" y="4181"/>
                      <a:pt x="4253" y="6387"/>
                    </a:cubicBezTo>
                    <a:cubicBezTo>
                      <a:pt x="1851" y="10782"/>
                      <a:pt x="1" y="15709"/>
                      <a:pt x="588" y="20673"/>
                    </a:cubicBezTo>
                    <a:cubicBezTo>
                      <a:pt x="1086" y="24889"/>
                      <a:pt x="3292" y="28679"/>
                      <a:pt x="5676" y="32166"/>
                    </a:cubicBezTo>
                    <a:cubicBezTo>
                      <a:pt x="6619" y="33571"/>
                      <a:pt x="7651" y="34905"/>
                      <a:pt x="8754" y="36186"/>
                    </a:cubicBezTo>
                  </a:path>
                </a:pathLst>
              </a:custGeom>
              <a:solidFill>
                <a:schemeClr val="lt1"/>
              </a:solidFill>
              <a:ln w="19050" cap="rnd" cmpd="sng">
                <a:solidFill>
                  <a:schemeClr val="lt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25"/>
              <p:cNvSpPr/>
              <p:nvPr/>
            </p:nvSpPr>
            <p:spPr>
              <a:xfrm>
                <a:off x="8975950" y="4919650"/>
                <a:ext cx="23600" cy="2405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962" fill="none" extrusionOk="0">
                    <a:moveTo>
                      <a:pt x="0" y="1"/>
                    </a:moveTo>
                    <a:cubicBezTo>
                      <a:pt x="303" y="339"/>
                      <a:pt x="623" y="641"/>
                      <a:pt x="943" y="962"/>
                    </a:cubicBezTo>
                  </a:path>
                </a:pathLst>
              </a:custGeom>
              <a:noFill/>
              <a:ln w="111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0" name="Google Shape;390;p25"/>
            <p:cNvSpPr/>
            <p:nvPr/>
          </p:nvSpPr>
          <p:spPr>
            <a:xfrm>
              <a:off x="2665070" y="3542320"/>
              <a:ext cx="319897" cy="469950"/>
            </a:xfrm>
            <a:custGeom>
              <a:avLst/>
              <a:gdLst/>
              <a:ahLst/>
              <a:cxnLst/>
              <a:rect l="l" t="t" r="r" b="b"/>
              <a:pathLst>
                <a:path w="3988" h="5859" extrusionOk="0">
                  <a:moveTo>
                    <a:pt x="1997" y="851"/>
                  </a:moveTo>
                  <a:cubicBezTo>
                    <a:pt x="2552" y="851"/>
                    <a:pt x="3082" y="1281"/>
                    <a:pt x="3082" y="1927"/>
                  </a:cubicBezTo>
                  <a:cubicBezTo>
                    <a:pt x="3073" y="2528"/>
                    <a:pt x="2574" y="3002"/>
                    <a:pt x="1981" y="3002"/>
                  </a:cubicBezTo>
                  <a:cubicBezTo>
                    <a:pt x="1033" y="2976"/>
                    <a:pt x="576" y="1817"/>
                    <a:pt x="1253" y="1156"/>
                  </a:cubicBezTo>
                  <a:cubicBezTo>
                    <a:pt x="1472" y="946"/>
                    <a:pt x="1737" y="851"/>
                    <a:pt x="1997" y="851"/>
                  </a:cubicBezTo>
                  <a:close/>
                  <a:moveTo>
                    <a:pt x="1971" y="1"/>
                  </a:moveTo>
                  <a:cubicBezTo>
                    <a:pt x="882" y="1"/>
                    <a:pt x="1" y="862"/>
                    <a:pt x="1" y="1927"/>
                  </a:cubicBezTo>
                  <a:cubicBezTo>
                    <a:pt x="1" y="2223"/>
                    <a:pt x="68" y="2519"/>
                    <a:pt x="212" y="2790"/>
                  </a:cubicBezTo>
                  <a:lnTo>
                    <a:pt x="221" y="2807"/>
                  </a:lnTo>
                  <a:cubicBezTo>
                    <a:pt x="229" y="2832"/>
                    <a:pt x="246" y="2858"/>
                    <a:pt x="255" y="2875"/>
                  </a:cubicBezTo>
                  <a:lnTo>
                    <a:pt x="1880" y="5795"/>
                  </a:lnTo>
                  <a:cubicBezTo>
                    <a:pt x="1901" y="5837"/>
                    <a:pt x="1939" y="5859"/>
                    <a:pt x="1977" y="5859"/>
                  </a:cubicBezTo>
                  <a:cubicBezTo>
                    <a:pt x="2015" y="5859"/>
                    <a:pt x="2053" y="5837"/>
                    <a:pt x="2074" y="5795"/>
                  </a:cubicBezTo>
                  <a:lnTo>
                    <a:pt x="3598" y="3036"/>
                  </a:lnTo>
                  <a:cubicBezTo>
                    <a:pt x="3861" y="2672"/>
                    <a:pt x="3988" y="2223"/>
                    <a:pt x="3954" y="1774"/>
                  </a:cubicBezTo>
                  <a:cubicBezTo>
                    <a:pt x="3861" y="809"/>
                    <a:pt x="3073" y="56"/>
                    <a:pt x="2108" y="5"/>
                  </a:cubicBezTo>
                  <a:cubicBezTo>
                    <a:pt x="2062" y="2"/>
                    <a:pt x="2016" y="1"/>
                    <a:pt x="19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1" name="Google Shape;391;p25"/>
          <p:cNvSpPr txBox="1">
            <a:spLocks noGrp="1"/>
          </p:cNvSpPr>
          <p:nvPr>
            <p:ph type="title"/>
          </p:nvPr>
        </p:nvSpPr>
        <p:spPr>
          <a:xfrm>
            <a:off x="1580867" y="2758233"/>
            <a:ext cx="2478800" cy="2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392" name="Google Shape;392;p25"/>
          <p:cNvGrpSpPr/>
          <p:nvPr/>
        </p:nvGrpSpPr>
        <p:grpSpPr>
          <a:xfrm>
            <a:off x="4313845" y="807779"/>
            <a:ext cx="3564288" cy="176601"/>
            <a:chOff x="-2427878" y="1527634"/>
            <a:chExt cx="2673216" cy="132451"/>
          </a:xfrm>
        </p:grpSpPr>
        <p:sp>
          <p:nvSpPr>
            <p:cNvPr id="393" name="Google Shape;393;p25"/>
            <p:cNvSpPr/>
            <p:nvPr/>
          </p:nvSpPr>
          <p:spPr>
            <a:xfrm>
              <a:off x="-2427878" y="1552189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60" y="480"/>
                    <a:pt x="800" y="480"/>
                  </a:cubicBezTo>
                  <a:cubicBezTo>
                    <a:pt x="1199" y="480"/>
                    <a:pt x="1559" y="360"/>
                    <a:pt x="1559" y="240"/>
                  </a:cubicBezTo>
                  <a:cubicBezTo>
                    <a:pt x="1559" y="120"/>
                    <a:pt x="119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-2403323" y="1527634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760" y="0"/>
                  </a:moveTo>
                  <a:cubicBezTo>
                    <a:pt x="320" y="0"/>
                    <a:pt x="0" y="120"/>
                    <a:pt x="0" y="240"/>
                  </a:cubicBezTo>
                  <a:cubicBezTo>
                    <a:pt x="0" y="400"/>
                    <a:pt x="320" y="480"/>
                    <a:pt x="76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-2369113" y="1552189"/>
              <a:ext cx="34208" cy="10532"/>
            </a:xfrm>
            <a:custGeom>
              <a:avLst/>
              <a:gdLst/>
              <a:ahLst/>
              <a:cxnLst/>
              <a:rect l="l" t="t" r="r" b="b"/>
              <a:pathLst>
                <a:path w="1559" h="480" extrusionOk="0">
                  <a:moveTo>
                    <a:pt x="76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20" y="480"/>
                    <a:pt x="760" y="480"/>
                  </a:cubicBezTo>
                  <a:cubicBezTo>
                    <a:pt x="1199" y="480"/>
                    <a:pt x="1559" y="360"/>
                    <a:pt x="1559" y="24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152343" y="1649531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800" y="1"/>
                  </a:moveTo>
                  <a:cubicBezTo>
                    <a:pt x="360" y="1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176898" y="1624976"/>
              <a:ext cx="34230" cy="11432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1" y="120"/>
                    <a:pt x="1" y="280"/>
                  </a:cubicBezTo>
                  <a:cubicBezTo>
                    <a:pt x="1" y="400"/>
                    <a:pt x="320" y="520"/>
                    <a:pt x="760" y="520"/>
                  </a:cubicBezTo>
                  <a:cubicBezTo>
                    <a:pt x="1200" y="520"/>
                    <a:pt x="1559" y="400"/>
                    <a:pt x="1559" y="280"/>
                  </a:cubicBezTo>
                  <a:cubicBezTo>
                    <a:pt x="1559" y="120"/>
                    <a:pt x="120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211108" y="1649531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6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9" name="Google Shape;399;p25"/>
          <p:cNvSpPr/>
          <p:nvPr/>
        </p:nvSpPr>
        <p:spPr>
          <a:xfrm>
            <a:off x="8646556" y="719344"/>
            <a:ext cx="165449" cy="67312"/>
          </a:xfrm>
          <a:custGeom>
            <a:avLst/>
            <a:gdLst/>
            <a:ahLst/>
            <a:cxnLst/>
            <a:rect l="l" t="t" r="r" b="b"/>
            <a:pathLst>
              <a:path w="8335" h="3391" extrusionOk="0">
                <a:moveTo>
                  <a:pt x="3898" y="1"/>
                </a:moveTo>
                <a:cubicBezTo>
                  <a:pt x="3088" y="1"/>
                  <a:pt x="2270" y="562"/>
                  <a:pt x="2297" y="1631"/>
                </a:cubicBezTo>
                <a:cubicBezTo>
                  <a:pt x="2109" y="1557"/>
                  <a:pt x="1920" y="1523"/>
                  <a:pt x="1734" y="1523"/>
                </a:cubicBezTo>
                <a:cubicBezTo>
                  <a:pt x="807" y="1523"/>
                  <a:pt x="0" y="2384"/>
                  <a:pt x="197" y="3390"/>
                </a:cubicBezTo>
                <a:lnTo>
                  <a:pt x="8335" y="3390"/>
                </a:lnTo>
                <a:cubicBezTo>
                  <a:pt x="8335" y="2228"/>
                  <a:pt x="7366" y="1360"/>
                  <a:pt x="6298" y="1360"/>
                </a:cubicBezTo>
                <a:cubicBezTo>
                  <a:pt x="6016" y="1360"/>
                  <a:pt x="5727" y="1421"/>
                  <a:pt x="5447" y="1553"/>
                </a:cubicBezTo>
                <a:cubicBezTo>
                  <a:pt x="5447" y="1526"/>
                  <a:pt x="5447" y="1500"/>
                  <a:pt x="5447" y="1448"/>
                </a:cubicBezTo>
                <a:cubicBezTo>
                  <a:pt x="5372" y="470"/>
                  <a:pt x="4638" y="1"/>
                  <a:pt x="38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5"/>
          <p:cNvSpPr/>
          <p:nvPr/>
        </p:nvSpPr>
        <p:spPr>
          <a:xfrm>
            <a:off x="8918281" y="754577"/>
            <a:ext cx="289731" cy="106059"/>
          </a:xfrm>
          <a:custGeom>
            <a:avLst/>
            <a:gdLst/>
            <a:ahLst/>
            <a:cxnLst/>
            <a:rect l="l" t="t" r="r" b="b"/>
            <a:pathLst>
              <a:path w="14596" h="5343" extrusionOk="0">
                <a:moveTo>
                  <a:pt x="5700" y="1"/>
                </a:moveTo>
                <a:cubicBezTo>
                  <a:pt x="5132" y="1"/>
                  <a:pt x="4568" y="145"/>
                  <a:pt x="4069" y="434"/>
                </a:cubicBezTo>
                <a:cubicBezTo>
                  <a:pt x="3465" y="749"/>
                  <a:pt x="3282" y="1090"/>
                  <a:pt x="2888" y="1615"/>
                </a:cubicBezTo>
                <a:cubicBezTo>
                  <a:pt x="2730" y="1825"/>
                  <a:pt x="2625" y="2114"/>
                  <a:pt x="2573" y="2376"/>
                </a:cubicBezTo>
                <a:cubicBezTo>
                  <a:pt x="2547" y="2481"/>
                  <a:pt x="2520" y="2586"/>
                  <a:pt x="2520" y="2665"/>
                </a:cubicBezTo>
                <a:lnTo>
                  <a:pt x="2389" y="2665"/>
                </a:lnTo>
                <a:cubicBezTo>
                  <a:pt x="1077" y="2665"/>
                  <a:pt x="1" y="3741"/>
                  <a:pt x="1" y="5054"/>
                </a:cubicBezTo>
                <a:cubicBezTo>
                  <a:pt x="1" y="5159"/>
                  <a:pt x="1" y="5238"/>
                  <a:pt x="1" y="5343"/>
                </a:cubicBezTo>
                <a:lnTo>
                  <a:pt x="14595" y="5343"/>
                </a:lnTo>
                <a:cubicBezTo>
                  <a:pt x="14543" y="5264"/>
                  <a:pt x="14490" y="5185"/>
                  <a:pt x="14411" y="5106"/>
                </a:cubicBezTo>
                <a:cubicBezTo>
                  <a:pt x="13913" y="4634"/>
                  <a:pt x="13256" y="4345"/>
                  <a:pt x="12574" y="4345"/>
                </a:cubicBezTo>
                <a:cubicBezTo>
                  <a:pt x="12364" y="4345"/>
                  <a:pt x="12180" y="4371"/>
                  <a:pt x="11997" y="4424"/>
                </a:cubicBezTo>
                <a:cubicBezTo>
                  <a:pt x="11647" y="3213"/>
                  <a:pt x="10534" y="2416"/>
                  <a:pt x="9316" y="2416"/>
                </a:cubicBezTo>
                <a:cubicBezTo>
                  <a:pt x="9161" y="2416"/>
                  <a:pt x="9004" y="2428"/>
                  <a:pt x="8847" y="2455"/>
                </a:cubicBezTo>
                <a:cubicBezTo>
                  <a:pt x="8847" y="2429"/>
                  <a:pt x="8847" y="2429"/>
                  <a:pt x="8847" y="2403"/>
                </a:cubicBezTo>
                <a:cubicBezTo>
                  <a:pt x="8847" y="2403"/>
                  <a:pt x="8847" y="2403"/>
                  <a:pt x="8847" y="2376"/>
                </a:cubicBezTo>
                <a:cubicBezTo>
                  <a:pt x="8689" y="1851"/>
                  <a:pt x="8400" y="1353"/>
                  <a:pt x="8007" y="959"/>
                </a:cubicBezTo>
                <a:cubicBezTo>
                  <a:pt x="7797" y="775"/>
                  <a:pt x="7560" y="591"/>
                  <a:pt x="7350" y="434"/>
                </a:cubicBezTo>
                <a:cubicBezTo>
                  <a:pt x="6839" y="145"/>
                  <a:pt x="6268" y="1"/>
                  <a:pt x="57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5"/>
          <p:cNvSpPr/>
          <p:nvPr/>
        </p:nvSpPr>
        <p:spPr>
          <a:xfrm>
            <a:off x="9241857" y="728118"/>
            <a:ext cx="225635" cy="84581"/>
          </a:xfrm>
          <a:custGeom>
            <a:avLst/>
            <a:gdLst/>
            <a:ahLst/>
            <a:cxnLst/>
            <a:rect l="l" t="t" r="r" b="b"/>
            <a:pathLst>
              <a:path w="11367" h="4261" extrusionOk="0">
                <a:moveTo>
                  <a:pt x="4610" y="0"/>
                </a:moveTo>
                <a:cubicBezTo>
                  <a:pt x="4544" y="0"/>
                  <a:pt x="4477" y="3"/>
                  <a:pt x="4410" y="8"/>
                </a:cubicBezTo>
                <a:cubicBezTo>
                  <a:pt x="3098" y="113"/>
                  <a:pt x="2127" y="1216"/>
                  <a:pt x="2127" y="2502"/>
                </a:cubicBezTo>
                <a:cubicBezTo>
                  <a:pt x="2127" y="2528"/>
                  <a:pt x="2127" y="2554"/>
                  <a:pt x="2127" y="2581"/>
                </a:cubicBezTo>
                <a:cubicBezTo>
                  <a:pt x="2022" y="2554"/>
                  <a:pt x="1890" y="2528"/>
                  <a:pt x="1785" y="2528"/>
                </a:cubicBezTo>
                <a:cubicBezTo>
                  <a:pt x="1770" y="2528"/>
                  <a:pt x="1754" y="2528"/>
                  <a:pt x="1738" y="2528"/>
                </a:cubicBezTo>
                <a:cubicBezTo>
                  <a:pt x="788" y="2528"/>
                  <a:pt x="0" y="3305"/>
                  <a:pt x="0" y="4261"/>
                </a:cubicBezTo>
                <a:lnTo>
                  <a:pt x="10946" y="4261"/>
                </a:lnTo>
                <a:cubicBezTo>
                  <a:pt x="10920" y="4208"/>
                  <a:pt x="10894" y="4156"/>
                  <a:pt x="10841" y="4103"/>
                </a:cubicBezTo>
                <a:cubicBezTo>
                  <a:pt x="11366" y="2817"/>
                  <a:pt x="10710" y="1006"/>
                  <a:pt x="8899" y="1006"/>
                </a:cubicBezTo>
                <a:cubicBezTo>
                  <a:pt x="8112" y="1006"/>
                  <a:pt x="7403" y="1426"/>
                  <a:pt x="7062" y="2108"/>
                </a:cubicBezTo>
                <a:cubicBezTo>
                  <a:pt x="6862" y="889"/>
                  <a:pt x="5814" y="0"/>
                  <a:pt x="4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5"/>
          <p:cNvSpPr/>
          <p:nvPr/>
        </p:nvSpPr>
        <p:spPr>
          <a:xfrm>
            <a:off x="486581" y="390144"/>
            <a:ext cx="289731" cy="106059"/>
          </a:xfrm>
          <a:custGeom>
            <a:avLst/>
            <a:gdLst/>
            <a:ahLst/>
            <a:cxnLst/>
            <a:rect l="l" t="t" r="r" b="b"/>
            <a:pathLst>
              <a:path w="14596" h="5343" extrusionOk="0">
                <a:moveTo>
                  <a:pt x="5700" y="1"/>
                </a:moveTo>
                <a:cubicBezTo>
                  <a:pt x="5132" y="1"/>
                  <a:pt x="4568" y="145"/>
                  <a:pt x="4069" y="434"/>
                </a:cubicBezTo>
                <a:cubicBezTo>
                  <a:pt x="3465" y="749"/>
                  <a:pt x="3282" y="1090"/>
                  <a:pt x="2888" y="1615"/>
                </a:cubicBezTo>
                <a:cubicBezTo>
                  <a:pt x="2730" y="1825"/>
                  <a:pt x="2625" y="2114"/>
                  <a:pt x="2573" y="2376"/>
                </a:cubicBezTo>
                <a:cubicBezTo>
                  <a:pt x="2547" y="2481"/>
                  <a:pt x="2520" y="2586"/>
                  <a:pt x="2520" y="2665"/>
                </a:cubicBezTo>
                <a:lnTo>
                  <a:pt x="2389" y="2665"/>
                </a:lnTo>
                <a:cubicBezTo>
                  <a:pt x="1077" y="2665"/>
                  <a:pt x="1" y="3741"/>
                  <a:pt x="1" y="5054"/>
                </a:cubicBezTo>
                <a:cubicBezTo>
                  <a:pt x="1" y="5159"/>
                  <a:pt x="1" y="5238"/>
                  <a:pt x="1" y="5343"/>
                </a:cubicBezTo>
                <a:lnTo>
                  <a:pt x="14595" y="5343"/>
                </a:lnTo>
                <a:cubicBezTo>
                  <a:pt x="14543" y="5264"/>
                  <a:pt x="14490" y="5185"/>
                  <a:pt x="14411" y="5106"/>
                </a:cubicBezTo>
                <a:cubicBezTo>
                  <a:pt x="13913" y="4634"/>
                  <a:pt x="13256" y="4345"/>
                  <a:pt x="12574" y="4345"/>
                </a:cubicBezTo>
                <a:cubicBezTo>
                  <a:pt x="12364" y="4345"/>
                  <a:pt x="12180" y="4371"/>
                  <a:pt x="11997" y="4424"/>
                </a:cubicBezTo>
                <a:cubicBezTo>
                  <a:pt x="11647" y="3213"/>
                  <a:pt x="10534" y="2416"/>
                  <a:pt x="9316" y="2416"/>
                </a:cubicBezTo>
                <a:cubicBezTo>
                  <a:pt x="9161" y="2416"/>
                  <a:pt x="9004" y="2428"/>
                  <a:pt x="8847" y="2455"/>
                </a:cubicBezTo>
                <a:cubicBezTo>
                  <a:pt x="8847" y="2429"/>
                  <a:pt x="8847" y="2429"/>
                  <a:pt x="8847" y="2403"/>
                </a:cubicBezTo>
                <a:cubicBezTo>
                  <a:pt x="8847" y="2403"/>
                  <a:pt x="8847" y="2403"/>
                  <a:pt x="8847" y="2376"/>
                </a:cubicBezTo>
                <a:cubicBezTo>
                  <a:pt x="8689" y="1851"/>
                  <a:pt x="8400" y="1353"/>
                  <a:pt x="8007" y="959"/>
                </a:cubicBezTo>
                <a:cubicBezTo>
                  <a:pt x="7797" y="775"/>
                  <a:pt x="7560" y="591"/>
                  <a:pt x="7350" y="434"/>
                </a:cubicBezTo>
                <a:cubicBezTo>
                  <a:pt x="6839" y="145"/>
                  <a:pt x="6268" y="1"/>
                  <a:pt x="57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5"/>
          <p:cNvSpPr/>
          <p:nvPr/>
        </p:nvSpPr>
        <p:spPr>
          <a:xfrm>
            <a:off x="810157" y="363684"/>
            <a:ext cx="225635" cy="84581"/>
          </a:xfrm>
          <a:custGeom>
            <a:avLst/>
            <a:gdLst/>
            <a:ahLst/>
            <a:cxnLst/>
            <a:rect l="l" t="t" r="r" b="b"/>
            <a:pathLst>
              <a:path w="11367" h="4261" extrusionOk="0">
                <a:moveTo>
                  <a:pt x="4610" y="0"/>
                </a:moveTo>
                <a:cubicBezTo>
                  <a:pt x="4544" y="0"/>
                  <a:pt x="4477" y="3"/>
                  <a:pt x="4410" y="8"/>
                </a:cubicBezTo>
                <a:cubicBezTo>
                  <a:pt x="3098" y="113"/>
                  <a:pt x="2127" y="1216"/>
                  <a:pt x="2127" y="2502"/>
                </a:cubicBezTo>
                <a:cubicBezTo>
                  <a:pt x="2127" y="2528"/>
                  <a:pt x="2127" y="2554"/>
                  <a:pt x="2127" y="2581"/>
                </a:cubicBezTo>
                <a:cubicBezTo>
                  <a:pt x="2022" y="2554"/>
                  <a:pt x="1890" y="2528"/>
                  <a:pt x="1785" y="2528"/>
                </a:cubicBezTo>
                <a:cubicBezTo>
                  <a:pt x="1770" y="2528"/>
                  <a:pt x="1754" y="2528"/>
                  <a:pt x="1738" y="2528"/>
                </a:cubicBezTo>
                <a:cubicBezTo>
                  <a:pt x="788" y="2528"/>
                  <a:pt x="0" y="3305"/>
                  <a:pt x="0" y="4261"/>
                </a:cubicBezTo>
                <a:lnTo>
                  <a:pt x="10946" y="4261"/>
                </a:lnTo>
                <a:cubicBezTo>
                  <a:pt x="10920" y="4208"/>
                  <a:pt x="10894" y="4156"/>
                  <a:pt x="10841" y="4103"/>
                </a:cubicBezTo>
                <a:cubicBezTo>
                  <a:pt x="11366" y="2817"/>
                  <a:pt x="10710" y="1006"/>
                  <a:pt x="8899" y="1006"/>
                </a:cubicBezTo>
                <a:cubicBezTo>
                  <a:pt x="8112" y="1006"/>
                  <a:pt x="7403" y="1426"/>
                  <a:pt x="7062" y="2108"/>
                </a:cubicBezTo>
                <a:cubicBezTo>
                  <a:pt x="6862" y="889"/>
                  <a:pt x="5814" y="0"/>
                  <a:pt x="4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"/>
          <p:cNvSpPr txBox="1">
            <a:spLocks noGrp="1"/>
          </p:cNvSpPr>
          <p:nvPr>
            <p:ph type="title"/>
          </p:nvPr>
        </p:nvSpPr>
        <p:spPr>
          <a:xfrm>
            <a:off x="1571433" y="3333567"/>
            <a:ext cx="8989200" cy="13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endParaRPr/>
          </a:p>
        </p:txBody>
      </p:sp>
      <p:sp>
        <p:nvSpPr>
          <p:cNvPr id="406" name="Google Shape;406;p26"/>
          <p:cNvSpPr txBox="1">
            <a:spLocks noGrp="1"/>
          </p:cNvSpPr>
          <p:nvPr>
            <p:ph type="subTitle" idx="1"/>
          </p:nvPr>
        </p:nvSpPr>
        <p:spPr>
          <a:xfrm>
            <a:off x="1571400" y="4782100"/>
            <a:ext cx="8989200" cy="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07" name="Google Shape;407;p26"/>
          <p:cNvGrpSpPr/>
          <p:nvPr/>
        </p:nvGrpSpPr>
        <p:grpSpPr>
          <a:xfrm>
            <a:off x="9043441" y="1927225"/>
            <a:ext cx="2681393" cy="723876"/>
            <a:chOff x="6782580" y="302418"/>
            <a:chExt cx="2011045" cy="542907"/>
          </a:xfrm>
        </p:grpSpPr>
        <p:sp>
          <p:nvSpPr>
            <p:cNvPr id="408" name="Google Shape;408;p26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4" name="Google Shape;414;p26"/>
          <p:cNvGrpSpPr/>
          <p:nvPr/>
        </p:nvGrpSpPr>
        <p:grpSpPr>
          <a:xfrm flipH="1">
            <a:off x="589208" y="4649158"/>
            <a:ext cx="2681393" cy="723876"/>
            <a:chOff x="6782580" y="302418"/>
            <a:chExt cx="2011045" cy="542907"/>
          </a:xfrm>
        </p:grpSpPr>
        <p:sp>
          <p:nvSpPr>
            <p:cNvPr id="415" name="Google Shape;415;p26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1" name="Google Shape;421;p26"/>
          <p:cNvGrpSpPr/>
          <p:nvPr/>
        </p:nvGrpSpPr>
        <p:grpSpPr>
          <a:xfrm flipH="1">
            <a:off x="8559641" y="5240091"/>
            <a:ext cx="2681393" cy="723876"/>
            <a:chOff x="6782580" y="302418"/>
            <a:chExt cx="2011045" cy="542907"/>
          </a:xfrm>
        </p:grpSpPr>
        <p:sp>
          <p:nvSpPr>
            <p:cNvPr id="422" name="Google Shape;422;p26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" name="Google Shape;428;p26"/>
          <p:cNvGrpSpPr/>
          <p:nvPr/>
        </p:nvGrpSpPr>
        <p:grpSpPr>
          <a:xfrm>
            <a:off x="2943408" y="969622"/>
            <a:ext cx="123993" cy="45612"/>
            <a:chOff x="2207555" y="727216"/>
            <a:chExt cx="92995" cy="34209"/>
          </a:xfrm>
        </p:grpSpPr>
        <p:sp>
          <p:nvSpPr>
            <p:cNvPr id="429" name="Google Shape;429;p26"/>
            <p:cNvSpPr/>
            <p:nvPr/>
          </p:nvSpPr>
          <p:spPr>
            <a:xfrm>
              <a:off x="2207555" y="7508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2232110" y="7272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2266320" y="7508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26"/>
          <p:cNvGrpSpPr/>
          <p:nvPr/>
        </p:nvGrpSpPr>
        <p:grpSpPr>
          <a:xfrm>
            <a:off x="386007" y="291357"/>
            <a:ext cx="123964" cy="45643"/>
            <a:chOff x="289505" y="218518"/>
            <a:chExt cx="92973" cy="34232"/>
          </a:xfrm>
        </p:grpSpPr>
        <p:sp>
          <p:nvSpPr>
            <p:cNvPr id="433" name="Google Shape;433;p26"/>
            <p:cNvSpPr/>
            <p:nvPr/>
          </p:nvSpPr>
          <p:spPr>
            <a:xfrm>
              <a:off x="289505" y="2421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314060" y="2185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348248" y="2421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8"/>
          <p:cNvSpPr/>
          <p:nvPr/>
        </p:nvSpPr>
        <p:spPr>
          <a:xfrm>
            <a:off x="191833" y="191833"/>
            <a:ext cx="11806000" cy="179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9" name="Google Shape;439;p28"/>
          <p:cNvGrpSpPr/>
          <p:nvPr/>
        </p:nvGrpSpPr>
        <p:grpSpPr>
          <a:xfrm>
            <a:off x="10607721" y="699319"/>
            <a:ext cx="122831" cy="46384"/>
            <a:chOff x="4736324" y="1804332"/>
            <a:chExt cx="88691" cy="33492"/>
          </a:xfrm>
        </p:grpSpPr>
        <p:sp>
          <p:nvSpPr>
            <p:cNvPr id="440" name="Google Shape;440;p28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3" name="Google Shape;443;p28"/>
          <p:cNvGrpSpPr/>
          <p:nvPr/>
        </p:nvGrpSpPr>
        <p:grpSpPr>
          <a:xfrm>
            <a:off x="934987" y="1702585"/>
            <a:ext cx="122831" cy="46384"/>
            <a:chOff x="4736324" y="1804332"/>
            <a:chExt cx="88691" cy="33492"/>
          </a:xfrm>
        </p:grpSpPr>
        <p:sp>
          <p:nvSpPr>
            <p:cNvPr id="444" name="Google Shape;444;p28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7" name="Google Shape;447;p28"/>
          <p:cNvGrpSpPr/>
          <p:nvPr/>
        </p:nvGrpSpPr>
        <p:grpSpPr>
          <a:xfrm>
            <a:off x="11020854" y="1608852"/>
            <a:ext cx="122831" cy="46384"/>
            <a:chOff x="4736324" y="1804332"/>
            <a:chExt cx="88691" cy="33492"/>
          </a:xfrm>
        </p:grpSpPr>
        <p:sp>
          <p:nvSpPr>
            <p:cNvPr id="448" name="Google Shape;448;p28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1" name="Google Shape;451;p28"/>
          <p:cNvSpPr/>
          <p:nvPr/>
        </p:nvSpPr>
        <p:spPr>
          <a:xfrm>
            <a:off x="8897657" y="498929"/>
            <a:ext cx="430691" cy="160264"/>
          </a:xfrm>
          <a:custGeom>
            <a:avLst/>
            <a:gdLst/>
            <a:ahLst/>
            <a:cxnLst/>
            <a:rect l="l" t="t" r="r" b="b"/>
            <a:pathLst>
              <a:path w="15877" h="5908" extrusionOk="0">
                <a:moveTo>
                  <a:pt x="6747" y="1"/>
                </a:moveTo>
                <a:cubicBezTo>
                  <a:pt x="4752" y="1"/>
                  <a:pt x="3754" y="1340"/>
                  <a:pt x="3597" y="2810"/>
                </a:cubicBezTo>
                <a:cubicBezTo>
                  <a:pt x="3308" y="2705"/>
                  <a:pt x="3019" y="2678"/>
                  <a:pt x="2731" y="2678"/>
                </a:cubicBezTo>
                <a:cubicBezTo>
                  <a:pt x="709" y="2678"/>
                  <a:pt x="1" y="4568"/>
                  <a:pt x="578" y="5907"/>
                </a:cubicBezTo>
                <a:lnTo>
                  <a:pt x="4752" y="5907"/>
                </a:lnTo>
                <a:cubicBezTo>
                  <a:pt x="4752" y="5881"/>
                  <a:pt x="4752" y="5881"/>
                  <a:pt x="4752" y="5855"/>
                </a:cubicBezTo>
                <a:cubicBezTo>
                  <a:pt x="4778" y="5881"/>
                  <a:pt x="4804" y="5881"/>
                  <a:pt x="4830" y="5907"/>
                </a:cubicBezTo>
                <a:lnTo>
                  <a:pt x="15724" y="5907"/>
                </a:lnTo>
                <a:cubicBezTo>
                  <a:pt x="15876" y="4691"/>
                  <a:pt x="14927" y="3645"/>
                  <a:pt x="13728" y="3645"/>
                </a:cubicBezTo>
                <a:cubicBezTo>
                  <a:pt x="13685" y="3645"/>
                  <a:pt x="13641" y="3647"/>
                  <a:pt x="13598" y="3650"/>
                </a:cubicBezTo>
                <a:cubicBezTo>
                  <a:pt x="13577" y="3649"/>
                  <a:pt x="13556" y="3649"/>
                  <a:pt x="13535" y="3649"/>
                </a:cubicBezTo>
                <a:cubicBezTo>
                  <a:pt x="12773" y="3649"/>
                  <a:pt x="12094" y="4115"/>
                  <a:pt x="11813" y="4831"/>
                </a:cubicBezTo>
                <a:cubicBezTo>
                  <a:pt x="11682" y="4017"/>
                  <a:pt x="11157" y="3282"/>
                  <a:pt x="10133" y="3282"/>
                </a:cubicBezTo>
                <a:cubicBezTo>
                  <a:pt x="10094" y="3274"/>
                  <a:pt x="10058" y="3271"/>
                  <a:pt x="10023" y="3271"/>
                </a:cubicBezTo>
                <a:cubicBezTo>
                  <a:pt x="9938" y="3271"/>
                  <a:pt x="9858" y="3290"/>
                  <a:pt x="9765" y="3308"/>
                </a:cubicBezTo>
                <a:cubicBezTo>
                  <a:pt x="9792" y="1655"/>
                  <a:pt x="8768" y="1"/>
                  <a:pt x="67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8"/>
          <p:cNvSpPr/>
          <p:nvPr/>
        </p:nvSpPr>
        <p:spPr>
          <a:xfrm>
            <a:off x="1556103" y="662011"/>
            <a:ext cx="303044" cy="113599"/>
          </a:xfrm>
          <a:custGeom>
            <a:avLst/>
            <a:gdLst/>
            <a:ahLst/>
            <a:cxnLst/>
            <a:rect l="l" t="t" r="r" b="b"/>
            <a:pathLst>
              <a:path w="11367" h="4261" extrusionOk="0">
                <a:moveTo>
                  <a:pt x="4610" y="0"/>
                </a:moveTo>
                <a:cubicBezTo>
                  <a:pt x="4544" y="0"/>
                  <a:pt x="4477" y="3"/>
                  <a:pt x="4410" y="8"/>
                </a:cubicBezTo>
                <a:cubicBezTo>
                  <a:pt x="3098" y="113"/>
                  <a:pt x="2127" y="1216"/>
                  <a:pt x="2127" y="2502"/>
                </a:cubicBezTo>
                <a:cubicBezTo>
                  <a:pt x="2127" y="2528"/>
                  <a:pt x="2127" y="2554"/>
                  <a:pt x="2127" y="2581"/>
                </a:cubicBezTo>
                <a:cubicBezTo>
                  <a:pt x="2022" y="2554"/>
                  <a:pt x="1890" y="2528"/>
                  <a:pt x="1785" y="2528"/>
                </a:cubicBezTo>
                <a:cubicBezTo>
                  <a:pt x="1770" y="2528"/>
                  <a:pt x="1754" y="2528"/>
                  <a:pt x="1738" y="2528"/>
                </a:cubicBezTo>
                <a:cubicBezTo>
                  <a:pt x="788" y="2528"/>
                  <a:pt x="0" y="3305"/>
                  <a:pt x="0" y="4261"/>
                </a:cubicBezTo>
                <a:lnTo>
                  <a:pt x="10946" y="4261"/>
                </a:lnTo>
                <a:cubicBezTo>
                  <a:pt x="10920" y="4208"/>
                  <a:pt x="10894" y="4156"/>
                  <a:pt x="10841" y="4103"/>
                </a:cubicBezTo>
                <a:cubicBezTo>
                  <a:pt x="11366" y="2817"/>
                  <a:pt x="10710" y="1006"/>
                  <a:pt x="8899" y="1006"/>
                </a:cubicBezTo>
                <a:cubicBezTo>
                  <a:pt x="8112" y="1006"/>
                  <a:pt x="7403" y="1426"/>
                  <a:pt x="7062" y="2108"/>
                </a:cubicBezTo>
                <a:cubicBezTo>
                  <a:pt x="6862" y="889"/>
                  <a:pt x="5814" y="0"/>
                  <a:pt x="4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28"/>
          <p:cNvSpPr txBox="1">
            <a:spLocks noGrp="1"/>
          </p:cNvSpPr>
          <p:nvPr>
            <p:ph type="title" idx="2"/>
          </p:nvPr>
        </p:nvSpPr>
        <p:spPr>
          <a:xfrm>
            <a:off x="1047852" y="3399133"/>
            <a:ext cx="2103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455" name="Google Shape;455;p28"/>
          <p:cNvSpPr txBox="1">
            <a:spLocks noGrp="1"/>
          </p:cNvSpPr>
          <p:nvPr>
            <p:ph type="subTitle" idx="1"/>
          </p:nvPr>
        </p:nvSpPr>
        <p:spPr>
          <a:xfrm>
            <a:off x="937852" y="5002967"/>
            <a:ext cx="2323600" cy="11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6" name="Google Shape;456;p28"/>
          <p:cNvSpPr txBox="1">
            <a:spLocks noGrp="1"/>
          </p:cNvSpPr>
          <p:nvPr>
            <p:ph type="subTitle" idx="3"/>
          </p:nvPr>
        </p:nvSpPr>
        <p:spPr>
          <a:xfrm>
            <a:off x="1047852" y="2651533"/>
            <a:ext cx="21036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7" name="Google Shape;457;p28"/>
          <p:cNvSpPr txBox="1">
            <a:spLocks noGrp="1"/>
          </p:cNvSpPr>
          <p:nvPr>
            <p:ph type="title" idx="4"/>
          </p:nvPr>
        </p:nvSpPr>
        <p:spPr>
          <a:xfrm>
            <a:off x="3711881" y="3399133"/>
            <a:ext cx="2103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458" name="Google Shape;458;p28"/>
          <p:cNvSpPr txBox="1">
            <a:spLocks noGrp="1"/>
          </p:cNvSpPr>
          <p:nvPr>
            <p:ph type="subTitle" idx="5"/>
          </p:nvPr>
        </p:nvSpPr>
        <p:spPr>
          <a:xfrm>
            <a:off x="3601881" y="5002967"/>
            <a:ext cx="2323600" cy="11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28"/>
          <p:cNvSpPr txBox="1">
            <a:spLocks noGrp="1"/>
          </p:cNvSpPr>
          <p:nvPr>
            <p:ph type="subTitle" idx="6"/>
          </p:nvPr>
        </p:nvSpPr>
        <p:spPr>
          <a:xfrm>
            <a:off x="3711881" y="2651533"/>
            <a:ext cx="21036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0" name="Google Shape;460;p28"/>
          <p:cNvSpPr txBox="1">
            <a:spLocks noGrp="1"/>
          </p:cNvSpPr>
          <p:nvPr>
            <p:ph type="title" idx="7"/>
          </p:nvPr>
        </p:nvSpPr>
        <p:spPr>
          <a:xfrm>
            <a:off x="6378869" y="3399133"/>
            <a:ext cx="21004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461" name="Google Shape;461;p28"/>
          <p:cNvSpPr txBox="1">
            <a:spLocks noGrp="1"/>
          </p:cNvSpPr>
          <p:nvPr>
            <p:ph type="subTitle" idx="8"/>
          </p:nvPr>
        </p:nvSpPr>
        <p:spPr>
          <a:xfrm>
            <a:off x="6267269" y="5002967"/>
            <a:ext cx="2323600" cy="11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2" name="Google Shape;462;p28"/>
          <p:cNvSpPr txBox="1">
            <a:spLocks noGrp="1"/>
          </p:cNvSpPr>
          <p:nvPr>
            <p:ph type="subTitle" idx="9"/>
          </p:nvPr>
        </p:nvSpPr>
        <p:spPr>
          <a:xfrm>
            <a:off x="6377269" y="2651533"/>
            <a:ext cx="21036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3" name="Google Shape;463;p28"/>
          <p:cNvSpPr txBox="1">
            <a:spLocks noGrp="1"/>
          </p:cNvSpPr>
          <p:nvPr>
            <p:ph type="title" idx="13"/>
          </p:nvPr>
        </p:nvSpPr>
        <p:spPr>
          <a:xfrm>
            <a:off x="9040548" y="3399133"/>
            <a:ext cx="2103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464" name="Google Shape;464;p28"/>
          <p:cNvSpPr txBox="1">
            <a:spLocks noGrp="1"/>
          </p:cNvSpPr>
          <p:nvPr>
            <p:ph type="subTitle" idx="14"/>
          </p:nvPr>
        </p:nvSpPr>
        <p:spPr>
          <a:xfrm>
            <a:off x="8930548" y="5002967"/>
            <a:ext cx="2323600" cy="11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5" name="Google Shape;465;p28"/>
          <p:cNvSpPr txBox="1">
            <a:spLocks noGrp="1"/>
          </p:cNvSpPr>
          <p:nvPr>
            <p:ph type="subTitle" idx="15"/>
          </p:nvPr>
        </p:nvSpPr>
        <p:spPr>
          <a:xfrm>
            <a:off x="9062748" y="2651533"/>
            <a:ext cx="20592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rgbClr val="FFFFFF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/>
          <p:nvPr/>
        </p:nvSpPr>
        <p:spPr>
          <a:xfrm>
            <a:off x="192667" y="1781767"/>
            <a:ext cx="3915600" cy="895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082525" y="1781767"/>
            <a:ext cx="3915600" cy="895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4147325" y="1781767"/>
            <a:ext cx="3915600" cy="895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9"/>
          <p:cNvSpPr/>
          <p:nvPr/>
        </p:nvSpPr>
        <p:spPr>
          <a:xfrm>
            <a:off x="192667" y="2677367"/>
            <a:ext cx="3915600" cy="401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9"/>
          <p:cNvSpPr/>
          <p:nvPr/>
        </p:nvSpPr>
        <p:spPr>
          <a:xfrm>
            <a:off x="8082533" y="2677367"/>
            <a:ext cx="3915600" cy="401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9"/>
          <p:cNvSpPr/>
          <p:nvPr/>
        </p:nvSpPr>
        <p:spPr>
          <a:xfrm>
            <a:off x="4147329" y="2677367"/>
            <a:ext cx="3915600" cy="401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9"/>
          <p:cNvSpPr txBox="1">
            <a:spLocks noGrp="1"/>
          </p:cNvSpPr>
          <p:nvPr>
            <p:ph type="subTitle" idx="1"/>
          </p:nvPr>
        </p:nvSpPr>
        <p:spPr>
          <a:xfrm>
            <a:off x="963768" y="5350800"/>
            <a:ext cx="2488800" cy="7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4" name="Google Shape;474;p29"/>
          <p:cNvSpPr txBox="1">
            <a:spLocks noGrp="1"/>
          </p:cNvSpPr>
          <p:nvPr>
            <p:ph type="subTitle" idx="2"/>
          </p:nvPr>
        </p:nvSpPr>
        <p:spPr>
          <a:xfrm>
            <a:off x="963768" y="4907467"/>
            <a:ext cx="2488800" cy="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5" name="Google Shape;475;p29"/>
          <p:cNvSpPr txBox="1">
            <a:spLocks noGrp="1"/>
          </p:cNvSpPr>
          <p:nvPr>
            <p:ph type="subTitle" idx="3"/>
          </p:nvPr>
        </p:nvSpPr>
        <p:spPr>
          <a:xfrm>
            <a:off x="4851591" y="5350800"/>
            <a:ext cx="2488800" cy="7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6" name="Google Shape;476;p29"/>
          <p:cNvSpPr txBox="1">
            <a:spLocks noGrp="1"/>
          </p:cNvSpPr>
          <p:nvPr>
            <p:ph type="subTitle" idx="4"/>
          </p:nvPr>
        </p:nvSpPr>
        <p:spPr>
          <a:xfrm>
            <a:off x="4851600" y="4907467"/>
            <a:ext cx="2488800" cy="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7" name="Google Shape;477;p29"/>
          <p:cNvSpPr txBox="1">
            <a:spLocks noGrp="1"/>
          </p:cNvSpPr>
          <p:nvPr>
            <p:ph type="subTitle" idx="5"/>
          </p:nvPr>
        </p:nvSpPr>
        <p:spPr>
          <a:xfrm>
            <a:off x="8739443" y="5350800"/>
            <a:ext cx="2488800" cy="7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478" name="Google Shape;478;p29"/>
          <p:cNvCxnSpPr/>
          <p:nvPr/>
        </p:nvCxnSpPr>
        <p:spPr>
          <a:xfrm rot="10800000">
            <a:off x="116700" y="2692100"/>
            <a:ext cx="119588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9" name="Google Shape;479;p29"/>
          <p:cNvSpPr txBox="1">
            <a:spLocks noGrp="1"/>
          </p:cNvSpPr>
          <p:nvPr>
            <p:ph type="subTitle" idx="6"/>
          </p:nvPr>
        </p:nvSpPr>
        <p:spPr>
          <a:xfrm>
            <a:off x="8739443" y="4907467"/>
            <a:ext cx="2488800" cy="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>
            <a:off x="1296900" y="1936567"/>
            <a:ext cx="1637600" cy="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title" idx="7"/>
          </p:nvPr>
        </p:nvSpPr>
        <p:spPr>
          <a:xfrm>
            <a:off x="5277200" y="1936567"/>
            <a:ext cx="1637600" cy="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82" name="Google Shape;482;p29"/>
          <p:cNvSpPr txBox="1">
            <a:spLocks noGrp="1"/>
          </p:cNvSpPr>
          <p:nvPr>
            <p:ph type="title" idx="8"/>
          </p:nvPr>
        </p:nvSpPr>
        <p:spPr>
          <a:xfrm>
            <a:off x="9257500" y="1936567"/>
            <a:ext cx="1637600" cy="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9"/>
          </p:nvPr>
        </p:nvSpPr>
        <p:spPr>
          <a:xfrm>
            <a:off x="950967" y="719333"/>
            <a:ext cx="10290000" cy="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30"/>
          <p:cNvSpPr txBox="1">
            <a:spLocks noGrp="1"/>
          </p:cNvSpPr>
          <p:nvPr>
            <p:ph type="subTitle" idx="1"/>
          </p:nvPr>
        </p:nvSpPr>
        <p:spPr>
          <a:xfrm>
            <a:off x="1387483" y="2850033"/>
            <a:ext cx="2323600" cy="8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7" name="Google Shape;487;p30"/>
          <p:cNvSpPr txBox="1">
            <a:spLocks noGrp="1"/>
          </p:cNvSpPr>
          <p:nvPr>
            <p:ph type="subTitle" idx="2"/>
          </p:nvPr>
        </p:nvSpPr>
        <p:spPr>
          <a:xfrm>
            <a:off x="1677883" y="2269084"/>
            <a:ext cx="17428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8" name="Google Shape;488;p30"/>
          <p:cNvSpPr txBox="1">
            <a:spLocks noGrp="1"/>
          </p:cNvSpPr>
          <p:nvPr>
            <p:ph type="subTitle" idx="3"/>
          </p:nvPr>
        </p:nvSpPr>
        <p:spPr>
          <a:xfrm>
            <a:off x="4934239" y="4927733"/>
            <a:ext cx="2323600" cy="8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30"/>
          <p:cNvSpPr txBox="1">
            <a:spLocks noGrp="1"/>
          </p:cNvSpPr>
          <p:nvPr>
            <p:ph type="subTitle" idx="4"/>
          </p:nvPr>
        </p:nvSpPr>
        <p:spPr>
          <a:xfrm>
            <a:off x="5224639" y="4335233"/>
            <a:ext cx="17428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30"/>
          <p:cNvSpPr txBox="1">
            <a:spLocks noGrp="1"/>
          </p:cNvSpPr>
          <p:nvPr>
            <p:ph type="subTitle" idx="5"/>
          </p:nvPr>
        </p:nvSpPr>
        <p:spPr>
          <a:xfrm>
            <a:off x="8481105" y="2850051"/>
            <a:ext cx="2323600" cy="8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30"/>
          <p:cNvSpPr txBox="1">
            <a:spLocks noGrp="1"/>
          </p:cNvSpPr>
          <p:nvPr>
            <p:ph type="subTitle" idx="6"/>
          </p:nvPr>
        </p:nvSpPr>
        <p:spPr>
          <a:xfrm>
            <a:off x="8771505" y="2269084"/>
            <a:ext cx="17428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92" name="Google Shape;492;p30"/>
          <p:cNvGrpSpPr/>
          <p:nvPr/>
        </p:nvGrpSpPr>
        <p:grpSpPr>
          <a:xfrm>
            <a:off x="11440351" y="6379481"/>
            <a:ext cx="123964" cy="46783"/>
            <a:chOff x="8580263" y="4784610"/>
            <a:chExt cx="92973" cy="35087"/>
          </a:xfrm>
        </p:grpSpPr>
        <p:sp>
          <p:nvSpPr>
            <p:cNvPr id="493" name="Google Shape;493;p30"/>
            <p:cNvSpPr/>
            <p:nvPr/>
          </p:nvSpPr>
          <p:spPr>
            <a:xfrm>
              <a:off x="8580263" y="4809165"/>
              <a:ext cx="35086" cy="10532"/>
            </a:xfrm>
            <a:custGeom>
              <a:avLst/>
              <a:gdLst/>
              <a:ahLst/>
              <a:cxnLst/>
              <a:rect l="l" t="t" r="r" b="b"/>
              <a:pathLst>
                <a:path w="1599" h="480" extrusionOk="0">
                  <a:moveTo>
                    <a:pt x="799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60" y="480"/>
                    <a:pt x="799" y="480"/>
                  </a:cubicBezTo>
                  <a:cubicBezTo>
                    <a:pt x="1239" y="480"/>
                    <a:pt x="1599" y="360"/>
                    <a:pt x="1599" y="240"/>
                  </a:cubicBezTo>
                  <a:cubicBezTo>
                    <a:pt x="1599" y="120"/>
                    <a:pt x="1239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8604818" y="4784610"/>
              <a:ext cx="34208" cy="10532"/>
            </a:xfrm>
            <a:custGeom>
              <a:avLst/>
              <a:gdLst/>
              <a:ahLst/>
              <a:cxnLst/>
              <a:rect l="l" t="t" r="r" b="b"/>
              <a:pathLst>
                <a:path w="1559" h="480" extrusionOk="0">
                  <a:moveTo>
                    <a:pt x="80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8639006" y="4809165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40" y="480"/>
                    <a:pt x="1560" y="36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30"/>
          <p:cNvGrpSpPr/>
          <p:nvPr/>
        </p:nvGrpSpPr>
        <p:grpSpPr>
          <a:xfrm>
            <a:off x="9043441" y="403225"/>
            <a:ext cx="2681393" cy="723876"/>
            <a:chOff x="6782580" y="302418"/>
            <a:chExt cx="2011045" cy="542907"/>
          </a:xfrm>
        </p:grpSpPr>
        <p:sp>
          <p:nvSpPr>
            <p:cNvPr id="497" name="Google Shape;497;p30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3" name="Google Shape;503;p30"/>
          <p:cNvGrpSpPr/>
          <p:nvPr/>
        </p:nvGrpSpPr>
        <p:grpSpPr>
          <a:xfrm flipH="1">
            <a:off x="771158" y="5871481"/>
            <a:ext cx="123964" cy="46783"/>
            <a:chOff x="8580263" y="4784610"/>
            <a:chExt cx="92973" cy="35087"/>
          </a:xfrm>
        </p:grpSpPr>
        <p:sp>
          <p:nvSpPr>
            <p:cNvPr id="504" name="Google Shape;504;p30"/>
            <p:cNvSpPr/>
            <p:nvPr/>
          </p:nvSpPr>
          <p:spPr>
            <a:xfrm>
              <a:off x="8580263" y="4809165"/>
              <a:ext cx="35086" cy="10532"/>
            </a:xfrm>
            <a:custGeom>
              <a:avLst/>
              <a:gdLst/>
              <a:ahLst/>
              <a:cxnLst/>
              <a:rect l="l" t="t" r="r" b="b"/>
              <a:pathLst>
                <a:path w="1599" h="480" extrusionOk="0">
                  <a:moveTo>
                    <a:pt x="799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60" y="480"/>
                    <a:pt x="799" y="480"/>
                  </a:cubicBezTo>
                  <a:cubicBezTo>
                    <a:pt x="1239" y="480"/>
                    <a:pt x="1599" y="360"/>
                    <a:pt x="1599" y="240"/>
                  </a:cubicBezTo>
                  <a:cubicBezTo>
                    <a:pt x="1599" y="120"/>
                    <a:pt x="1239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8604818" y="4784610"/>
              <a:ext cx="34208" cy="10532"/>
            </a:xfrm>
            <a:custGeom>
              <a:avLst/>
              <a:gdLst/>
              <a:ahLst/>
              <a:cxnLst/>
              <a:rect l="l" t="t" r="r" b="b"/>
              <a:pathLst>
                <a:path w="1559" h="480" extrusionOk="0">
                  <a:moveTo>
                    <a:pt x="80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8639006" y="4809165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40" y="480"/>
                    <a:pt x="1560" y="36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7" name="Google Shape;507;p30"/>
          <p:cNvGrpSpPr/>
          <p:nvPr/>
        </p:nvGrpSpPr>
        <p:grpSpPr>
          <a:xfrm flipH="1">
            <a:off x="305841" y="606425"/>
            <a:ext cx="2681393" cy="723876"/>
            <a:chOff x="6782580" y="302418"/>
            <a:chExt cx="2011045" cy="542907"/>
          </a:xfrm>
        </p:grpSpPr>
        <p:sp>
          <p:nvSpPr>
            <p:cNvPr id="508" name="Google Shape;508;p30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31"/>
          <p:cNvSpPr txBox="1">
            <a:spLocks noGrp="1"/>
          </p:cNvSpPr>
          <p:nvPr>
            <p:ph type="subTitle" idx="1"/>
          </p:nvPr>
        </p:nvSpPr>
        <p:spPr>
          <a:xfrm>
            <a:off x="2980568" y="3184167"/>
            <a:ext cx="2562000" cy="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7" name="Google Shape;517;p31"/>
          <p:cNvSpPr txBox="1">
            <a:spLocks noGrp="1"/>
          </p:cNvSpPr>
          <p:nvPr>
            <p:ph type="subTitle" idx="2"/>
          </p:nvPr>
        </p:nvSpPr>
        <p:spPr>
          <a:xfrm>
            <a:off x="2980561" y="2366967"/>
            <a:ext cx="19596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8" name="Google Shape;518;p31"/>
          <p:cNvSpPr txBox="1">
            <a:spLocks noGrp="1"/>
          </p:cNvSpPr>
          <p:nvPr>
            <p:ph type="subTitle" idx="3"/>
          </p:nvPr>
        </p:nvSpPr>
        <p:spPr>
          <a:xfrm>
            <a:off x="2980568" y="5217433"/>
            <a:ext cx="2562000" cy="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9" name="Google Shape;519;p31"/>
          <p:cNvSpPr txBox="1">
            <a:spLocks noGrp="1"/>
          </p:cNvSpPr>
          <p:nvPr>
            <p:ph type="subTitle" idx="4"/>
          </p:nvPr>
        </p:nvSpPr>
        <p:spPr>
          <a:xfrm>
            <a:off x="2980561" y="4400233"/>
            <a:ext cx="19596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0" name="Google Shape;520;p31"/>
          <p:cNvSpPr txBox="1">
            <a:spLocks noGrp="1"/>
          </p:cNvSpPr>
          <p:nvPr>
            <p:ph type="subTitle" idx="5"/>
          </p:nvPr>
        </p:nvSpPr>
        <p:spPr>
          <a:xfrm>
            <a:off x="7955268" y="3184167"/>
            <a:ext cx="2562000" cy="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1" name="Google Shape;521;p31"/>
          <p:cNvSpPr txBox="1">
            <a:spLocks noGrp="1"/>
          </p:cNvSpPr>
          <p:nvPr>
            <p:ph type="subTitle" idx="6"/>
          </p:nvPr>
        </p:nvSpPr>
        <p:spPr>
          <a:xfrm>
            <a:off x="7955261" y="2367004"/>
            <a:ext cx="19596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2" name="Google Shape;522;p31"/>
          <p:cNvSpPr txBox="1">
            <a:spLocks noGrp="1"/>
          </p:cNvSpPr>
          <p:nvPr>
            <p:ph type="subTitle" idx="7"/>
          </p:nvPr>
        </p:nvSpPr>
        <p:spPr>
          <a:xfrm>
            <a:off x="7955268" y="5217433"/>
            <a:ext cx="2562000" cy="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3" name="Google Shape;523;p31"/>
          <p:cNvSpPr txBox="1">
            <a:spLocks noGrp="1"/>
          </p:cNvSpPr>
          <p:nvPr>
            <p:ph type="subTitle" idx="8"/>
          </p:nvPr>
        </p:nvSpPr>
        <p:spPr>
          <a:xfrm>
            <a:off x="7955261" y="4400244"/>
            <a:ext cx="19596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24" name="Google Shape;524;p31"/>
          <p:cNvGrpSpPr/>
          <p:nvPr/>
        </p:nvGrpSpPr>
        <p:grpSpPr>
          <a:xfrm>
            <a:off x="9043441" y="606425"/>
            <a:ext cx="2681393" cy="723876"/>
            <a:chOff x="6782580" y="302418"/>
            <a:chExt cx="2011045" cy="542907"/>
          </a:xfrm>
        </p:grpSpPr>
        <p:sp>
          <p:nvSpPr>
            <p:cNvPr id="525" name="Google Shape;525;p31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1" name="Google Shape;531;p31"/>
          <p:cNvSpPr/>
          <p:nvPr/>
        </p:nvSpPr>
        <p:spPr>
          <a:xfrm>
            <a:off x="403407" y="6374991"/>
            <a:ext cx="45640" cy="14043"/>
          </a:xfrm>
          <a:custGeom>
            <a:avLst/>
            <a:gdLst/>
            <a:ahLst/>
            <a:cxnLst/>
            <a:rect l="l" t="t" r="r" b="b"/>
            <a:pathLst>
              <a:path w="1560" h="480" extrusionOk="0">
                <a:moveTo>
                  <a:pt x="800" y="0"/>
                </a:moveTo>
                <a:cubicBezTo>
                  <a:pt x="361" y="0"/>
                  <a:pt x="1" y="120"/>
                  <a:pt x="1" y="240"/>
                </a:cubicBezTo>
                <a:cubicBezTo>
                  <a:pt x="1" y="400"/>
                  <a:pt x="361" y="480"/>
                  <a:pt x="800" y="480"/>
                </a:cubicBezTo>
                <a:cubicBezTo>
                  <a:pt x="1240" y="480"/>
                  <a:pt x="1560" y="400"/>
                  <a:pt x="1560" y="240"/>
                </a:cubicBezTo>
                <a:cubicBezTo>
                  <a:pt x="1560" y="120"/>
                  <a:pt x="124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1"/>
          <p:cNvSpPr/>
          <p:nvPr/>
        </p:nvSpPr>
        <p:spPr>
          <a:xfrm>
            <a:off x="3280947" y="6241821"/>
            <a:ext cx="45640" cy="14043"/>
          </a:xfrm>
          <a:custGeom>
            <a:avLst/>
            <a:gdLst/>
            <a:ahLst/>
            <a:cxnLst/>
            <a:rect l="l" t="t" r="r" b="b"/>
            <a:pathLst>
              <a:path w="1560" h="480" extrusionOk="0">
                <a:moveTo>
                  <a:pt x="800" y="0"/>
                </a:moveTo>
                <a:cubicBezTo>
                  <a:pt x="361" y="0"/>
                  <a:pt x="1" y="80"/>
                  <a:pt x="1" y="240"/>
                </a:cubicBezTo>
                <a:cubicBezTo>
                  <a:pt x="1" y="360"/>
                  <a:pt x="361" y="480"/>
                  <a:pt x="800" y="480"/>
                </a:cubicBezTo>
                <a:cubicBezTo>
                  <a:pt x="1200" y="480"/>
                  <a:pt x="1560" y="360"/>
                  <a:pt x="1560" y="240"/>
                </a:cubicBezTo>
                <a:cubicBezTo>
                  <a:pt x="1560" y="80"/>
                  <a:pt x="120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1"/>
          <p:cNvSpPr/>
          <p:nvPr/>
        </p:nvSpPr>
        <p:spPr>
          <a:xfrm>
            <a:off x="481760" y="6374991"/>
            <a:ext cx="45640" cy="14043"/>
          </a:xfrm>
          <a:custGeom>
            <a:avLst/>
            <a:gdLst/>
            <a:ahLst/>
            <a:cxnLst/>
            <a:rect l="l" t="t" r="r" b="b"/>
            <a:pathLst>
              <a:path w="1560" h="480" extrusionOk="0">
                <a:moveTo>
                  <a:pt x="800" y="0"/>
                </a:moveTo>
                <a:cubicBezTo>
                  <a:pt x="360" y="0"/>
                  <a:pt x="1" y="120"/>
                  <a:pt x="1" y="240"/>
                </a:cubicBezTo>
                <a:cubicBezTo>
                  <a:pt x="1" y="400"/>
                  <a:pt x="360" y="480"/>
                  <a:pt x="800" y="480"/>
                </a:cubicBezTo>
                <a:cubicBezTo>
                  <a:pt x="1200" y="480"/>
                  <a:pt x="1559" y="400"/>
                  <a:pt x="1559" y="240"/>
                </a:cubicBezTo>
                <a:cubicBezTo>
                  <a:pt x="1559" y="120"/>
                  <a:pt x="120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1"/>
          <p:cNvSpPr/>
          <p:nvPr/>
        </p:nvSpPr>
        <p:spPr>
          <a:xfrm>
            <a:off x="6278807" y="6001528"/>
            <a:ext cx="45611" cy="14072"/>
          </a:xfrm>
          <a:custGeom>
            <a:avLst/>
            <a:gdLst/>
            <a:ahLst/>
            <a:cxnLst/>
            <a:rect l="l" t="t" r="r" b="b"/>
            <a:pathLst>
              <a:path w="1559" h="481" extrusionOk="0">
                <a:moveTo>
                  <a:pt x="759" y="1"/>
                </a:moveTo>
                <a:cubicBezTo>
                  <a:pt x="360" y="1"/>
                  <a:pt x="0" y="121"/>
                  <a:pt x="0" y="241"/>
                </a:cubicBezTo>
                <a:cubicBezTo>
                  <a:pt x="0" y="401"/>
                  <a:pt x="360" y="481"/>
                  <a:pt x="759" y="481"/>
                </a:cubicBezTo>
                <a:cubicBezTo>
                  <a:pt x="1199" y="481"/>
                  <a:pt x="1559" y="401"/>
                  <a:pt x="1559" y="241"/>
                </a:cubicBezTo>
                <a:cubicBezTo>
                  <a:pt x="1559" y="121"/>
                  <a:pt x="1199" y="1"/>
                  <a:pt x="7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1"/>
          <p:cNvSpPr/>
          <p:nvPr/>
        </p:nvSpPr>
        <p:spPr>
          <a:xfrm>
            <a:off x="6311547" y="5969957"/>
            <a:ext cx="45611" cy="14072"/>
          </a:xfrm>
          <a:custGeom>
            <a:avLst/>
            <a:gdLst/>
            <a:ahLst/>
            <a:cxnLst/>
            <a:rect l="l" t="t" r="r" b="b"/>
            <a:pathLst>
              <a:path w="1559" h="481" extrusionOk="0">
                <a:moveTo>
                  <a:pt x="760" y="1"/>
                </a:moveTo>
                <a:cubicBezTo>
                  <a:pt x="320" y="1"/>
                  <a:pt x="0" y="81"/>
                  <a:pt x="0" y="241"/>
                </a:cubicBezTo>
                <a:cubicBezTo>
                  <a:pt x="0" y="361"/>
                  <a:pt x="320" y="480"/>
                  <a:pt x="760" y="480"/>
                </a:cubicBezTo>
                <a:cubicBezTo>
                  <a:pt x="1199" y="480"/>
                  <a:pt x="1559" y="361"/>
                  <a:pt x="1559" y="241"/>
                </a:cubicBezTo>
                <a:cubicBezTo>
                  <a:pt x="1559" y="81"/>
                  <a:pt x="1199" y="1"/>
                  <a:pt x="7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1"/>
          <p:cNvSpPr/>
          <p:nvPr/>
        </p:nvSpPr>
        <p:spPr>
          <a:xfrm>
            <a:off x="6357131" y="6001528"/>
            <a:ext cx="45640" cy="14072"/>
          </a:xfrm>
          <a:custGeom>
            <a:avLst/>
            <a:gdLst/>
            <a:ahLst/>
            <a:cxnLst/>
            <a:rect l="l" t="t" r="r" b="b"/>
            <a:pathLst>
              <a:path w="1560" h="481" extrusionOk="0">
                <a:moveTo>
                  <a:pt x="760" y="1"/>
                </a:moveTo>
                <a:cubicBezTo>
                  <a:pt x="321" y="1"/>
                  <a:pt x="1" y="121"/>
                  <a:pt x="1" y="241"/>
                </a:cubicBezTo>
                <a:cubicBezTo>
                  <a:pt x="1" y="401"/>
                  <a:pt x="321" y="481"/>
                  <a:pt x="760" y="481"/>
                </a:cubicBezTo>
                <a:cubicBezTo>
                  <a:pt x="1200" y="481"/>
                  <a:pt x="1560" y="401"/>
                  <a:pt x="1560" y="241"/>
                </a:cubicBezTo>
                <a:cubicBezTo>
                  <a:pt x="1560" y="121"/>
                  <a:pt x="1200" y="1"/>
                  <a:pt x="7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11726640" y="6559524"/>
            <a:ext cx="45640" cy="14043"/>
          </a:xfrm>
          <a:custGeom>
            <a:avLst/>
            <a:gdLst/>
            <a:ahLst/>
            <a:cxnLst/>
            <a:rect l="l" t="t" r="r" b="b"/>
            <a:pathLst>
              <a:path w="1560" h="480" extrusionOk="0">
                <a:moveTo>
                  <a:pt x="800" y="0"/>
                </a:moveTo>
                <a:cubicBezTo>
                  <a:pt x="361" y="0"/>
                  <a:pt x="1" y="120"/>
                  <a:pt x="1" y="240"/>
                </a:cubicBezTo>
                <a:cubicBezTo>
                  <a:pt x="1" y="400"/>
                  <a:pt x="361" y="480"/>
                  <a:pt x="800" y="480"/>
                </a:cubicBezTo>
                <a:cubicBezTo>
                  <a:pt x="1240" y="480"/>
                  <a:pt x="1560" y="400"/>
                  <a:pt x="1560" y="240"/>
                </a:cubicBezTo>
                <a:cubicBezTo>
                  <a:pt x="1560" y="120"/>
                  <a:pt x="124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1"/>
          <p:cNvSpPr/>
          <p:nvPr/>
        </p:nvSpPr>
        <p:spPr>
          <a:xfrm>
            <a:off x="11759380" y="6527955"/>
            <a:ext cx="45640" cy="14043"/>
          </a:xfrm>
          <a:custGeom>
            <a:avLst/>
            <a:gdLst/>
            <a:ahLst/>
            <a:cxnLst/>
            <a:rect l="l" t="t" r="r" b="b"/>
            <a:pathLst>
              <a:path w="1560" h="480" extrusionOk="0">
                <a:moveTo>
                  <a:pt x="800" y="0"/>
                </a:moveTo>
                <a:cubicBezTo>
                  <a:pt x="361" y="0"/>
                  <a:pt x="1" y="80"/>
                  <a:pt x="1" y="240"/>
                </a:cubicBezTo>
                <a:cubicBezTo>
                  <a:pt x="1" y="360"/>
                  <a:pt x="361" y="480"/>
                  <a:pt x="800" y="480"/>
                </a:cubicBezTo>
                <a:cubicBezTo>
                  <a:pt x="1200" y="480"/>
                  <a:pt x="1560" y="360"/>
                  <a:pt x="1560" y="240"/>
                </a:cubicBezTo>
                <a:cubicBezTo>
                  <a:pt x="1560" y="80"/>
                  <a:pt x="120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1"/>
          <p:cNvSpPr/>
          <p:nvPr/>
        </p:nvSpPr>
        <p:spPr>
          <a:xfrm>
            <a:off x="11804993" y="6559524"/>
            <a:ext cx="45640" cy="14043"/>
          </a:xfrm>
          <a:custGeom>
            <a:avLst/>
            <a:gdLst/>
            <a:ahLst/>
            <a:cxnLst/>
            <a:rect l="l" t="t" r="r" b="b"/>
            <a:pathLst>
              <a:path w="1560" h="480" extrusionOk="0">
                <a:moveTo>
                  <a:pt x="800" y="0"/>
                </a:moveTo>
                <a:cubicBezTo>
                  <a:pt x="360" y="0"/>
                  <a:pt x="1" y="120"/>
                  <a:pt x="1" y="240"/>
                </a:cubicBezTo>
                <a:cubicBezTo>
                  <a:pt x="1" y="400"/>
                  <a:pt x="360" y="480"/>
                  <a:pt x="800" y="480"/>
                </a:cubicBezTo>
                <a:cubicBezTo>
                  <a:pt x="1200" y="480"/>
                  <a:pt x="1559" y="400"/>
                  <a:pt x="1559" y="240"/>
                </a:cubicBezTo>
                <a:cubicBezTo>
                  <a:pt x="1559" y="120"/>
                  <a:pt x="120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1"/>
          <p:cNvSpPr/>
          <p:nvPr/>
        </p:nvSpPr>
        <p:spPr>
          <a:xfrm>
            <a:off x="9169240" y="6389261"/>
            <a:ext cx="45611" cy="14072"/>
          </a:xfrm>
          <a:custGeom>
            <a:avLst/>
            <a:gdLst/>
            <a:ahLst/>
            <a:cxnLst/>
            <a:rect l="l" t="t" r="r" b="b"/>
            <a:pathLst>
              <a:path w="1559" h="481" extrusionOk="0">
                <a:moveTo>
                  <a:pt x="759" y="1"/>
                </a:moveTo>
                <a:cubicBezTo>
                  <a:pt x="360" y="1"/>
                  <a:pt x="0" y="121"/>
                  <a:pt x="0" y="241"/>
                </a:cubicBezTo>
                <a:cubicBezTo>
                  <a:pt x="0" y="401"/>
                  <a:pt x="360" y="481"/>
                  <a:pt x="759" y="481"/>
                </a:cubicBezTo>
                <a:cubicBezTo>
                  <a:pt x="1199" y="481"/>
                  <a:pt x="1559" y="401"/>
                  <a:pt x="1559" y="241"/>
                </a:cubicBezTo>
                <a:cubicBezTo>
                  <a:pt x="1559" y="121"/>
                  <a:pt x="1199" y="1"/>
                  <a:pt x="7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1"/>
          <p:cNvSpPr/>
          <p:nvPr/>
        </p:nvSpPr>
        <p:spPr>
          <a:xfrm>
            <a:off x="9201980" y="6357691"/>
            <a:ext cx="45611" cy="14072"/>
          </a:xfrm>
          <a:custGeom>
            <a:avLst/>
            <a:gdLst/>
            <a:ahLst/>
            <a:cxnLst/>
            <a:rect l="l" t="t" r="r" b="b"/>
            <a:pathLst>
              <a:path w="1559" h="481" extrusionOk="0">
                <a:moveTo>
                  <a:pt x="760" y="1"/>
                </a:moveTo>
                <a:cubicBezTo>
                  <a:pt x="320" y="1"/>
                  <a:pt x="0" y="81"/>
                  <a:pt x="0" y="241"/>
                </a:cubicBezTo>
                <a:cubicBezTo>
                  <a:pt x="0" y="361"/>
                  <a:pt x="320" y="480"/>
                  <a:pt x="760" y="480"/>
                </a:cubicBezTo>
                <a:cubicBezTo>
                  <a:pt x="1199" y="480"/>
                  <a:pt x="1559" y="361"/>
                  <a:pt x="1559" y="241"/>
                </a:cubicBezTo>
                <a:cubicBezTo>
                  <a:pt x="1559" y="81"/>
                  <a:pt x="1199" y="1"/>
                  <a:pt x="7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1"/>
          <p:cNvSpPr/>
          <p:nvPr/>
        </p:nvSpPr>
        <p:spPr>
          <a:xfrm>
            <a:off x="9247564" y="6389261"/>
            <a:ext cx="45640" cy="14072"/>
          </a:xfrm>
          <a:custGeom>
            <a:avLst/>
            <a:gdLst/>
            <a:ahLst/>
            <a:cxnLst/>
            <a:rect l="l" t="t" r="r" b="b"/>
            <a:pathLst>
              <a:path w="1560" h="481" extrusionOk="0">
                <a:moveTo>
                  <a:pt x="760" y="1"/>
                </a:moveTo>
                <a:cubicBezTo>
                  <a:pt x="321" y="1"/>
                  <a:pt x="1" y="121"/>
                  <a:pt x="1" y="241"/>
                </a:cubicBezTo>
                <a:cubicBezTo>
                  <a:pt x="1" y="401"/>
                  <a:pt x="321" y="481"/>
                  <a:pt x="760" y="481"/>
                </a:cubicBezTo>
                <a:cubicBezTo>
                  <a:pt x="1200" y="481"/>
                  <a:pt x="1560" y="401"/>
                  <a:pt x="1560" y="241"/>
                </a:cubicBezTo>
                <a:cubicBezTo>
                  <a:pt x="1560" y="121"/>
                  <a:pt x="1200" y="1"/>
                  <a:pt x="7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3" name="Google Shape;543;p31"/>
          <p:cNvGrpSpPr/>
          <p:nvPr/>
        </p:nvGrpSpPr>
        <p:grpSpPr>
          <a:xfrm flipH="1">
            <a:off x="386008" y="1916958"/>
            <a:ext cx="2681393" cy="723876"/>
            <a:chOff x="6782580" y="302418"/>
            <a:chExt cx="2011045" cy="542907"/>
          </a:xfrm>
        </p:grpSpPr>
        <p:sp>
          <p:nvSpPr>
            <p:cNvPr id="544" name="Google Shape;544;p31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0" name="Google Shape;550;p31"/>
          <p:cNvGrpSpPr/>
          <p:nvPr/>
        </p:nvGrpSpPr>
        <p:grpSpPr>
          <a:xfrm rot="-221190" flipH="1">
            <a:off x="10985645" y="2284967"/>
            <a:ext cx="637298" cy="592147"/>
            <a:chOff x="3644814" y="3736610"/>
            <a:chExt cx="632355" cy="587553"/>
          </a:xfrm>
        </p:grpSpPr>
        <p:sp>
          <p:nvSpPr>
            <p:cNvPr id="551" name="Google Shape;551;p31"/>
            <p:cNvSpPr/>
            <p:nvPr/>
          </p:nvSpPr>
          <p:spPr>
            <a:xfrm rot="1967212">
              <a:off x="3702909" y="3847179"/>
              <a:ext cx="516165" cy="366415"/>
            </a:xfrm>
            <a:custGeom>
              <a:avLst/>
              <a:gdLst/>
              <a:ahLst/>
              <a:cxnLst/>
              <a:rect l="l" t="t" r="r" b="b"/>
              <a:pathLst>
                <a:path w="17206" h="11678" extrusionOk="0">
                  <a:moveTo>
                    <a:pt x="15122" y="6816"/>
                  </a:moveTo>
                  <a:cubicBezTo>
                    <a:pt x="13544" y="4168"/>
                    <a:pt x="10101" y="1101"/>
                    <a:pt x="6816" y="609"/>
                  </a:cubicBezTo>
                  <a:cubicBezTo>
                    <a:pt x="2808" y="1"/>
                    <a:pt x="1" y="3343"/>
                    <a:pt x="4978" y="5152"/>
                  </a:cubicBezTo>
                  <a:cubicBezTo>
                    <a:pt x="7641" y="6122"/>
                    <a:pt x="12474" y="7091"/>
                    <a:pt x="14716" y="9377"/>
                  </a:cubicBezTo>
                  <a:cubicBezTo>
                    <a:pt x="16974" y="11678"/>
                    <a:pt x="17205" y="10057"/>
                    <a:pt x="15122" y="68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1"/>
            <p:cNvSpPr/>
            <p:nvPr/>
          </p:nvSpPr>
          <p:spPr>
            <a:xfrm rot="1967212">
              <a:off x="3821539" y="3950276"/>
              <a:ext cx="372469" cy="230209"/>
            </a:xfrm>
            <a:custGeom>
              <a:avLst/>
              <a:gdLst/>
              <a:ahLst/>
              <a:cxnLst/>
              <a:rect l="l" t="t" r="r" b="b"/>
              <a:pathLst>
                <a:path w="12416" h="7337" extrusionOk="0">
                  <a:moveTo>
                    <a:pt x="261" y="420"/>
                  </a:moveTo>
                  <a:cubicBezTo>
                    <a:pt x="0" y="391"/>
                    <a:pt x="29" y="1"/>
                    <a:pt x="290" y="29"/>
                  </a:cubicBezTo>
                  <a:cubicBezTo>
                    <a:pt x="2257" y="160"/>
                    <a:pt x="4587" y="1115"/>
                    <a:pt x="6671" y="2316"/>
                  </a:cubicBezTo>
                  <a:cubicBezTo>
                    <a:pt x="9377" y="3864"/>
                    <a:pt x="11692" y="5832"/>
                    <a:pt x="12285" y="6917"/>
                  </a:cubicBezTo>
                  <a:cubicBezTo>
                    <a:pt x="12415" y="7149"/>
                    <a:pt x="12068" y="7337"/>
                    <a:pt x="11952" y="7105"/>
                  </a:cubicBezTo>
                  <a:cubicBezTo>
                    <a:pt x="11388" y="6078"/>
                    <a:pt x="9131" y="4168"/>
                    <a:pt x="6468" y="2648"/>
                  </a:cubicBezTo>
                  <a:cubicBezTo>
                    <a:pt x="4428" y="1476"/>
                    <a:pt x="2171" y="536"/>
                    <a:pt x="261" y="4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3" name="Google Shape;553;p31"/>
          <p:cNvGrpSpPr/>
          <p:nvPr/>
        </p:nvGrpSpPr>
        <p:grpSpPr>
          <a:xfrm rot="-2976230" flipH="1">
            <a:off x="586538" y="3947977"/>
            <a:ext cx="524655" cy="504302"/>
            <a:chOff x="3928352" y="3886712"/>
            <a:chExt cx="564681" cy="558255"/>
          </a:xfrm>
        </p:grpSpPr>
        <p:sp>
          <p:nvSpPr>
            <p:cNvPr id="554" name="Google Shape;554;p31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avLst/>
              <a:gdLst/>
              <a:ahLst/>
              <a:cxnLst/>
              <a:rect l="l" t="t" r="r" b="b"/>
              <a:pathLst>
                <a:path w="10405" h="9218" extrusionOk="0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1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avLst/>
              <a:gdLst/>
              <a:ahLst/>
              <a:cxnLst/>
              <a:rect l="l" t="t" r="r" b="b"/>
              <a:pathLst>
                <a:path w="8712" h="7005" extrusionOk="0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6" name="Google Shape;556;p31"/>
          <p:cNvGrpSpPr/>
          <p:nvPr/>
        </p:nvGrpSpPr>
        <p:grpSpPr>
          <a:xfrm rot="1167250" flipH="1">
            <a:off x="11220956" y="5541443"/>
            <a:ext cx="524691" cy="504314"/>
            <a:chOff x="3928352" y="3886712"/>
            <a:chExt cx="564681" cy="558255"/>
          </a:xfrm>
        </p:grpSpPr>
        <p:sp>
          <p:nvSpPr>
            <p:cNvPr id="557" name="Google Shape;557;p31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avLst/>
              <a:gdLst/>
              <a:ahLst/>
              <a:cxnLst/>
              <a:rect l="l" t="t" r="r" b="b"/>
              <a:pathLst>
                <a:path w="10405" h="9218" extrusionOk="0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1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avLst/>
              <a:gdLst/>
              <a:ahLst/>
              <a:cxnLst/>
              <a:rect l="l" t="t" r="r" b="b"/>
              <a:pathLst>
                <a:path w="8712" h="7005" extrusionOk="0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32"/>
          <p:cNvSpPr txBox="1">
            <a:spLocks noGrp="1"/>
          </p:cNvSpPr>
          <p:nvPr>
            <p:ph type="subTitle" idx="1"/>
          </p:nvPr>
        </p:nvSpPr>
        <p:spPr>
          <a:xfrm>
            <a:off x="1458892" y="3122700"/>
            <a:ext cx="2323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2"/>
          </p:nvPr>
        </p:nvSpPr>
        <p:spPr>
          <a:xfrm>
            <a:off x="1458900" y="2624912"/>
            <a:ext cx="2323600" cy="3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3" name="Google Shape;563;p32"/>
          <p:cNvSpPr txBox="1">
            <a:spLocks noGrp="1"/>
          </p:cNvSpPr>
          <p:nvPr>
            <p:ph type="subTitle" idx="3"/>
          </p:nvPr>
        </p:nvSpPr>
        <p:spPr>
          <a:xfrm>
            <a:off x="4934233" y="3122700"/>
            <a:ext cx="2323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4" name="Google Shape;564;p32"/>
          <p:cNvSpPr txBox="1">
            <a:spLocks noGrp="1"/>
          </p:cNvSpPr>
          <p:nvPr>
            <p:ph type="subTitle" idx="4"/>
          </p:nvPr>
        </p:nvSpPr>
        <p:spPr>
          <a:xfrm>
            <a:off x="4934221" y="2624912"/>
            <a:ext cx="2323600" cy="3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5" name="Google Shape;565;p32"/>
          <p:cNvSpPr txBox="1">
            <a:spLocks noGrp="1"/>
          </p:cNvSpPr>
          <p:nvPr>
            <p:ph type="subTitle" idx="5"/>
          </p:nvPr>
        </p:nvSpPr>
        <p:spPr>
          <a:xfrm>
            <a:off x="8409551" y="3122700"/>
            <a:ext cx="2323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6" name="Google Shape;566;p32"/>
          <p:cNvSpPr txBox="1">
            <a:spLocks noGrp="1"/>
          </p:cNvSpPr>
          <p:nvPr>
            <p:ph type="subTitle" idx="6"/>
          </p:nvPr>
        </p:nvSpPr>
        <p:spPr>
          <a:xfrm>
            <a:off x="8409536" y="2624912"/>
            <a:ext cx="2323600" cy="3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7" name="Google Shape;567;p32"/>
          <p:cNvSpPr txBox="1">
            <a:spLocks noGrp="1"/>
          </p:cNvSpPr>
          <p:nvPr>
            <p:ph type="subTitle" idx="7"/>
          </p:nvPr>
        </p:nvSpPr>
        <p:spPr>
          <a:xfrm>
            <a:off x="1458892" y="5661151"/>
            <a:ext cx="2323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8" name="Google Shape;568;p32"/>
          <p:cNvSpPr txBox="1">
            <a:spLocks noGrp="1"/>
          </p:cNvSpPr>
          <p:nvPr>
            <p:ph type="subTitle" idx="8"/>
          </p:nvPr>
        </p:nvSpPr>
        <p:spPr>
          <a:xfrm>
            <a:off x="1458900" y="5164067"/>
            <a:ext cx="2323600" cy="3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9" name="Google Shape;569;p32"/>
          <p:cNvSpPr txBox="1">
            <a:spLocks noGrp="1"/>
          </p:cNvSpPr>
          <p:nvPr>
            <p:ph type="subTitle" idx="9"/>
          </p:nvPr>
        </p:nvSpPr>
        <p:spPr>
          <a:xfrm>
            <a:off x="4934184" y="5661151"/>
            <a:ext cx="2323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3"/>
          </p:nvPr>
        </p:nvSpPr>
        <p:spPr>
          <a:xfrm>
            <a:off x="4934221" y="5164067"/>
            <a:ext cx="2323600" cy="3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4"/>
          </p:nvPr>
        </p:nvSpPr>
        <p:spPr>
          <a:xfrm>
            <a:off x="8409500" y="5661151"/>
            <a:ext cx="2323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32"/>
          <p:cNvSpPr txBox="1">
            <a:spLocks noGrp="1"/>
          </p:cNvSpPr>
          <p:nvPr>
            <p:ph type="subTitle" idx="15"/>
          </p:nvPr>
        </p:nvSpPr>
        <p:spPr>
          <a:xfrm>
            <a:off x="8409536" y="5164067"/>
            <a:ext cx="2323600" cy="3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73" name="Google Shape;573;p32"/>
          <p:cNvGrpSpPr/>
          <p:nvPr/>
        </p:nvGrpSpPr>
        <p:grpSpPr>
          <a:xfrm>
            <a:off x="9043441" y="1927225"/>
            <a:ext cx="2681393" cy="723876"/>
            <a:chOff x="6782580" y="302418"/>
            <a:chExt cx="2011045" cy="542907"/>
          </a:xfrm>
        </p:grpSpPr>
        <p:sp>
          <p:nvSpPr>
            <p:cNvPr id="574" name="Google Shape;574;p32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0" name="Google Shape;580;p32"/>
          <p:cNvGrpSpPr/>
          <p:nvPr/>
        </p:nvGrpSpPr>
        <p:grpSpPr>
          <a:xfrm>
            <a:off x="690808" y="5563558"/>
            <a:ext cx="2681393" cy="723876"/>
            <a:chOff x="6782580" y="302418"/>
            <a:chExt cx="2011045" cy="542907"/>
          </a:xfrm>
        </p:grpSpPr>
        <p:sp>
          <p:nvSpPr>
            <p:cNvPr id="581" name="Google Shape;581;p32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7" name="Google Shape;587;p32"/>
          <p:cNvGrpSpPr/>
          <p:nvPr/>
        </p:nvGrpSpPr>
        <p:grpSpPr>
          <a:xfrm flipH="1">
            <a:off x="9067641" y="5748091"/>
            <a:ext cx="2681393" cy="723876"/>
            <a:chOff x="6782580" y="302418"/>
            <a:chExt cx="2011045" cy="542907"/>
          </a:xfrm>
        </p:grpSpPr>
        <p:sp>
          <p:nvSpPr>
            <p:cNvPr id="588" name="Google Shape;588;p32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4" name="Google Shape;594;p32"/>
          <p:cNvGrpSpPr/>
          <p:nvPr/>
        </p:nvGrpSpPr>
        <p:grpSpPr>
          <a:xfrm flipH="1">
            <a:off x="386008" y="291358"/>
            <a:ext cx="2681393" cy="723876"/>
            <a:chOff x="6782580" y="302418"/>
            <a:chExt cx="2011045" cy="542907"/>
          </a:xfrm>
        </p:grpSpPr>
        <p:sp>
          <p:nvSpPr>
            <p:cNvPr id="595" name="Google Shape;595;p32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/>
          <p:nvPr/>
        </p:nvSpPr>
        <p:spPr>
          <a:xfrm>
            <a:off x="8057047" y="692869"/>
            <a:ext cx="45224" cy="13915"/>
          </a:xfrm>
          <a:custGeom>
            <a:avLst/>
            <a:gdLst/>
            <a:ahLst/>
            <a:cxnLst/>
            <a:rect l="l" t="t" r="r" b="b"/>
            <a:pathLst>
              <a:path w="1560" h="480" extrusionOk="0">
                <a:moveTo>
                  <a:pt x="800" y="0"/>
                </a:moveTo>
                <a:cubicBezTo>
                  <a:pt x="360" y="0"/>
                  <a:pt x="0" y="120"/>
                  <a:pt x="0" y="240"/>
                </a:cubicBezTo>
                <a:cubicBezTo>
                  <a:pt x="0" y="360"/>
                  <a:pt x="360" y="480"/>
                  <a:pt x="800" y="480"/>
                </a:cubicBezTo>
                <a:cubicBezTo>
                  <a:pt x="1199" y="480"/>
                  <a:pt x="1559" y="360"/>
                  <a:pt x="1559" y="240"/>
                </a:cubicBezTo>
                <a:cubicBezTo>
                  <a:pt x="1559" y="120"/>
                  <a:pt x="1199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5"/>
          <p:cNvSpPr/>
          <p:nvPr/>
        </p:nvSpPr>
        <p:spPr>
          <a:xfrm>
            <a:off x="8089487" y="660429"/>
            <a:ext cx="45224" cy="13915"/>
          </a:xfrm>
          <a:custGeom>
            <a:avLst/>
            <a:gdLst/>
            <a:ahLst/>
            <a:cxnLst/>
            <a:rect l="l" t="t" r="r" b="b"/>
            <a:pathLst>
              <a:path w="1560" h="480" extrusionOk="0">
                <a:moveTo>
                  <a:pt x="760" y="0"/>
                </a:moveTo>
                <a:cubicBezTo>
                  <a:pt x="320" y="0"/>
                  <a:pt x="0" y="120"/>
                  <a:pt x="0" y="240"/>
                </a:cubicBezTo>
                <a:cubicBezTo>
                  <a:pt x="0" y="400"/>
                  <a:pt x="320" y="480"/>
                  <a:pt x="760" y="480"/>
                </a:cubicBezTo>
                <a:cubicBezTo>
                  <a:pt x="1199" y="480"/>
                  <a:pt x="1559" y="400"/>
                  <a:pt x="1559" y="240"/>
                </a:cubicBezTo>
                <a:cubicBezTo>
                  <a:pt x="1559" y="120"/>
                  <a:pt x="1199" y="0"/>
                  <a:pt x="7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/>
          <p:nvPr/>
        </p:nvSpPr>
        <p:spPr>
          <a:xfrm>
            <a:off x="8134683" y="692869"/>
            <a:ext cx="45196" cy="13915"/>
          </a:xfrm>
          <a:custGeom>
            <a:avLst/>
            <a:gdLst/>
            <a:ahLst/>
            <a:cxnLst/>
            <a:rect l="l" t="t" r="r" b="b"/>
            <a:pathLst>
              <a:path w="1559" h="480" extrusionOk="0">
                <a:moveTo>
                  <a:pt x="760" y="0"/>
                </a:moveTo>
                <a:cubicBezTo>
                  <a:pt x="360" y="0"/>
                  <a:pt x="0" y="120"/>
                  <a:pt x="0" y="240"/>
                </a:cubicBezTo>
                <a:cubicBezTo>
                  <a:pt x="0" y="360"/>
                  <a:pt x="320" y="480"/>
                  <a:pt x="760" y="480"/>
                </a:cubicBezTo>
                <a:cubicBezTo>
                  <a:pt x="1199" y="480"/>
                  <a:pt x="1559" y="360"/>
                  <a:pt x="1559" y="240"/>
                </a:cubicBezTo>
                <a:cubicBezTo>
                  <a:pt x="1559" y="120"/>
                  <a:pt x="1199" y="0"/>
                  <a:pt x="7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15"/>
          <p:cNvGrpSpPr/>
          <p:nvPr/>
        </p:nvGrpSpPr>
        <p:grpSpPr>
          <a:xfrm>
            <a:off x="7574963" y="6367376"/>
            <a:ext cx="122831" cy="46355"/>
            <a:chOff x="4763934" y="3750311"/>
            <a:chExt cx="88691" cy="33471"/>
          </a:xfrm>
        </p:grpSpPr>
        <p:sp>
          <p:nvSpPr>
            <p:cNvPr id="39" name="Google Shape;39;p15"/>
            <p:cNvSpPr/>
            <p:nvPr/>
          </p:nvSpPr>
          <p:spPr>
            <a:xfrm>
              <a:off x="4763934" y="3773734"/>
              <a:ext cx="33471" cy="10048"/>
            </a:xfrm>
            <a:custGeom>
              <a:avLst/>
              <a:gdLst/>
              <a:ahLst/>
              <a:cxnLst/>
              <a:rect l="l" t="t" r="r" b="b"/>
              <a:pathLst>
                <a:path w="1599" h="480" extrusionOk="0">
                  <a:moveTo>
                    <a:pt x="799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60" y="480"/>
                    <a:pt x="799" y="480"/>
                  </a:cubicBezTo>
                  <a:cubicBezTo>
                    <a:pt x="1239" y="480"/>
                    <a:pt x="1599" y="360"/>
                    <a:pt x="1599" y="240"/>
                  </a:cubicBezTo>
                  <a:cubicBezTo>
                    <a:pt x="1599" y="120"/>
                    <a:pt x="1239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4787357" y="3750311"/>
              <a:ext cx="32634" cy="10048"/>
            </a:xfrm>
            <a:custGeom>
              <a:avLst/>
              <a:gdLst/>
              <a:ahLst/>
              <a:cxnLst/>
              <a:rect l="l" t="t" r="r" b="b"/>
              <a:pathLst>
                <a:path w="1559" h="480" extrusionOk="0">
                  <a:moveTo>
                    <a:pt x="80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4819970" y="3773734"/>
              <a:ext cx="32655" cy="10048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40" y="480"/>
                    <a:pt x="1560" y="36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15"/>
          <p:cNvSpPr/>
          <p:nvPr/>
        </p:nvSpPr>
        <p:spPr>
          <a:xfrm>
            <a:off x="8156685" y="3012500"/>
            <a:ext cx="45224" cy="13915"/>
          </a:xfrm>
          <a:custGeom>
            <a:avLst/>
            <a:gdLst/>
            <a:ahLst/>
            <a:cxnLst/>
            <a:rect l="l" t="t" r="r" b="b"/>
            <a:pathLst>
              <a:path w="1560" h="480" extrusionOk="0">
                <a:moveTo>
                  <a:pt x="800" y="0"/>
                </a:moveTo>
                <a:cubicBezTo>
                  <a:pt x="360" y="0"/>
                  <a:pt x="1" y="120"/>
                  <a:pt x="1" y="240"/>
                </a:cubicBezTo>
                <a:cubicBezTo>
                  <a:pt x="1" y="360"/>
                  <a:pt x="360" y="480"/>
                  <a:pt x="800" y="480"/>
                </a:cubicBezTo>
                <a:cubicBezTo>
                  <a:pt x="1240" y="480"/>
                  <a:pt x="1559" y="360"/>
                  <a:pt x="1559" y="240"/>
                </a:cubicBezTo>
                <a:cubicBezTo>
                  <a:pt x="1559" y="120"/>
                  <a:pt x="124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5"/>
          <p:cNvSpPr/>
          <p:nvPr/>
        </p:nvSpPr>
        <p:spPr>
          <a:xfrm>
            <a:off x="8189125" y="2980061"/>
            <a:ext cx="45224" cy="13915"/>
          </a:xfrm>
          <a:custGeom>
            <a:avLst/>
            <a:gdLst/>
            <a:ahLst/>
            <a:cxnLst/>
            <a:rect l="l" t="t" r="r" b="b"/>
            <a:pathLst>
              <a:path w="1560" h="480" extrusionOk="0">
                <a:moveTo>
                  <a:pt x="800" y="0"/>
                </a:moveTo>
                <a:cubicBezTo>
                  <a:pt x="360" y="0"/>
                  <a:pt x="1" y="120"/>
                  <a:pt x="1" y="240"/>
                </a:cubicBezTo>
                <a:cubicBezTo>
                  <a:pt x="1" y="400"/>
                  <a:pt x="360" y="480"/>
                  <a:pt x="800" y="480"/>
                </a:cubicBezTo>
                <a:cubicBezTo>
                  <a:pt x="1200" y="480"/>
                  <a:pt x="1559" y="400"/>
                  <a:pt x="1559" y="240"/>
                </a:cubicBezTo>
                <a:cubicBezTo>
                  <a:pt x="1559" y="120"/>
                  <a:pt x="1200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8234320" y="3012500"/>
            <a:ext cx="45224" cy="13915"/>
          </a:xfrm>
          <a:custGeom>
            <a:avLst/>
            <a:gdLst/>
            <a:ahLst/>
            <a:cxnLst/>
            <a:rect l="l" t="t" r="r" b="b"/>
            <a:pathLst>
              <a:path w="1560" h="480" extrusionOk="0">
                <a:moveTo>
                  <a:pt x="800" y="0"/>
                </a:moveTo>
                <a:cubicBezTo>
                  <a:pt x="360" y="0"/>
                  <a:pt x="0" y="120"/>
                  <a:pt x="0" y="240"/>
                </a:cubicBezTo>
                <a:cubicBezTo>
                  <a:pt x="0" y="360"/>
                  <a:pt x="360" y="480"/>
                  <a:pt x="800" y="480"/>
                </a:cubicBezTo>
                <a:cubicBezTo>
                  <a:pt x="1239" y="480"/>
                  <a:pt x="1559" y="360"/>
                  <a:pt x="1559" y="240"/>
                </a:cubicBezTo>
                <a:cubicBezTo>
                  <a:pt x="1559" y="120"/>
                  <a:pt x="1239" y="0"/>
                  <a:pt x="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15"/>
          <p:cNvGrpSpPr/>
          <p:nvPr/>
        </p:nvGrpSpPr>
        <p:grpSpPr>
          <a:xfrm>
            <a:off x="11465802" y="1297029"/>
            <a:ext cx="122859" cy="46384"/>
            <a:chOff x="8599351" y="591772"/>
            <a:chExt cx="92144" cy="34788"/>
          </a:xfrm>
        </p:grpSpPr>
        <p:sp>
          <p:nvSpPr>
            <p:cNvPr id="46" name="Google Shape;46;p15"/>
            <p:cNvSpPr/>
            <p:nvPr/>
          </p:nvSpPr>
          <p:spPr>
            <a:xfrm>
              <a:off x="8599351" y="616102"/>
              <a:ext cx="33918" cy="10458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800" y="1"/>
                  </a:moveTo>
                  <a:cubicBezTo>
                    <a:pt x="360" y="1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5"/>
            <p:cNvSpPr/>
            <p:nvPr/>
          </p:nvSpPr>
          <p:spPr>
            <a:xfrm>
              <a:off x="8623681" y="591772"/>
              <a:ext cx="33918" cy="11328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1" y="120"/>
                    <a:pt x="1" y="280"/>
                  </a:cubicBezTo>
                  <a:cubicBezTo>
                    <a:pt x="1" y="400"/>
                    <a:pt x="320" y="520"/>
                    <a:pt x="760" y="520"/>
                  </a:cubicBezTo>
                  <a:cubicBezTo>
                    <a:pt x="1200" y="520"/>
                    <a:pt x="1559" y="400"/>
                    <a:pt x="1559" y="280"/>
                  </a:cubicBezTo>
                  <a:cubicBezTo>
                    <a:pt x="1559" y="120"/>
                    <a:pt x="120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8657577" y="616102"/>
              <a:ext cx="33918" cy="10458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6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15"/>
          <p:cNvSpPr/>
          <p:nvPr/>
        </p:nvSpPr>
        <p:spPr>
          <a:xfrm>
            <a:off x="7293269" y="4603927"/>
            <a:ext cx="222211" cy="90404"/>
          </a:xfrm>
          <a:custGeom>
            <a:avLst/>
            <a:gdLst/>
            <a:ahLst/>
            <a:cxnLst/>
            <a:rect l="l" t="t" r="r" b="b"/>
            <a:pathLst>
              <a:path w="8335" h="3391" extrusionOk="0">
                <a:moveTo>
                  <a:pt x="3898" y="1"/>
                </a:moveTo>
                <a:cubicBezTo>
                  <a:pt x="3088" y="1"/>
                  <a:pt x="2270" y="562"/>
                  <a:pt x="2297" y="1631"/>
                </a:cubicBezTo>
                <a:cubicBezTo>
                  <a:pt x="2109" y="1557"/>
                  <a:pt x="1920" y="1523"/>
                  <a:pt x="1734" y="1523"/>
                </a:cubicBezTo>
                <a:cubicBezTo>
                  <a:pt x="807" y="1523"/>
                  <a:pt x="0" y="2384"/>
                  <a:pt x="197" y="3390"/>
                </a:cubicBezTo>
                <a:lnTo>
                  <a:pt x="8335" y="3390"/>
                </a:lnTo>
                <a:cubicBezTo>
                  <a:pt x="8335" y="2228"/>
                  <a:pt x="7366" y="1360"/>
                  <a:pt x="6298" y="1360"/>
                </a:cubicBezTo>
                <a:cubicBezTo>
                  <a:pt x="6016" y="1360"/>
                  <a:pt x="5727" y="1421"/>
                  <a:pt x="5447" y="1553"/>
                </a:cubicBezTo>
                <a:cubicBezTo>
                  <a:pt x="5447" y="1526"/>
                  <a:pt x="5447" y="1500"/>
                  <a:pt x="5447" y="1448"/>
                </a:cubicBezTo>
                <a:cubicBezTo>
                  <a:pt x="5372" y="470"/>
                  <a:pt x="4638" y="1"/>
                  <a:pt x="38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5"/>
          <p:cNvSpPr/>
          <p:nvPr/>
        </p:nvSpPr>
        <p:spPr>
          <a:xfrm>
            <a:off x="7658220" y="4651249"/>
            <a:ext cx="389129" cy="142444"/>
          </a:xfrm>
          <a:custGeom>
            <a:avLst/>
            <a:gdLst/>
            <a:ahLst/>
            <a:cxnLst/>
            <a:rect l="l" t="t" r="r" b="b"/>
            <a:pathLst>
              <a:path w="14596" h="5343" extrusionOk="0">
                <a:moveTo>
                  <a:pt x="5700" y="1"/>
                </a:moveTo>
                <a:cubicBezTo>
                  <a:pt x="5132" y="1"/>
                  <a:pt x="4568" y="145"/>
                  <a:pt x="4069" y="434"/>
                </a:cubicBezTo>
                <a:cubicBezTo>
                  <a:pt x="3465" y="749"/>
                  <a:pt x="3282" y="1090"/>
                  <a:pt x="2888" y="1615"/>
                </a:cubicBezTo>
                <a:cubicBezTo>
                  <a:pt x="2730" y="1825"/>
                  <a:pt x="2625" y="2114"/>
                  <a:pt x="2573" y="2376"/>
                </a:cubicBezTo>
                <a:cubicBezTo>
                  <a:pt x="2547" y="2481"/>
                  <a:pt x="2520" y="2586"/>
                  <a:pt x="2520" y="2665"/>
                </a:cubicBezTo>
                <a:lnTo>
                  <a:pt x="2389" y="2665"/>
                </a:lnTo>
                <a:cubicBezTo>
                  <a:pt x="1077" y="2665"/>
                  <a:pt x="1" y="3741"/>
                  <a:pt x="1" y="5054"/>
                </a:cubicBezTo>
                <a:cubicBezTo>
                  <a:pt x="1" y="5159"/>
                  <a:pt x="1" y="5238"/>
                  <a:pt x="1" y="5343"/>
                </a:cubicBezTo>
                <a:lnTo>
                  <a:pt x="14595" y="5343"/>
                </a:lnTo>
                <a:cubicBezTo>
                  <a:pt x="14543" y="5264"/>
                  <a:pt x="14490" y="5185"/>
                  <a:pt x="14411" y="5106"/>
                </a:cubicBezTo>
                <a:cubicBezTo>
                  <a:pt x="13913" y="4634"/>
                  <a:pt x="13256" y="4345"/>
                  <a:pt x="12574" y="4345"/>
                </a:cubicBezTo>
                <a:cubicBezTo>
                  <a:pt x="12364" y="4345"/>
                  <a:pt x="12180" y="4371"/>
                  <a:pt x="11997" y="4424"/>
                </a:cubicBezTo>
                <a:cubicBezTo>
                  <a:pt x="11647" y="3213"/>
                  <a:pt x="10534" y="2416"/>
                  <a:pt x="9316" y="2416"/>
                </a:cubicBezTo>
                <a:cubicBezTo>
                  <a:pt x="9161" y="2416"/>
                  <a:pt x="9004" y="2428"/>
                  <a:pt x="8847" y="2455"/>
                </a:cubicBezTo>
                <a:cubicBezTo>
                  <a:pt x="8847" y="2429"/>
                  <a:pt x="8847" y="2429"/>
                  <a:pt x="8847" y="2403"/>
                </a:cubicBezTo>
                <a:cubicBezTo>
                  <a:pt x="8847" y="2403"/>
                  <a:pt x="8847" y="2403"/>
                  <a:pt x="8847" y="2376"/>
                </a:cubicBezTo>
                <a:cubicBezTo>
                  <a:pt x="8689" y="1851"/>
                  <a:pt x="8400" y="1353"/>
                  <a:pt x="8007" y="959"/>
                </a:cubicBezTo>
                <a:cubicBezTo>
                  <a:pt x="7797" y="775"/>
                  <a:pt x="7560" y="591"/>
                  <a:pt x="7350" y="434"/>
                </a:cubicBezTo>
                <a:cubicBezTo>
                  <a:pt x="6839" y="145"/>
                  <a:pt x="6268" y="1"/>
                  <a:pt x="57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5"/>
          <p:cNvSpPr/>
          <p:nvPr/>
        </p:nvSpPr>
        <p:spPr>
          <a:xfrm>
            <a:off x="8092803" y="4615711"/>
            <a:ext cx="303044" cy="113599"/>
          </a:xfrm>
          <a:custGeom>
            <a:avLst/>
            <a:gdLst/>
            <a:ahLst/>
            <a:cxnLst/>
            <a:rect l="l" t="t" r="r" b="b"/>
            <a:pathLst>
              <a:path w="11367" h="4261" extrusionOk="0">
                <a:moveTo>
                  <a:pt x="4610" y="0"/>
                </a:moveTo>
                <a:cubicBezTo>
                  <a:pt x="4544" y="0"/>
                  <a:pt x="4477" y="3"/>
                  <a:pt x="4410" y="8"/>
                </a:cubicBezTo>
                <a:cubicBezTo>
                  <a:pt x="3098" y="113"/>
                  <a:pt x="2127" y="1216"/>
                  <a:pt x="2127" y="2502"/>
                </a:cubicBezTo>
                <a:cubicBezTo>
                  <a:pt x="2127" y="2528"/>
                  <a:pt x="2127" y="2554"/>
                  <a:pt x="2127" y="2581"/>
                </a:cubicBezTo>
                <a:cubicBezTo>
                  <a:pt x="2022" y="2554"/>
                  <a:pt x="1890" y="2528"/>
                  <a:pt x="1785" y="2528"/>
                </a:cubicBezTo>
                <a:cubicBezTo>
                  <a:pt x="1770" y="2528"/>
                  <a:pt x="1754" y="2528"/>
                  <a:pt x="1738" y="2528"/>
                </a:cubicBezTo>
                <a:cubicBezTo>
                  <a:pt x="788" y="2528"/>
                  <a:pt x="0" y="3305"/>
                  <a:pt x="0" y="4261"/>
                </a:cubicBezTo>
                <a:lnTo>
                  <a:pt x="10946" y="4261"/>
                </a:lnTo>
                <a:cubicBezTo>
                  <a:pt x="10920" y="4208"/>
                  <a:pt x="10894" y="4156"/>
                  <a:pt x="10841" y="4103"/>
                </a:cubicBezTo>
                <a:cubicBezTo>
                  <a:pt x="11366" y="2817"/>
                  <a:pt x="10710" y="1006"/>
                  <a:pt x="8899" y="1006"/>
                </a:cubicBezTo>
                <a:cubicBezTo>
                  <a:pt x="8112" y="1006"/>
                  <a:pt x="7403" y="1426"/>
                  <a:pt x="7062" y="2108"/>
                </a:cubicBezTo>
                <a:cubicBezTo>
                  <a:pt x="6862" y="889"/>
                  <a:pt x="5814" y="0"/>
                  <a:pt x="4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15"/>
          <p:cNvGrpSpPr/>
          <p:nvPr/>
        </p:nvGrpSpPr>
        <p:grpSpPr>
          <a:xfrm>
            <a:off x="11704477" y="5433017"/>
            <a:ext cx="122859" cy="45195"/>
            <a:chOff x="8778357" y="3846162"/>
            <a:chExt cx="92144" cy="33896"/>
          </a:xfrm>
        </p:grpSpPr>
        <p:sp>
          <p:nvSpPr>
            <p:cNvPr id="53" name="Google Shape;53;p15"/>
            <p:cNvSpPr/>
            <p:nvPr/>
          </p:nvSpPr>
          <p:spPr>
            <a:xfrm>
              <a:off x="8778357" y="3869622"/>
              <a:ext cx="33918" cy="10436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8802687" y="3846162"/>
              <a:ext cx="33918" cy="10436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8836583" y="3869622"/>
              <a:ext cx="33918" cy="10436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15"/>
          <p:cNvSpPr/>
          <p:nvPr/>
        </p:nvSpPr>
        <p:spPr>
          <a:xfrm>
            <a:off x="9170522" y="4487451"/>
            <a:ext cx="45196" cy="13944"/>
          </a:xfrm>
          <a:custGeom>
            <a:avLst/>
            <a:gdLst/>
            <a:ahLst/>
            <a:cxnLst/>
            <a:rect l="l" t="t" r="r" b="b"/>
            <a:pathLst>
              <a:path w="1559" h="481" extrusionOk="0">
                <a:moveTo>
                  <a:pt x="759" y="1"/>
                </a:moveTo>
                <a:cubicBezTo>
                  <a:pt x="360" y="1"/>
                  <a:pt x="0" y="121"/>
                  <a:pt x="0" y="241"/>
                </a:cubicBezTo>
                <a:cubicBezTo>
                  <a:pt x="0" y="401"/>
                  <a:pt x="360" y="481"/>
                  <a:pt x="759" y="481"/>
                </a:cubicBezTo>
                <a:cubicBezTo>
                  <a:pt x="1199" y="481"/>
                  <a:pt x="1559" y="401"/>
                  <a:pt x="1559" y="241"/>
                </a:cubicBezTo>
                <a:cubicBezTo>
                  <a:pt x="1559" y="121"/>
                  <a:pt x="1199" y="1"/>
                  <a:pt x="7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5"/>
          <p:cNvSpPr/>
          <p:nvPr/>
        </p:nvSpPr>
        <p:spPr>
          <a:xfrm>
            <a:off x="9202962" y="4456171"/>
            <a:ext cx="45196" cy="13944"/>
          </a:xfrm>
          <a:custGeom>
            <a:avLst/>
            <a:gdLst/>
            <a:ahLst/>
            <a:cxnLst/>
            <a:rect l="l" t="t" r="r" b="b"/>
            <a:pathLst>
              <a:path w="1559" h="481" extrusionOk="0">
                <a:moveTo>
                  <a:pt x="760" y="1"/>
                </a:moveTo>
                <a:cubicBezTo>
                  <a:pt x="320" y="1"/>
                  <a:pt x="0" y="81"/>
                  <a:pt x="0" y="241"/>
                </a:cubicBezTo>
                <a:cubicBezTo>
                  <a:pt x="0" y="361"/>
                  <a:pt x="320" y="480"/>
                  <a:pt x="760" y="480"/>
                </a:cubicBezTo>
                <a:cubicBezTo>
                  <a:pt x="1199" y="480"/>
                  <a:pt x="1559" y="361"/>
                  <a:pt x="1559" y="241"/>
                </a:cubicBezTo>
                <a:cubicBezTo>
                  <a:pt x="1559" y="81"/>
                  <a:pt x="1199" y="1"/>
                  <a:pt x="7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5"/>
          <p:cNvSpPr/>
          <p:nvPr/>
        </p:nvSpPr>
        <p:spPr>
          <a:xfrm>
            <a:off x="9248128" y="4487451"/>
            <a:ext cx="45224" cy="13944"/>
          </a:xfrm>
          <a:custGeom>
            <a:avLst/>
            <a:gdLst/>
            <a:ahLst/>
            <a:cxnLst/>
            <a:rect l="l" t="t" r="r" b="b"/>
            <a:pathLst>
              <a:path w="1560" h="481" extrusionOk="0">
                <a:moveTo>
                  <a:pt x="760" y="1"/>
                </a:moveTo>
                <a:cubicBezTo>
                  <a:pt x="321" y="1"/>
                  <a:pt x="1" y="121"/>
                  <a:pt x="1" y="241"/>
                </a:cubicBezTo>
                <a:cubicBezTo>
                  <a:pt x="1" y="401"/>
                  <a:pt x="321" y="481"/>
                  <a:pt x="760" y="481"/>
                </a:cubicBezTo>
                <a:cubicBezTo>
                  <a:pt x="1200" y="481"/>
                  <a:pt x="1560" y="401"/>
                  <a:pt x="1560" y="241"/>
                </a:cubicBezTo>
                <a:cubicBezTo>
                  <a:pt x="1560" y="121"/>
                  <a:pt x="1200" y="1"/>
                  <a:pt x="7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15"/>
          <p:cNvGrpSpPr/>
          <p:nvPr/>
        </p:nvGrpSpPr>
        <p:grpSpPr>
          <a:xfrm>
            <a:off x="6776237" y="2330201"/>
            <a:ext cx="122831" cy="46384"/>
            <a:chOff x="4736324" y="1804332"/>
            <a:chExt cx="88691" cy="33492"/>
          </a:xfrm>
        </p:grpSpPr>
        <p:sp>
          <p:nvSpPr>
            <p:cNvPr id="60" name="Google Shape;60;p15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15"/>
          <p:cNvSpPr/>
          <p:nvPr/>
        </p:nvSpPr>
        <p:spPr>
          <a:xfrm flipH="1">
            <a:off x="156033" y="120100"/>
            <a:ext cx="6390000" cy="66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/>
          <p:nvPr/>
        </p:nvSpPr>
        <p:spPr>
          <a:xfrm>
            <a:off x="141700" y="193267"/>
            <a:ext cx="6294400" cy="230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5"/>
          <p:cNvGrpSpPr/>
          <p:nvPr/>
        </p:nvGrpSpPr>
        <p:grpSpPr>
          <a:xfrm>
            <a:off x="5730921" y="1308919"/>
            <a:ext cx="122831" cy="46384"/>
            <a:chOff x="4736324" y="1804332"/>
            <a:chExt cx="88691" cy="33492"/>
          </a:xfrm>
        </p:grpSpPr>
        <p:sp>
          <p:nvSpPr>
            <p:cNvPr id="66" name="Google Shape;66;p15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15"/>
          <p:cNvGrpSpPr/>
          <p:nvPr/>
        </p:nvGrpSpPr>
        <p:grpSpPr>
          <a:xfrm>
            <a:off x="833387" y="2007385"/>
            <a:ext cx="122831" cy="46384"/>
            <a:chOff x="4736324" y="1804332"/>
            <a:chExt cx="88691" cy="33492"/>
          </a:xfrm>
        </p:grpSpPr>
        <p:sp>
          <p:nvSpPr>
            <p:cNvPr id="70" name="Google Shape;70;p15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6144054" y="2218452"/>
            <a:ext cx="122831" cy="46384"/>
            <a:chOff x="4736324" y="1804332"/>
            <a:chExt cx="88691" cy="33492"/>
          </a:xfrm>
        </p:grpSpPr>
        <p:sp>
          <p:nvSpPr>
            <p:cNvPr id="74" name="Google Shape;74;p15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5"/>
          <p:cNvSpPr/>
          <p:nvPr/>
        </p:nvSpPr>
        <p:spPr>
          <a:xfrm>
            <a:off x="4935257" y="498929"/>
            <a:ext cx="430691" cy="160264"/>
          </a:xfrm>
          <a:custGeom>
            <a:avLst/>
            <a:gdLst/>
            <a:ahLst/>
            <a:cxnLst/>
            <a:rect l="l" t="t" r="r" b="b"/>
            <a:pathLst>
              <a:path w="15877" h="5908" extrusionOk="0">
                <a:moveTo>
                  <a:pt x="6747" y="1"/>
                </a:moveTo>
                <a:cubicBezTo>
                  <a:pt x="4752" y="1"/>
                  <a:pt x="3754" y="1340"/>
                  <a:pt x="3597" y="2810"/>
                </a:cubicBezTo>
                <a:cubicBezTo>
                  <a:pt x="3308" y="2705"/>
                  <a:pt x="3019" y="2678"/>
                  <a:pt x="2731" y="2678"/>
                </a:cubicBezTo>
                <a:cubicBezTo>
                  <a:pt x="709" y="2678"/>
                  <a:pt x="1" y="4568"/>
                  <a:pt x="578" y="5907"/>
                </a:cubicBezTo>
                <a:lnTo>
                  <a:pt x="4752" y="5907"/>
                </a:lnTo>
                <a:cubicBezTo>
                  <a:pt x="4752" y="5881"/>
                  <a:pt x="4752" y="5881"/>
                  <a:pt x="4752" y="5855"/>
                </a:cubicBezTo>
                <a:cubicBezTo>
                  <a:pt x="4778" y="5881"/>
                  <a:pt x="4804" y="5881"/>
                  <a:pt x="4830" y="5907"/>
                </a:cubicBezTo>
                <a:lnTo>
                  <a:pt x="15724" y="5907"/>
                </a:lnTo>
                <a:cubicBezTo>
                  <a:pt x="15876" y="4691"/>
                  <a:pt x="14927" y="3645"/>
                  <a:pt x="13728" y="3645"/>
                </a:cubicBezTo>
                <a:cubicBezTo>
                  <a:pt x="13685" y="3645"/>
                  <a:pt x="13641" y="3647"/>
                  <a:pt x="13598" y="3650"/>
                </a:cubicBezTo>
                <a:cubicBezTo>
                  <a:pt x="13577" y="3649"/>
                  <a:pt x="13556" y="3649"/>
                  <a:pt x="13535" y="3649"/>
                </a:cubicBezTo>
                <a:cubicBezTo>
                  <a:pt x="12773" y="3649"/>
                  <a:pt x="12094" y="4115"/>
                  <a:pt x="11813" y="4831"/>
                </a:cubicBezTo>
                <a:cubicBezTo>
                  <a:pt x="11682" y="4017"/>
                  <a:pt x="11157" y="3282"/>
                  <a:pt x="10133" y="3282"/>
                </a:cubicBezTo>
                <a:cubicBezTo>
                  <a:pt x="10094" y="3274"/>
                  <a:pt x="10058" y="3271"/>
                  <a:pt x="10023" y="3271"/>
                </a:cubicBezTo>
                <a:cubicBezTo>
                  <a:pt x="9938" y="3271"/>
                  <a:pt x="9858" y="3290"/>
                  <a:pt x="9765" y="3308"/>
                </a:cubicBezTo>
                <a:cubicBezTo>
                  <a:pt x="9792" y="1655"/>
                  <a:pt x="8768" y="1"/>
                  <a:pt x="67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743303" y="763611"/>
            <a:ext cx="303044" cy="113599"/>
          </a:xfrm>
          <a:custGeom>
            <a:avLst/>
            <a:gdLst/>
            <a:ahLst/>
            <a:cxnLst/>
            <a:rect l="l" t="t" r="r" b="b"/>
            <a:pathLst>
              <a:path w="11367" h="4261" extrusionOk="0">
                <a:moveTo>
                  <a:pt x="4610" y="0"/>
                </a:moveTo>
                <a:cubicBezTo>
                  <a:pt x="4544" y="0"/>
                  <a:pt x="4477" y="3"/>
                  <a:pt x="4410" y="8"/>
                </a:cubicBezTo>
                <a:cubicBezTo>
                  <a:pt x="3098" y="113"/>
                  <a:pt x="2127" y="1216"/>
                  <a:pt x="2127" y="2502"/>
                </a:cubicBezTo>
                <a:cubicBezTo>
                  <a:pt x="2127" y="2528"/>
                  <a:pt x="2127" y="2554"/>
                  <a:pt x="2127" y="2581"/>
                </a:cubicBezTo>
                <a:cubicBezTo>
                  <a:pt x="2022" y="2554"/>
                  <a:pt x="1890" y="2528"/>
                  <a:pt x="1785" y="2528"/>
                </a:cubicBezTo>
                <a:cubicBezTo>
                  <a:pt x="1770" y="2528"/>
                  <a:pt x="1754" y="2528"/>
                  <a:pt x="1738" y="2528"/>
                </a:cubicBezTo>
                <a:cubicBezTo>
                  <a:pt x="788" y="2528"/>
                  <a:pt x="0" y="3305"/>
                  <a:pt x="0" y="4261"/>
                </a:cubicBezTo>
                <a:lnTo>
                  <a:pt x="10946" y="4261"/>
                </a:lnTo>
                <a:cubicBezTo>
                  <a:pt x="10920" y="4208"/>
                  <a:pt x="10894" y="4156"/>
                  <a:pt x="10841" y="4103"/>
                </a:cubicBezTo>
                <a:cubicBezTo>
                  <a:pt x="11366" y="2817"/>
                  <a:pt x="10710" y="1006"/>
                  <a:pt x="8899" y="1006"/>
                </a:cubicBezTo>
                <a:cubicBezTo>
                  <a:pt x="8112" y="1006"/>
                  <a:pt x="7403" y="1426"/>
                  <a:pt x="7062" y="2108"/>
                </a:cubicBezTo>
                <a:cubicBezTo>
                  <a:pt x="6862" y="889"/>
                  <a:pt x="5814" y="0"/>
                  <a:pt x="4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950967" y="3151033"/>
            <a:ext cx="46348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950967" y="4323167"/>
            <a:ext cx="4634800" cy="1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33"/>
          <p:cNvSpPr txBox="1">
            <a:spLocks noGrp="1"/>
          </p:cNvSpPr>
          <p:nvPr>
            <p:ph type="title" idx="2"/>
          </p:nvPr>
        </p:nvSpPr>
        <p:spPr>
          <a:xfrm>
            <a:off x="1870331" y="3016321"/>
            <a:ext cx="1108000" cy="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04" name="Google Shape;604;p33"/>
          <p:cNvSpPr txBox="1">
            <a:spLocks noGrp="1"/>
          </p:cNvSpPr>
          <p:nvPr>
            <p:ph type="title" idx="3"/>
          </p:nvPr>
        </p:nvSpPr>
        <p:spPr>
          <a:xfrm>
            <a:off x="5542008" y="3016321"/>
            <a:ext cx="1108000" cy="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05" name="Google Shape;605;p33"/>
          <p:cNvSpPr txBox="1">
            <a:spLocks noGrp="1"/>
          </p:cNvSpPr>
          <p:nvPr>
            <p:ph type="title" idx="4"/>
          </p:nvPr>
        </p:nvSpPr>
        <p:spPr>
          <a:xfrm>
            <a:off x="9213663" y="3016321"/>
            <a:ext cx="1108000" cy="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06" name="Google Shape;606;p33"/>
          <p:cNvSpPr txBox="1">
            <a:spLocks noGrp="1"/>
          </p:cNvSpPr>
          <p:nvPr>
            <p:ph type="subTitle" idx="1"/>
          </p:nvPr>
        </p:nvSpPr>
        <p:spPr>
          <a:xfrm>
            <a:off x="1109931" y="4866700"/>
            <a:ext cx="26288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33"/>
          <p:cNvSpPr txBox="1">
            <a:spLocks noGrp="1"/>
          </p:cNvSpPr>
          <p:nvPr>
            <p:ph type="subTitle" idx="5"/>
          </p:nvPr>
        </p:nvSpPr>
        <p:spPr>
          <a:xfrm>
            <a:off x="1109931" y="4362267"/>
            <a:ext cx="26288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8" name="Google Shape;608;p33"/>
          <p:cNvSpPr txBox="1">
            <a:spLocks noGrp="1"/>
          </p:cNvSpPr>
          <p:nvPr>
            <p:ph type="subTitle" idx="6"/>
          </p:nvPr>
        </p:nvSpPr>
        <p:spPr>
          <a:xfrm>
            <a:off x="4781600" y="4866700"/>
            <a:ext cx="26288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9" name="Google Shape;609;p33"/>
          <p:cNvSpPr txBox="1">
            <a:spLocks noGrp="1"/>
          </p:cNvSpPr>
          <p:nvPr>
            <p:ph type="subTitle" idx="7"/>
          </p:nvPr>
        </p:nvSpPr>
        <p:spPr>
          <a:xfrm>
            <a:off x="4781600" y="4362267"/>
            <a:ext cx="26288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0" name="Google Shape;610;p33"/>
          <p:cNvSpPr txBox="1">
            <a:spLocks noGrp="1"/>
          </p:cNvSpPr>
          <p:nvPr>
            <p:ph type="subTitle" idx="8"/>
          </p:nvPr>
        </p:nvSpPr>
        <p:spPr>
          <a:xfrm>
            <a:off x="8453263" y="4866700"/>
            <a:ext cx="26288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1" name="Google Shape;611;p33"/>
          <p:cNvSpPr txBox="1">
            <a:spLocks noGrp="1"/>
          </p:cNvSpPr>
          <p:nvPr>
            <p:ph type="subTitle" idx="9"/>
          </p:nvPr>
        </p:nvSpPr>
        <p:spPr>
          <a:xfrm>
            <a:off x="8453263" y="4362267"/>
            <a:ext cx="26288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12" name="Google Shape;612;p33"/>
          <p:cNvGrpSpPr/>
          <p:nvPr/>
        </p:nvGrpSpPr>
        <p:grpSpPr>
          <a:xfrm>
            <a:off x="9043441" y="1927225"/>
            <a:ext cx="2681393" cy="723876"/>
            <a:chOff x="6782580" y="302418"/>
            <a:chExt cx="2011045" cy="542907"/>
          </a:xfrm>
        </p:grpSpPr>
        <p:sp>
          <p:nvSpPr>
            <p:cNvPr id="613" name="Google Shape;613;p33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9" name="Google Shape;619;p33"/>
          <p:cNvGrpSpPr/>
          <p:nvPr/>
        </p:nvGrpSpPr>
        <p:grpSpPr>
          <a:xfrm>
            <a:off x="337541" y="1449525"/>
            <a:ext cx="2681393" cy="723876"/>
            <a:chOff x="6782580" y="302418"/>
            <a:chExt cx="2011045" cy="542907"/>
          </a:xfrm>
        </p:grpSpPr>
        <p:sp>
          <p:nvSpPr>
            <p:cNvPr id="620" name="Google Shape;620;p33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34"/>
          <p:cNvGrpSpPr/>
          <p:nvPr/>
        </p:nvGrpSpPr>
        <p:grpSpPr>
          <a:xfrm>
            <a:off x="3207117" y="643125"/>
            <a:ext cx="5770883" cy="723876"/>
            <a:chOff x="-3902162" y="4400781"/>
            <a:chExt cx="4328162" cy="542907"/>
          </a:xfrm>
        </p:grpSpPr>
        <p:sp>
          <p:nvSpPr>
            <p:cNvPr id="628" name="Google Shape;628;p34"/>
            <p:cNvSpPr/>
            <p:nvPr/>
          </p:nvSpPr>
          <p:spPr>
            <a:xfrm>
              <a:off x="-3902162" y="4716528"/>
              <a:ext cx="35086" cy="10532"/>
            </a:xfrm>
            <a:custGeom>
              <a:avLst/>
              <a:gdLst/>
              <a:ahLst/>
              <a:cxnLst/>
              <a:rect l="l" t="t" r="r" b="b"/>
              <a:pathLst>
                <a:path w="1599" h="480" extrusionOk="0">
                  <a:moveTo>
                    <a:pt x="799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60" y="480"/>
                    <a:pt x="799" y="480"/>
                  </a:cubicBezTo>
                  <a:cubicBezTo>
                    <a:pt x="1239" y="480"/>
                    <a:pt x="1599" y="360"/>
                    <a:pt x="1599" y="240"/>
                  </a:cubicBezTo>
                  <a:cubicBezTo>
                    <a:pt x="1599" y="120"/>
                    <a:pt x="1239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-3877607" y="4691973"/>
              <a:ext cx="34208" cy="10532"/>
            </a:xfrm>
            <a:custGeom>
              <a:avLst/>
              <a:gdLst/>
              <a:ahLst/>
              <a:cxnLst/>
              <a:rect l="l" t="t" r="r" b="b"/>
              <a:pathLst>
                <a:path w="1559" h="480" extrusionOk="0">
                  <a:moveTo>
                    <a:pt x="80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-3843419" y="4716528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40" y="480"/>
                    <a:pt x="1560" y="36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333005" y="493315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357560" y="4909478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391770" y="493315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-1585045" y="442445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-1560490" y="4400781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-1526302" y="4424458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7" name="Google Shape;637;p34"/>
          <p:cNvSpPr/>
          <p:nvPr/>
        </p:nvSpPr>
        <p:spPr>
          <a:xfrm>
            <a:off x="396234" y="867301"/>
            <a:ext cx="277833" cy="113033"/>
          </a:xfrm>
          <a:custGeom>
            <a:avLst/>
            <a:gdLst/>
            <a:ahLst/>
            <a:cxnLst/>
            <a:rect l="l" t="t" r="r" b="b"/>
            <a:pathLst>
              <a:path w="8335" h="3391" extrusionOk="0">
                <a:moveTo>
                  <a:pt x="3898" y="1"/>
                </a:moveTo>
                <a:cubicBezTo>
                  <a:pt x="3088" y="1"/>
                  <a:pt x="2270" y="562"/>
                  <a:pt x="2297" y="1631"/>
                </a:cubicBezTo>
                <a:cubicBezTo>
                  <a:pt x="2109" y="1557"/>
                  <a:pt x="1920" y="1523"/>
                  <a:pt x="1734" y="1523"/>
                </a:cubicBezTo>
                <a:cubicBezTo>
                  <a:pt x="807" y="1523"/>
                  <a:pt x="0" y="2384"/>
                  <a:pt x="197" y="3390"/>
                </a:cubicBezTo>
                <a:lnTo>
                  <a:pt x="8335" y="3390"/>
                </a:lnTo>
                <a:cubicBezTo>
                  <a:pt x="8335" y="2228"/>
                  <a:pt x="7366" y="1360"/>
                  <a:pt x="6298" y="1360"/>
                </a:cubicBezTo>
                <a:cubicBezTo>
                  <a:pt x="6016" y="1360"/>
                  <a:pt x="5727" y="1421"/>
                  <a:pt x="5447" y="1553"/>
                </a:cubicBezTo>
                <a:cubicBezTo>
                  <a:pt x="5447" y="1526"/>
                  <a:pt x="5447" y="1500"/>
                  <a:pt x="5447" y="1448"/>
                </a:cubicBezTo>
                <a:cubicBezTo>
                  <a:pt x="5372" y="470"/>
                  <a:pt x="4638" y="1"/>
                  <a:pt x="38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4"/>
          <p:cNvSpPr/>
          <p:nvPr/>
        </p:nvSpPr>
        <p:spPr>
          <a:xfrm>
            <a:off x="852534" y="926467"/>
            <a:ext cx="486533" cy="178100"/>
          </a:xfrm>
          <a:custGeom>
            <a:avLst/>
            <a:gdLst/>
            <a:ahLst/>
            <a:cxnLst/>
            <a:rect l="l" t="t" r="r" b="b"/>
            <a:pathLst>
              <a:path w="14596" h="5343" extrusionOk="0">
                <a:moveTo>
                  <a:pt x="5700" y="1"/>
                </a:moveTo>
                <a:cubicBezTo>
                  <a:pt x="5132" y="1"/>
                  <a:pt x="4568" y="145"/>
                  <a:pt x="4069" y="434"/>
                </a:cubicBezTo>
                <a:cubicBezTo>
                  <a:pt x="3465" y="749"/>
                  <a:pt x="3282" y="1090"/>
                  <a:pt x="2888" y="1615"/>
                </a:cubicBezTo>
                <a:cubicBezTo>
                  <a:pt x="2730" y="1825"/>
                  <a:pt x="2625" y="2114"/>
                  <a:pt x="2573" y="2376"/>
                </a:cubicBezTo>
                <a:cubicBezTo>
                  <a:pt x="2547" y="2481"/>
                  <a:pt x="2520" y="2586"/>
                  <a:pt x="2520" y="2665"/>
                </a:cubicBezTo>
                <a:lnTo>
                  <a:pt x="2389" y="2665"/>
                </a:lnTo>
                <a:cubicBezTo>
                  <a:pt x="1077" y="2665"/>
                  <a:pt x="1" y="3741"/>
                  <a:pt x="1" y="5054"/>
                </a:cubicBezTo>
                <a:cubicBezTo>
                  <a:pt x="1" y="5159"/>
                  <a:pt x="1" y="5238"/>
                  <a:pt x="1" y="5343"/>
                </a:cubicBezTo>
                <a:lnTo>
                  <a:pt x="14595" y="5343"/>
                </a:lnTo>
                <a:cubicBezTo>
                  <a:pt x="14543" y="5264"/>
                  <a:pt x="14490" y="5185"/>
                  <a:pt x="14411" y="5106"/>
                </a:cubicBezTo>
                <a:cubicBezTo>
                  <a:pt x="13913" y="4634"/>
                  <a:pt x="13256" y="4345"/>
                  <a:pt x="12574" y="4345"/>
                </a:cubicBezTo>
                <a:cubicBezTo>
                  <a:pt x="12364" y="4345"/>
                  <a:pt x="12180" y="4371"/>
                  <a:pt x="11997" y="4424"/>
                </a:cubicBezTo>
                <a:cubicBezTo>
                  <a:pt x="11647" y="3213"/>
                  <a:pt x="10534" y="2416"/>
                  <a:pt x="9316" y="2416"/>
                </a:cubicBezTo>
                <a:cubicBezTo>
                  <a:pt x="9161" y="2416"/>
                  <a:pt x="9004" y="2428"/>
                  <a:pt x="8847" y="2455"/>
                </a:cubicBezTo>
                <a:cubicBezTo>
                  <a:pt x="8847" y="2429"/>
                  <a:pt x="8847" y="2429"/>
                  <a:pt x="8847" y="2403"/>
                </a:cubicBezTo>
                <a:cubicBezTo>
                  <a:pt x="8847" y="2403"/>
                  <a:pt x="8847" y="2403"/>
                  <a:pt x="8847" y="2376"/>
                </a:cubicBezTo>
                <a:cubicBezTo>
                  <a:pt x="8689" y="1851"/>
                  <a:pt x="8400" y="1353"/>
                  <a:pt x="8007" y="959"/>
                </a:cubicBezTo>
                <a:cubicBezTo>
                  <a:pt x="7797" y="775"/>
                  <a:pt x="7560" y="591"/>
                  <a:pt x="7350" y="434"/>
                </a:cubicBezTo>
                <a:cubicBezTo>
                  <a:pt x="6839" y="145"/>
                  <a:pt x="6268" y="1"/>
                  <a:pt x="57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34"/>
          <p:cNvSpPr/>
          <p:nvPr/>
        </p:nvSpPr>
        <p:spPr>
          <a:xfrm>
            <a:off x="1395901" y="882034"/>
            <a:ext cx="378900" cy="142033"/>
          </a:xfrm>
          <a:custGeom>
            <a:avLst/>
            <a:gdLst/>
            <a:ahLst/>
            <a:cxnLst/>
            <a:rect l="l" t="t" r="r" b="b"/>
            <a:pathLst>
              <a:path w="11367" h="4261" extrusionOk="0">
                <a:moveTo>
                  <a:pt x="4610" y="0"/>
                </a:moveTo>
                <a:cubicBezTo>
                  <a:pt x="4544" y="0"/>
                  <a:pt x="4477" y="3"/>
                  <a:pt x="4410" y="8"/>
                </a:cubicBezTo>
                <a:cubicBezTo>
                  <a:pt x="3098" y="113"/>
                  <a:pt x="2127" y="1216"/>
                  <a:pt x="2127" y="2502"/>
                </a:cubicBezTo>
                <a:cubicBezTo>
                  <a:pt x="2127" y="2528"/>
                  <a:pt x="2127" y="2554"/>
                  <a:pt x="2127" y="2581"/>
                </a:cubicBezTo>
                <a:cubicBezTo>
                  <a:pt x="2022" y="2554"/>
                  <a:pt x="1890" y="2528"/>
                  <a:pt x="1785" y="2528"/>
                </a:cubicBezTo>
                <a:cubicBezTo>
                  <a:pt x="1770" y="2528"/>
                  <a:pt x="1754" y="2528"/>
                  <a:pt x="1738" y="2528"/>
                </a:cubicBezTo>
                <a:cubicBezTo>
                  <a:pt x="788" y="2528"/>
                  <a:pt x="0" y="3305"/>
                  <a:pt x="0" y="4261"/>
                </a:cubicBezTo>
                <a:lnTo>
                  <a:pt x="10946" y="4261"/>
                </a:lnTo>
                <a:cubicBezTo>
                  <a:pt x="10920" y="4208"/>
                  <a:pt x="10894" y="4156"/>
                  <a:pt x="10841" y="4103"/>
                </a:cubicBezTo>
                <a:cubicBezTo>
                  <a:pt x="11366" y="2817"/>
                  <a:pt x="10710" y="1006"/>
                  <a:pt x="8899" y="1006"/>
                </a:cubicBezTo>
                <a:cubicBezTo>
                  <a:pt x="8112" y="1006"/>
                  <a:pt x="7403" y="1426"/>
                  <a:pt x="7062" y="2108"/>
                </a:cubicBezTo>
                <a:cubicBezTo>
                  <a:pt x="6862" y="889"/>
                  <a:pt x="5814" y="0"/>
                  <a:pt x="4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4"/>
          <p:cNvSpPr txBox="1">
            <a:spLocks noGrp="1"/>
          </p:cNvSpPr>
          <p:nvPr>
            <p:ph type="title"/>
          </p:nvPr>
        </p:nvSpPr>
        <p:spPr>
          <a:xfrm>
            <a:off x="3688200" y="727651"/>
            <a:ext cx="4815600" cy="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34"/>
          <p:cNvSpPr txBox="1">
            <a:spLocks noGrp="1"/>
          </p:cNvSpPr>
          <p:nvPr>
            <p:ph type="subTitle" idx="1"/>
          </p:nvPr>
        </p:nvSpPr>
        <p:spPr>
          <a:xfrm>
            <a:off x="3112400" y="3006200"/>
            <a:ext cx="59672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42" name="Google Shape;642;p34"/>
          <p:cNvSpPr txBox="1">
            <a:spLocks noGrp="1"/>
          </p:cNvSpPr>
          <p:nvPr>
            <p:ph type="subTitle" idx="2"/>
          </p:nvPr>
        </p:nvSpPr>
        <p:spPr>
          <a:xfrm>
            <a:off x="3725000" y="2266384"/>
            <a:ext cx="47420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43" name="Google Shape;643;p34"/>
          <p:cNvSpPr txBox="1"/>
          <p:nvPr/>
        </p:nvSpPr>
        <p:spPr>
          <a:xfrm>
            <a:off x="2482800" y="5228633"/>
            <a:ext cx="72264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CREDITS: This presentation template was created by </a:t>
            </a:r>
            <a:r>
              <a:rPr lang="en-US" sz="2400" b="0" i="0" u="none" strike="noStrike" cap="none">
                <a:solidFill>
                  <a:schemeClr val="dk1"/>
                </a:solidFill>
                <a:uFill>
                  <a:noFill/>
                </a:uFill>
                <a:latin typeface="Nunito Sans ExtraBold"/>
                <a:ea typeface="Nunito Sans ExtraBold"/>
                <a:cs typeface="Nunito Sans ExtraBold"/>
                <a:sym typeface="Nunito Sans Extra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2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, including icons by </a:t>
            </a:r>
            <a:r>
              <a:rPr lang="en-US" sz="2400" b="0" i="0" u="none" strike="noStrike" cap="none">
                <a:solidFill>
                  <a:schemeClr val="dk1"/>
                </a:solidFill>
                <a:uFill>
                  <a:noFill/>
                </a:uFill>
                <a:latin typeface="Nunito Sans ExtraBold"/>
                <a:ea typeface="Nunito Sans ExtraBold"/>
                <a:cs typeface="Nunito Sans ExtraBold"/>
                <a:sym typeface="Nunito Sans Extra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2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, and infographics &amp; images by </a:t>
            </a:r>
            <a:r>
              <a:rPr lang="en-US" sz="2400" b="0" i="0" u="none" strike="noStrike" cap="none">
                <a:solidFill>
                  <a:schemeClr val="dk1"/>
                </a:solidFill>
                <a:uFill>
                  <a:noFill/>
                </a:uFill>
                <a:latin typeface="Nunito Sans ExtraBold"/>
                <a:ea typeface="Nunito Sans ExtraBold"/>
                <a:cs typeface="Nunito Sans ExtraBold"/>
                <a:sym typeface="Nunito Sans Extra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2400" b="0" i="0" u="none" strike="noStrike" cap="none">
              <a:solidFill>
                <a:schemeClr val="dk1"/>
              </a:solidFill>
              <a:latin typeface="Nunito Sans ExtraBold"/>
              <a:ea typeface="Nunito Sans ExtraBold"/>
              <a:cs typeface="Nunito Sans ExtraBold"/>
              <a:sym typeface="Nunito Sans ExtraBold"/>
            </a:endParaRPr>
          </a:p>
        </p:txBody>
      </p:sp>
      <p:sp>
        <p:nvSpPr>
          <p:cNvPr id="644" name="Google Shape;644;p34"/>
          <p:cNvSpPr/>
          <p:nvPr/>
        </p:nvSpPr>
        <p:spPr>
          <a:xfrm>
            <a:off x="10449934" y="3230668"/>
            <a:ext cx="277833" cy="113033"/>
          </a:xfrm>
          <a:custGeom>
            <a:avLst/>
            <a:gdLst/>
            <a:ahLst/>
            <a:cxnLst/>
            <a:rect l="l" t="t" r="r" b="b"/>
            <a:pathLst>
              <a:path w="8335" h="3391" extrusionOk="0">
                <a:moveTo>
                  <a:pt x="3898" y="1"/>
                </a:moveTo>
                <a:cubicBezTo>
                  <a:pt x="3088" y="1"/>
                  <a:pt x="2270" y="562"/>
                  <a:pt x="2297" y="1631"/>
                </a:cubicBezTo>
                <a:cubicBezTo>
                  <a:pt x="2109" y="1557"/>
                  <a:pt x="1920" y="1523"/>
                  <a:pt x="1734" y="1523"/>
                </a:cubicBezTo>
                <a:cubicBezTo>
                  <a:pt x="807" y="1523"/>
                  <a:pt x="0" y="2384"/>
                  <a:pt x="197" y="3390"/>
                </a:cubicBezTo>
                <a:lnTo>
                  <a:pt x="8335" y="3390"/>
                </a:lnTo>
                <a:cubicBezTo>
                  <a:pt x="8335" y="2228"/>
                  <a:pt x="7366" y="1360"/>
                  <a:pt x="6298" y="1360"/>
                </a:cubicBezTo>
                <a:cubicBezTo>
                  <a:pt x="6016" y="1360"/>
                  <a:pt x="5727" y="1421"/>
                  <a:pt x="5447" y="1553"/>
                </a:cubicBezTo>
                <a:cubicBezTo>
                  <a:pt x="5447" y="1526"/>
                  <a:pt x="5447" y="1500"/>
                  <a:pt x="5447" y="1448"/>
                </a:cubicBezTo>
                <a:cubicBezTo>
                  <a:pt x="5372" y="470"/>
                  <a:pt x="4638" y="1"/>
                  <a:pt x="38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34"/>
          <p:cNvSpPr/>
          <p:nvPr/>
        </p:nvSpPr>
        <p:spPr>
          <a:xfrm>
            <a:off x="11449601" y="3245401"/>
            <a:ext cx="378900" cy="142033"/>
          </a:xfrm>
          <a:custGeom>
            <a:avLst/>
            <a:gdLst/>
            <a:ahLst/>
            <a:cxnLst/>
            <a:rect l="l" t="t" r="r" b="b"/>
            <a:pathLst>
              <a:path w="11367" h="4261" extrusionOk="0">
                <a:moveTo>
                  <a:pt x="4610" y="0"/>
                </a:moveTo>
                <a:cubicBezTo>
                  <a:pt x="4544" y="0"/>
                  <a:pt x="4477" y="3"/>
                  <a:pt x="4410" y="8"/>
                </a:cubicBezTo>
                <a:cubicBezTo>
                  <a:pt x="3098" y="113"/>
                  <a:pt x="2127" y="1216"/>
                  <a:pt x="2127" y="2502"/>
                </a:cubicBezTo>
                <a:cubicBezTo>
                  <a:pt x="2127" y="2528"/>
                  <a:pt x="2127" y="2554"/>
                  <a:pt x="2127" y="2581"/>
                </a:cubicBezTo>
                <a:cubicBezTo>
                  <a:pt x="2022" y="2554"/>
                  <a:pt x="1890" y="2528"/>
                  <a:pt x="1785" y="2528"/>
                </a:cubicBezTo>
                <a:cubicBezTo>
                  <a:pt x="1770" y="2528"/>
                  <a:pt x="1754" y="2528"/>
                  <a:pt x="1738" y="2528"/>
                </a:cubicBezTo>
                <a:cubicBezTo>
                  <a:pt x="788" y="2528"/>
                  <a:pt x="0" y="3305"/>
                  <a:pt x="0" y="4261"/>
                </a:cubicBezTo>
                <a:lnTo>
                  <a:pt x="10946" y="4261"/>
                </a:lnTo>
                <a:cubicBezTo>
                  <a:pt x="10920" y="4208"/>
                  <a:pt x="10894" y="4156"/>
                  <a:pt x="10841" y="4103"/>
                </a:cubicBezTo>
                <a:cubicBezTo>
                  <a:pt x="11366" y="2817"/>
                  <a:pt x="10710" y="1006"/>
                  <a:pt x="8899" y="1006"/>
                </a:cubicBezTo>
                <a:cubicBezTo>
                  <a:pt x="8112" y="1006"/>
                  <a:pt x="7403" y="1426"/>
                  <a:pt x="7062" y="2108"/>
                </a:cubicBezTo>
                <a:cubicBezTo>
                  <a:pt x="6862" y="889"/>
                  <a:pt x="5814" y="0"/>
                  <a:pt x="4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4"/>
          <p:cNvSpPr/>
          <p:nvPr/>
        </p:nvSpPr>
        <p:spPr>
          <a:xfrm rot="10800000">
            <a:off x="11155801" y="5458367"/>
            <a:ext cx="904967" cy="1164100"/>
          </a:xfrm>
          <a:custGeom>
            <a:avLst/>
            <a:gdLst/>
            <a:ahLst/>
            <a:cxnLst/>
            <a:rect l="l" t="t" r="r" b="b"/>
            <a:pathLst>
              <a:path w="27149" h="34923" fill="none" extrusionOk="0">
                <a:moveTo>
                  <a:pt x="26989" y="0"/>
                </a:moveTo>
                <a:cubicBezTo>
                  <a:pt x="27149" y="2829"/>
                  <a:pt x="26971" y="5675"/>
                  <a:pt x="26491" y="8451"/>
                </a:cubicBezTo>
                <a:cubicBezTo>
                  <a:pt x="26473" y="8540"/>
                  <a:pt x="26473" y="8629"/>
                  <a:pt x="26455" y="8718"/>
                </a:cubicBezTo>
                <a:cubicBezTo>
                  <a:pt x="24836" y="17542"/>
                  <a:pt x="19712" y="25832"/>
                  <a:pt x="12080" y="30546"/>
                </a:cubicBezTo>
                <a:cubicBezTo>
                  <a:pt x="8398" y="32806"/>
                  <a:pt x="4270" y="34193"/>
                  <a:pt x="1" y="34923"/>
                </a:cubicBezTo>
              </a:path>
            </a:pathLst>
          </a:custGeom>
          <a:solidFill>
            <a:schemeClr val="lt1"/>
          </a:solidFill>
          <a:ln w="19050" cap="rnd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4"/>
          <p:cNvSpPr/>
          <p:nvPr/>
        </p:nvSpPr>
        <p:spPr>
          <a:xfrm rot="10800000">
            <a:off x="9341167" y="6172933"/>
            <a:ext cx="2422500" cy="530200"/>
          </a:xfrm>
          <a:custGeom>
            <a:avLst/>
            <a:gdLst/>
            <a:ahLst/>
            <a:cxnLst/>
            <a:rect l="l" t="t" r="r" b="b"/>
            <a:pathLst>
              <a:path w="72675" h="15906" fill="none" extrusionOk="0">
                <a:moveTo>
                  <a:pt x="1" y="1104"/>
                </a:moveTo>
                <a:cubicBezTo>
                  <a:pt x="5142" y="5569"/>
                  <a:pt x="11084" y="8967"/>
                  <a:pt x="17542" y="11138"/>
                </a:cubicBezTo>
                <a:cubicBezTo>
                  <a:pt x="31490" y="15905"/>
                  <a:pt x="47430" y="15140"/>
                  <a:pt x="60488" y="8202"/>
                </a:cubicBezTo>
                <a:cubicBezTo>
                  <a:pt x="64829" y="5907"/>
                  <a:pt x="68796" y="3043"/>
                  <a:pt x="72675" y="1"/>
                </a:cubicBezTo>
              </a:path>
            </a:pathLst>
          </a:custGeom>
          <a:solidFill>
            <a:schemeClr val="lt1"/>
          </a:solidFill>
          <a:ln w="19050" cap="rnd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4"/>
          <p:cNvSpPr/>
          <p:nvPr/>
        </p:nvSpPr>
        <p:spPr>
          <a:xfrm flipH="1">
            <a:off x="174334" y="194534"/>
            <a:ext cx="1828300" cy="533133"/>
          </a:xfrm>
          <a:custGeom>
            <a:avLst/>
            <a:gdLst/>
            <a:ahLst/>
            <a:cxnLst/>
            <a:rect l="l" t="t" r="r" b="b"/>
            <a:pathLst>
              <a:path w="54849" h="15994" fill="none" extrusionOk="0">
                <a:moveTo>
                  <a:pt x="1" y="0"/>
                </a:moveTo>
                <a:cubicBezTo>
                  <a:pt x="2171" y="2953"/>
                  <a:pt x="4858" y="5480"/>
                  <a:pt x="7953" y="7454"/>
                </a:cubicBezTo>
                <a:cubicBezTo>
                  <a:pt x="21438" y="15994"/>
                  <a:pt x="39033" y="11439"/>
                  <a:pt x="54849" y="13770"/>
                </a:cubicBezTo>
              </a:path>
            </a:pathLst>
          </a:custGeom>
          <a:solidFill>
            <a:schemeClr val="lt1"/>
          </a:solidFill>
          <a:ln w="19050" cap="rnd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9" name="Google Shape;649;p34"/>
          <p:cNvGrpSpPr/>
          <p:nvPr/>
        </p:nvGrpSpPr>
        <p:grpSpPr>
          <a:xfrm flipH="1">
            <a:off x="174334" y="5215200"/>
            <a:ext cx="352300" cy="1376400"/>
            <a:chOff x="8735325" y="3911400"/>
            <a:chExt cx="264225" cy="1032300"/>
          </a:xfrm>
        </p:grpSpPr>
        <p:sp>
          <p:nvSpPr>
            <p:cNvPr id="650" name="Google Shape;650;p34"/>
            <p:cNvSpPr/>
            <p:nvPr/>
          </p:nvSpPr>
          <p:spPr>
            <a:xfrm>
              <a:off x="8979050" y="3911400"/>
              <a:ext cx="20500" cy="26700"/>
            </a:xfrm>
            <a:custGeom>
              <a:avLst/>
              <a:gdLst/>
              <a:ahLst/>
              <a:cxnLst/>
              <a:rect l="l" t="t" r="r" b="b"/>
              <a:pathLst>
                <a:path w="820" h="1068" fill="none" extrusionOk="0">
                  <a:moveTo>
                    <a:pt x="819" y="0"/>
                  </a:moveTo>
                  <a:cubicBezTo>
                    <a:pt x="535" y="356"/>
                    <a:pt x="268" y="712"/>
                    <a:pt x="1" y="1067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8735325" y="3991000"/>
              <a:ext cx="218850" cy="904675"/>
            </a:xfrm>
            <a:custGeom>
              <a:avLst/>
              <a:gdLst/>
              <a:ahLst/>
              <a:cxnLst/>
              <a:rect l="l" t="t" r="r" b="b"/>
              <a:pathLst>
                <a:path w="8754" h="36187" fill="none" extrusionOk="0">
                  <a:moveTo>
                    <a:pt x="8238" y="1"/>
                  </a:moveTo>
                  <a:cubicBezTo>
                    <a:pt x="6797" y="2046"/>
                    <a:pt x="5462" y="4181"/>
                    <a:pt x="4253" y="6387"/>
                  </a:cubicBezTo>
                  <a:cubicBezTo>
                    <a:pt x="1851" y="10782"/>
                    <a:pt x="1" y="15709"/>
                    <a:pt x="588" y="20673"/>
                  </a:cubicBezTo>
                  <a:cubicBezTo>
                    <a:pt x="1086" y="24889"/>
                    <a:pt x="3292" y="28679"/>
                    <a:pt x="5676" y="32166"/>
                  </a:cubicBezTo>
                  <a:cubicBezTo>
                    <a:pt x="6619" y="33571"/>
                    <a:pt x="7651" y="34905"/>
                    <a:pt x="8754" y="36186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8975950" y="4919650"/>
              <a:ext cx="23600" cy="24050"/>
            </a:xfrm>
            <a:custGeom>
              <a:avLst/>
              <a:gdLst/>
              <a:ahLst/>
              <a:cxnLst/>
              <a:rect l="l" t="t" r="r" b="b"/>
              <a:pathLst>
                <a:path w="944" h="962" fill="none" extrusionOk="0">
                  <a:moveTo>
                    <a:pt x="0" y="1"/>
                  </a:moveTo>
                  <a:cubicBezTo>
                    <a:pt x="303" y="339"/>
                    <a:pt x="623" y="641"/>
                    <a:pt x="943" y="962"/>
                  </a:cubicBezTo>
                </a:path>
              </a:pathLst>
            </a:custGeom>
            <a:noFill/>
            <a:ln w="111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obj">
  <p:cSld name="OBJECT">
    <p:bg>
      <p:bgPr>
        <a:solidFill>
          <a:schemeClr val="lt1"/>
        </a:solidFill>
        <a:effectLst/>
      </p:bgPr>
    </p:bg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5"/>
          <p:cNvSpPr/>
          <p:nvPr/>
        </p:nvSpPr>
        <p:spPr>
          <a:xfrm>
            <a:off x="1" y="1"/>
            <a:ext cx="12191975" cy="685798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5"/>
          <p:cNvSpPr/>
          <p:nvPr/>
        </p:nvSpPr>
        <p:spPr>
          <a:xfrm>
            <a:off x="1" y="2568385"/>
            <a:ext cx="12191975" cy="29066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5333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3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58" name="Google Shape;658;p3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59" name="Google Shape;659;p3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6264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0" name="Google Shape;660;p3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1" name="Google Shape;661;p3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6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3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65" name="Google Shape;665;p3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6" name="Google Shape;666;p3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7" name="Google Shape;667;p3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10083398" y="3895371"/>
            <a:ext cx="838305" cy="311943"/>
          </a:xfrm>
          <a:custGeom>
            <a:avLst/>
            <a:gdLst/>
            <a:ahLst/>
            <a:cxnLst/>
            <a:rect l="l" t="t" r="r" b="b"/>
            <a:pathLst>
              <a:path w="15877" h="5908" extrusionOk="0">
                <a:moveTo>
                  <a:pt x="6747" y="1"/>
                </a:moveTo>
                <a:cubicBezTo>
                  <a:pt x="4752" y="1"/>
                  <a:pt x="3754" y="1340"/>
                  <a:pt x="3597" y="2810"/>
                </a:cubicBezTo>
                <a:cubicBezTo>
                  <a:pt x="3308" y="2705"/>
                  <a:pt x="3019" y="2678"/>
                  <a:pt x="2731" y="2678"/>
                </a:cubicBezTo>
                <a:cubicBezTo>
                  <a:pt x="709" y="2678"/>
                  <a:pt x="1" y="4568"/>
                  <a:pt x="578" y="5907"/>
                </a:cubicBezTo>
                <a:lnTo>
                  <a:pt x="4752" y="5907"/>
                </a:lnTo>
                <a:cubicBezTo>
                  <a:pt x="4752" y="5881"/>
                  <a:pt x="4752" y="5881"/>
                  <a:pt x="4752" y="5855"/>
                </a:cubicBezTo>
                <a:cubicBezTo>
                  <a:pt x="4778" y="5881"/>
                  <a:pt x="4804" y="5881"/>
                  <a:pt x="4830" y="5907"/>
                </a:cubicBezTo>
                <a:lnTo>
                  <a:pt x="15724" y="5907"/>
                </a:lnTo>
                <a:cubicBezTo>
                  <a:pt x="15876" y="4691"/>
                  <a:pt x="14927" y="3645"/>
                  <a:pt x="13728" y="3645"/>
                </a:cubicBezTo>
                <a:cubicBezTo>
                  <a:pt x="13685" y="3645"/>
                  <a:pt x="13641" y="3647"/>
                  <a:pt x="13598" y="3650"/>
                </a:cubicBezTo>
                <a:cubicBezTo>
                  <a:pt x="13577" y="3649"/>
                  <a:pt x="13556" y="3649"/>
                  <a:pt x="13535" y="3649"/>
                </a:cubicBezTo>
                <a:cubicBezTo>
                  <a:pt x="12773" y="3649"/>
                  <a:pt x="12094" y="4115"/>
                  <a:pt x="11813" y="4831"/>
                </a:cubicBezTo>
                <a:cubicBezTo>
                  <a:pt x="11682" y="4017"/>
                  <a:pt x="11157" y="3282"/>
                  <a:pt x="10133" y="3282"/>
                </a:cubicBezTo>
                <a:cubicBezTo>
                  <a:pt x="10094" y="3274"/>
                  <a:pt x="10058" y="3271"/>
                  <a:pt x="10023" y="3271"/>
                </a:cubicBezTo>
                <a:cubicBezTo>
                  <a:pt x="9938" y="3271"/>
                  <a:pt x="9858" y="3290"/>
                  <a:pt x="9765" y="3308"/>
                </a:cubicBezTo>
                <a:cubicBezTo>
                  <a:pt x="9792" y="1655"/>
                  <a:pt x="8768" y="1"/>
                  <a:pt x="67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693970" y="3211397"/>
            <a:ext cx="644055" cy="241471"/>
          </a:xfrm>
          <a:custGeom>
            <a:avLst/>
            <a:gdLst/>
            <a:ahLst/>
            <a:cxnLst/>
            <a:rect l="l" t="t" r="r" b="b"/>
            <a:pathLst>
              <a:path w="11367" h="4261" extrusionOk="0">
                <a:moveTo>
                  <a:pt x="4610" y="0"/>
                </a:moveTo>
                <a:cubicBezTo>
                  <a:pt x="4544" y="0"/>
                  <a:pt x="4477" y="3"/>
                  <a:pt x="4410" y="8"/>
                </a:cubicBezTo>
                <a:cubicBezTo>
                  <a:pt x="3098" y="113"/>
                  <a:pt x="2127" y="1216"/>
                  <a:pt x="2127" y="2502"/>
                </a:cubicBezTo>
                <a:cubicBezTo>
                  <a:pt x="2127" y="2528"/>
                  <a:pt x="2127" y="2554"/>
                  <a:pt x="2127" y="2581"/>
                </a:cubicBezTo>
                <a:cubicBezTo>
                  <a:pt x="2022" y="2554"/>
                  <a:pt x="1890" y="2528"/>
                  <a:pt x="1785" y="2528"/>
                </a:cubicBezTo>
                <a:cubicBezTo>
                  <a:pt x="1770" y="2528"/>
                  <a:pt x="1754" y="2528"/>
                  <a:pt x="1738" y="2528"/>
                </a:cubicBezTo>
                <a:cubicBezTo>
                  <a:pt x="788" y="2528"/>
                  <a:pt x="0" y="3305"/>
                  <a:pt x="0" y="4261"/>
                </a:cubicBezTo>
                <a:lnTo>
                  <a:pt x="10946" y="4261"/>
                </a:lnTo>
                <a:cubicBezTo>
                  <a:pt x="10920" y="4208"/>
                  <a:pt x="10894" y="4156"/>
                  <a:pt x="10841" y="4103"/>
                </a:cubicBezTo>
                <a:cubicBezTo>
                  <a:pt x="11366" y="2817"/>
                  <a:pt x="10710" y="1006"/>
                  <a:pt x="8899" y="1006"/>
                </a:cubicBezTo>
                <a:cubicBezTo>
                  <a:pt x="8112" y="1006"/>
                  <a:pt x="7403" y="1426"/>
                  <a:pt x="7062" y="2108"/>
                </a:cubicBezTo>
                <a:cubicBezTo>
                  <a:pt x="6862" y="889"/>
                  <a:pt x="5814" y="0"/>
                  <a:pt x="4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16"/>
          <p:cNvGrpSpPr/>
          <p:nvPr/>
        </p:nvGrpSpPr>
        <p:grpSpPr>
          <a:xfrm>
            <a:off x="10441121" y="3452852"/>
            <a:ext cx="122831" cy="46384"/>
            <a:chOff x="4736324" y="1804332"/>
            <a:chExt cx="88691" cy="33492"/>
          </a:xfrm>
        </p:grpSpPr>
        <p:sp>
          <p:nvSpPr>
            <p:cNvPr id="85" name="Google Shape;85;p16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16"/>
          <p:cNvGrpSpPr/>
          <p:nvPr/>
        </p:nvGrpSpPr>
        <p:grpSpPr>
          <a:xfrm>
            <a:off x="2344937" y="1475352"/>
            <a:ext cx="122831" cy="46384"/>
            <a:chOff x="4736324" y="1804332"/>
            <a:chExt cx="88691" cy="33492"/>
          </a:xfrm>
        </p:grpSpPr>
        <p:sp>
          <p:nvSpPr>
            <p:cNvPr id="89" name="Google Shape;89;p16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6"/>
          <p:cNvGrpSpPr/>
          <p:nvPr/>
        </p:nvGrpSpPr>
        <p:grpSpPr>
          <a:xfrm>
            <a:off x="648537" y="4278819"/>
            <a:ext cx="122831" cy="46384"/>
            <a:chOff x="4736324" y="1804332"/>
            <a:chExt cx="88691" cy="33492"/>
          </a:xfrm>
        </p:grpSpPr>
        <p:sp>
          <p:nvSpPr>
            <p:cNvPr id="93" name="Google Shape;93;p16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16"/>
          <p:cNvSpPr/>
          <p:nvPr/>
        </p:nvSpPr>
        <p:spPr>
          <a:xfrm rot="5399696">
            <a:off x="11004863" y="256143"/>
            <a:ext cx="1021797" cy="926391"/>
          </a:xfrm>
          <a:custGeom>
            <a:avLst/>
            <a:gdLst/>
            <a:ahLst/>
            <a:cxnLst/>
            <a:rect l="l" t="t" r="r" b="b"/>
            <a:pathLst>
              <a:path w="27149" h="34923" fill="none" extrusionOk="0">
                <a:moveTo>
                  <a:pt x="26989" y="0"/>
                </a:moveTo>
                <a:cubicBezTo>
                  <a:pt x="27149" y="2829"/>
                  <a:pt x="26971" y="5675"/>
                  <a:pt x="26491" y="8451"/>
                </a:cubicBezTo>
                <a:cubicBezTo>
                  <a:pt x="26473" y="8540"/>
                  <a:pt x="26473" y="8629"/>
                  <a:pt x="26455" y="8718"/>
                </a:cubicBezTo>
                <a:cubicBezTo>
                  <a:pt x="24836" y="17542"/>
                  <a:pt x="19712" y="25832"/>
                  <a:pt x="12080" y="30546"/>
                </a:cubicBezTo>
                <a:cubicBezTo>
                  <a:pt x="8398" y="32806"/>
                  <a:pt x="4270" y="34193"/>
                  <a:pt x="1" y="34923"/>
                </a:cubicBezTo>
              </a:path>
            </a:pathLst>
          </a:custGeom>
          <a:solidFill>
            <a:schemeClr val="lt1"/>
          </a:solidFill>
          <a:ln w="19050" cap="rnd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 flipH="1">
            <a:off x="174334" y="194534"/>
            <a:ext cx="1828300" cy="533133"/>
          </a:xfrm>
          <a:custGeom>
            <a:avLst/>
            <a:gdLst/>
            <a:ahLst/>
            <a:cxnLst/>
            <a:rect l="l" t="t" r="r" b="b"/>
            <a:pathLst>
              <a:path w="54849" h="15994" fill="none" extrusionOk="0">
                <a:moveTo>
                  <a:pt x="1" y="0"/>
                </a:moveTo>
                <a:cubicBezTo>
                  <a:pt x="2171" y="2953"/>
                  <a:pt x="4858" y="5480"/>
                  <a:pt x="7953" y="7454"/>
                </a:cubicBezTo>
                <a:cubicBezTo>
                  <a:pt x="21438" y="15994"/>
                  <a:pt x="39033" y="11439"/>
                  <a:pt x="54849" y="13770"/>
                </a:cubicBezTo>
              </a:path>
            </a:pathLst>
          </a:custGeom>
          <a:solidFill>
            <a:schemeClr val="lt1"/>
          </a:solidFill>
          <a:ln w="19050" cap="rnd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6"/>
          <p:cNvGrpSpPr/>
          <p:nvPr/>
        </p:nvGrpSpPr>
        <p:grpSpPr>
          <a:xfrm rot="1436547">
            <a:off x="10695637" y="1690346"/>
            <a:ext cx="524672" cy="504320"/>
            <a:chOff x="3928352" y="3886712"/>
            <a:chExt cx="564681" cy="558255"/>
          </a:xfrm>
        </p:grpSpPr>
        <p:sp>
          <p:nvSpPr>
            <p:cNvPr id="99" name="Google Shape;99;p16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avLst/>
              <a:gdLst/>
              <a:ahLst/>
              <a:cxnLst/>
              <a:rect l="l" t="t" r="r" b="b"/>
              <a:pathLst>
                <a:path w="10405" h="9218" extrusionOk="0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avLst/>
              <a:gdLst/>
              <a:ahLst/>
              <a:cxnLst/>
              <a:rect l="l" t="t" r="r" b="b"/>
              <a:pathLst>
                <a:path w="8712" h="7005" extrusionOk="0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16"/>
          <p:cNvGrpSpPr/>
          <p:nvPr/>
        </p:nvGrpSpPr>
        <p:grpSpPr>
          <a:xfrm>
            <a:off x="366955" y="4547318"/>
            <a:ext cx="1975597" cy="2116503"/>
            <a:chOff x="1622767" y="3053400"/>
            <a:chExt cx="1802771" cy="1931350"/>
          </a:xfrm>
        </p:grpSpPr>
        <p:sp>
          <p:nvSpPr>
            <p:cNvPr id="102" name="Google Shape;102;p16"/>
            <p:cNvSpPr/>
            <p:nvPr/>
          </p:nvSpPr>
          <p:spPr>
            <a:xfrm flipH="1">
              <a:off x="2954724" y="3540683"/>
              <a:ext cx="435040" cy="880941"/>
            </a:xfrm>
            <a:custGeom>
              <a:avLst/>
              <a:gdLst/>
              <a:ahLst/>
              <a:cxnLst/>
              <a:rect l="l" t="t" r="r" b="b"/>
              <a:pathLst>
                <a:path w="19883" h="40531" extrusionOk="0">
                  <a:moveTo>
                    <a:pt x="13024" y="5687"/>
                  </a:moveTo>
                  <a:lnTo>
                    <a:pt x="11490" y="5687"/>
                  </a:lnTo>
                  <a:lnTo>
                    <a:pt x="13878" y="9478"/>
                  </a:lnTo>
                  <a:lnTo>
                    <a:pt x="11939" y="9478"/>
                  </a:lnTo>
                  <a:lnTo>
                    <a:pt x="14746" y="13906"/>
                  </a:lnTo>
                  <a:lnTo>
                    <a:pt x="12792" y="13906"/>
                  </a:lnTo>
                  <a:lnTo>
                    <a:pt x="15599" y="18348"/>
                  </a:lnTo>
                  <a:lnTo>
                    <a:pt x="13646" y="18348"/>
                  </a:lnTo>
                  <a:lnTo>
                    <a:pt x="16453" y="22790"/>
                  </a:lnTo>
                  <a:lnTo>
                    <a:pt x="14500" y="22790"/>
                  </a:lnTo>
                  <a:lnTo>
                    <a:pt x="17307" y="27218"/>
                  </a:lnTo>
                  <a:lnTo>
                    <a:pt x="15353" y="27218"/>
                  </a:lnTo>
                  <a:lnTo>
                    <a:pt x="18161" y="31660"/>
                  </a:lnTo>
                  <a:lnTo>
                    <a:pt x="16222" y="31660"/>
                  </a:lnTo>
                  <a:lnTo>
                    <a:pt x="19029" y="36102"/>
                  </a:lnTo>
                  <a:lnTo>
                    <a:pt x="17075" y="36102"/>
                  </a:lnTo>
                  <a:lnTo>
                    <a:pt x="19883" y="40530"/>
                  </a:lnTo>
                  <a:lnTo>
                    <a:pt x="1" y="40530"/>
                  </a:lnTo>
                  <a:lnTo>
                    <a:pt x="2663" y="36102"/>
                  </a:lnTo>
                  <a:lnTo>
                    <a:pt x="869" y="36102"/>
                  </a:lnTo>
                  <a:lnTo>
                    <a:pt x="3517" y="31660"/>
                  </a:lnTo>
                  <a:lnTo>
                    <a:pt x="1723" y="31660"/>
                  </a:lnTo>
                  <a:lnTo>
                    <a:pt x="4385" y="27218"/>
                  </a:lnTo>
                  <a:lnTo>
                    <a:pt x="2577" y="27218"/>
                  </a:lnTo>
                  <a:lnTo>
                    <a:pt x="5239" y="22790"/>
                  </a:lnTo>
                  <a:lnTo>
                    <a:pt x="3430" y="22790"/>
                  </a:lnTo>
                  <a:lnTo>
                    <a:pt x="6093" y="18348"/>
                  </a:lnTo>
                  <a:lnTo>
                    <a:pt x="4284" y="18348"/>
                  </a:lnTo>
                  <a:lnTo>
                    <a:pt x="6947" y="13906"/>
                  </a:lnTo>
                  <a:lnTo>
                    <a:pt x="5138" y="13906"/>
                  </a:lnTo>
                  <a:lnTo>
                    <a:pt x="7800" y="9478"/>
                  </a:lnTo>
                  <a:lnTo>
                    <a:pt x="6006" y="9478"/>
                  </a:lnTo>
                  <a:lnTo>
                    <a:pt x="8278" y="5687"/>
                  </a:lnTo>
                  <a:lnTo>
                    <a:pt x="6860" y="5687"/>
                  </a:lnTo>
                  <a:lnTo>
                    <a:pt x="9855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 flipH="1">
              <a:off x="3045591" y="3605779"/>
              <a:ext cx="252670" cy="958926"/>
            </a:xfrm>
            <a:custGeom>
              <a:avLst/>
              <a:gdLst/>
              <a:ahLst/>
              <a:cxnLst/>
              <a:rect l="l" t="t" r="r" b="b"/>
              <a:pathLst>
                <a:path w="11548" h="44119" extrusionOk="0">
                  <a:moveTo>
                    <a:pt x="6064" y="43714"/>
                  </a:moveTo>
                  <a:cubicBezTo>
                    <a:pt x="6064" y="44119"/>
                    <a:pt x="5456" y="44119"/>
                    <a:pt x="5456" y="43714"/>
                  </a:cubicBezTo>
                  <a:lnTo>
                    <a:pt x="5456" y="35162"/>
                  </a:lnTo>
                  <a:lnTo>
                    <a:pt x="189" y="31197"/>
                  </a:lnTo>
                  <a:cubicBezTo>
                    <a:pt x="30" y="31009"/>
                    <a:pt x="290" y="30734"/>
                    <a:pt x="478" y="30908"/>
                  </a:cubicBezTo>
                  <a:lnTo>
                    <a:pt x="5456" y="34583"/>
                  </a:lnTo>
                  <a:lnTo>
                    <a:pt x="5456" y="31559"/>
                  </a:lnTo>
                  <a:lnTo>
                    <a:pt x="174" y="26292"/>
                  </a:lnTo>
                  <a:cubicBezTo>
                    <a:pt x="1" y="26090"/>
                    <a:pt x="276" y="25815"/>
                    <a:pt x="464" y="25988"/>
                  </a:cubicBezTo>
                  <a:lnTo>
                    <a:pt x="5456" y="30980"/>
                  </a:lnTo>
                  <a:lnTo>
                    <a:pt x="5456" y="26437"/>
                  </a:lnTo>
                  <a:lnTo>
                    <a:pt x="1535" y="22516"/>
                  </a:lnTo>
                  <a:cubicBezTo>
                    <a:pt x="1346" y="22327"/>
                    <a:pt x="1621" y="22038"/>
                    <a:pt x="1824" y="22226"/>
                  </a:cubicBezTo>
                  <a:lnTo>
                    <a:pt x="5456" y="25858"/>
                  </a:lnTo>
                  <a:lnTo>
                    <a:pt x="5456" y="21315"/>
                  </a:lnTo>
                  <a:lnTo>
                    <a:pt x="2576" y="18435"/>
                  </a:lnTo>
                  <a:cubicBezTo>
                    <a:pt x="2417" y="18247"/>
                    <a:pt x="2678" y="17987"/>
                    <a:pt x="2866" y="18146"/>
                  </a:cubicBezTo>
                  <a:lnTo>
                    <a:pt x="5456" y="20736"/>
                  </a:lnTo>
                  <a:lnTo>
                    <a:pt x="5456" y="16192"/>
                  </a:lnTo>
                  <a:lnTo>
                    <a:pt x="3242" y="13978"/>
                  </a:lnTo>
                  <a:cubicBezTo>
                    <a:pt x="3068" y="13790"/>
                    <a:pt x="3343" y="13515"/>
                    <a:pt x="3531" y="13689"/>
                  </a:cubicBezTo>
                  <a:lnTo>
                    <a:pt x="5456" y="15614"/>
                  </a:lnTo>
                  <a:lnTo>
                    <a:pt x="5456" y="10694"/>
                  </a:lnTo>
                  <a:lnTo>
                    <a:pt x="3242" y="8480"/>
                  </a:lnTo>
                  <a:cubicBezTo>
                    <a:pt x="3068" y="8292"/>
                    <a:pt x="3343" y="8017"/>
                    <a:pt x="3531" y="8191"/>
                  </a:cubicBezTo>
                  <a:lnTo>
                    <a:pt x="5456" y="10115"/>
                  </a:lnTo>
                  <a:lnTo>
                    <a:pt x="5456" y="5789"/>
                  </a:lnTo>
                  <a:lnTo>
                    <a:pt x="4052" y="4399"/>
                  </a:lnTo>
                  <a:cubicBezTo>
                    <a:pt x="3835" y="4197"/>
                    <a:pt x="4154" y="3879"/>
                    <a:pt x="4342" y="4110"/>
                  </a:cubicBezTo>
                  <a:lnTo>
                    <a:pt x="5456" y="5210"/>
                  </a:lnTo>
                  <a:lnTo>
                    <a:pt x="5456" y="406"/>
                  </a:lnTo>
                  <a:cubicBezTo>
                    <a:pt x="5456" y="1"/>
                    <a:pt x="6064" y="1"/>
                    <a:pt x="6064" y="406"/>
                  </a:cubicBezTo>
                  <a:lnTo>
                    <a:pt x="6064" y="5210"/>
                  </a:lnTo>
                  <a:lnTo>
                    <a:pt x="7062" y="4197"/>
                  </a:lnTo>
                  <a:cubicBezTo>
                    <a:pt x="7265" y="4038"/>
                    <a:pt x="7525" y="4298"/>
                    <a:pt x="7351" y="4486"/>
                  </a:cubicBezTo>
                  <a:lnTo>
                    <a:pt x="6064" y="5789"/>
                  </a:lnTo>
                  <a:lnTo>
                    <a:pt x="6064" y="10115"/>
                  </a:lnTo>
                  <a:lnTo>
                    <a:pt x="7988" y="8191"/>
                  </a:lnTo>
                  <a:cubicBezTo>
                    <a:pt x="8176" y="8017"/>
                    <a:pt x="8437" y="8292"/>
                    <a:pt x="8278" y="8480"/>
                  </a:cubicBezTo>
                  <a:lnTo>
                    <a:pt x="6064" y="10694"/>
                  </a:lnTo>
                  <a:lnTo>
                    <a:pt x="6064" y="15614"/>
                  </a:lnTo>
                  <a:lnTo>
                    <a:pt x="7988" y="13689"/>
                  </a:lnTo>
                  <a:cubicBezTo>
                    <a:pt x="8176" y="13515"/>
                    <a:pt x="8451" y="13790"/>
                    <a:pt x="8278" y="13978"/>
                  </a:cubicBezTo>
                  <a:lnTo>
                    <a:pt x="6064" y="16192"/>
                  </a:lnTo>
                  <a:lnTo>
                    <a:pt x="6064" y="20736"/>
                  </a:lnTo>
                  <a:lnTo>
                    <a:pt x="8480" y="18305"/>
                  </a:lnTo>
                  <a:cubicBezTo>
                    <a:pt x="8683" y="18131"/>
                    <a:pt x="8958" y="18406"/>
                    <a:pt x="8769" y="18594"/>
                  </a:cubicBezTo>
                  <a:lnTo>
                    <a:pt x="6064" y="21315"/>
                  </a:lnTo>
                  <a:lnTo>
                    <a:pt x="6064" y="25858"/>
                  </a:lnTo>
                  <a:lnTo>
                    <a:pt x="9536" y="22385"/>
                  </a:lnTo>
                  <a:cubicBezTo>
                    <a:pt x="9724" y="22212"/>
                    <a:pt x="9999" y="22487"/>
                    <a:pt x="9826" y="22675"/>
                  </a:cubicBezTo>
                  <a:lnTo>
                    <a:pt x="6064" y="26437"/>
                  </a:lnTo>
                  <a:lnTo>
                    <a:pt x="6064" y="30980"/>
                  </a:lnTo>
                  <a:lnTo>
                    <a:pt x="11056" y="25988"/>
                  </a:lnTo>
                  <a:cubicBezTo>
                    <a:pt x="11244" y="25786"/>
                    <a:pt x="11548" y="26090"/>
                    <a:pt x="11345" y="26278"/>
                  </a:cubicBezTo>
                  <a:lnTo>
                    <a:pt x="6064" y="31559"/>
                  </a:lnTo>
                  <a:lnTo>
                    <a:pt x="6064" y="34583"/>
                  </a:lnTo>
                  <a:lnTo>
                    <a:pt x="10578" y="31168"/>
                  </a:lnTo>
                  <a:cubicBezTo>
                    <a:pt x="10766" y="30995"/>
                    <a:pt x="11041" y="31270"/>
                    <a:pt x="10868" y="31458"/>
                  </a:cubicBezTo>
                  <a:lnTo>
                    <a:pt x="6064" y="35162"/>
                  </a:lnTo>
                  <a:lnTo>
                    <a:pt x="6064" y="437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 flipH="1">
              <a:off x="2307209" y="3268816"/>
              <a:ext cx="592379" cy="1200468"/>
            </a:xfrm>
            <a:custGeom>
              <a:avLst/>
              <a:gdLst/>
              <a:ahLst/>
              <a:cxnLst/>
              <a:rect l="l" t="t" r="r" b="b"/>
              <a:pathLst>
                <a:path w="27074" h="55232" extrusionOk="0">
                  <a:moveTo>
                    <a:pt x="17740" y="7757"/>
                  </a:moveTo>
                  <a:lnTo>
                    <a:pt x="15642" y="7757"/>
                  </a:lnTo>
                  <a:lnTo>
                    <a:pt x="18912" y="12908"/>
                  </a:lnTo>
                  <a:lnTo>
                    <a:pt x="16250" y="12908"/>
                  </a:lnTo>
                  <a:lnTo>
                    <a:pt x="20070" y="18956"/>
                  </a:lnTo>
                  <a:lnTo>
                    <a:pt x="17422" y="18956"/>
                  </a:lnTo>
                  <a:lnTo>
                    <a:pt x="21242" y="25004"/>
                  </a:lnTo>
                  <a:lnTo>
                    <a:pt x="18579" y="25004"/>
                  </a:lnTo>
                  <a:lnTo>
                    <a:pt x="22399" y="31053"/>
                  </a:lnTo>
                  <a:lnTo>
                    <a:pt x="19751" y="31053"/>
                  </a:lnTo>
                  <a:lnTo>
                    <a:pt x="23571" y="37101"/>
                  </a:lnTo>
                  <a:lnTo>
                    <a:pt x="20909" y="37101"/>
                  </a:lnTo>
                  <a:lnTo>
                    <a:pt x="24743" y="43135"/>
                  </a:lnTo>
                  <a:lnTo>
                    <a:pt x="22081" y="43135"/>
                  </a:lnTo>
                  <a:lnTo>
                    <a:pt x="25901" y="49183"/>
                  </a:lnTo>
                  <a:lnTo>
                    <a:pt x="23253" y="49183"/>
                  </a:lnTo>
                  <a:lnTo>
                    <a:pt x="27073" y="55232"/>
                  </a:lnTo>
                  <a:lnTo>
                    <a:pt x="0" y="55232"/>
                  </a:lnTo>
                  <a:lnTo>
                    <a:pt x="3617" y="49183"/>
                  </a:lnTo>
                  <a:lnTo>
                    <a:pt x="1158" y="49183"/>
                  </a:lnTo>
                  <a:lnTo>
                    <a:pt x="4790" y="43135"/>
                  </a:lnTo>
                  <a:lnTo>
                    <a:pt x="2330" y="43135"/>
                  </a:lnTo>
                  <a:lnTo>
                    <a:pt x="5962" y="37101"/>
                  </a:lnTo>
                  <a:lnTo>
                    <a:pt x="3502" y="37101"/>
                  </a:lnTo>
                  <a:lnTo>
                    <a:pt x="7119" y="31053"/>
                  </a:lnTo>
                  <a:lnTo>
                    <a:pt x="4659" y="31053"/>
                  </a:lnTo>
                  <a:lnTo>
                    <a:pt x="8291" y="25004"/>
                  </a:lnTo>
                  <a:lnTo>
                    <a:pt x="5831" y="25004"/>
                  </a:lnTo>
                  <a:lnTo>
                    <a:pt x="9463" y="18956"/>
                  </a:lnTo>
                  <a:lnTo>
                    <a:pt x="7003" y="18956"/>
                  </a:lnTo>
                  <a:lnTo>
                    <a:pt x="10621" y="12908"/>
                  </a:lnTo>
                  <a:lnTo>
                    <a:pt x="8161" y="12908"/>
                  </a:lnTo>
                  <a:lnTo>
                    <a:pt x="11258" y="7757"/>
                  </a:lnTo>
                  <a:lnTo>
                    <a:pt x="9333" y="7757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 flipH="1">
              <a:off x="2430993" y="3357516"/>
              <a:ext cx="344807" cy="1306752"/>
            </a:xfrm>
            <a:custGeom>
              <a:avLst/>
              <a:gdLst/>
              <a:ahLst/>
              <a:cxnLst/>
              <a:rect l="l" t="t" r="r" b="b"/>
              <a:pathLst>
                <a:path w="15759" h="60122" extrusionOk="0">
                  <a:moveTo>
                    <a:pt x="8292" y="59558"/>
                  </a:moveTo>
                  <a:cubicBezTo>
                    <a:pt x="8292" y="60122"/>
                    <a:pt x="7453" y="60122"/>
                    <a:pt x="7453" y="59558"/>
                  </a:cubicBezTo>
                  <a:lnTo>
                    <a:pt x="7453" y="47910"/>
                  </a:lnTo>
                  <a:lnTo>
                    <a:pt x="290" y="42512"/>
                  </a:lnTo>
                  <a:cubicBezTo>
                    <a:pt x="30" y="42237"/>
                    <a:pt x="420" y="41847"/>
                    <a:pt x="681" y="42107"/>
                  </a:cubicBezTo>
                  <a:lnTo>
                    <a:pt x="7453" y="47128"/>
                  </a:lnTo>
                  <a:lnTo>
                    <a:pt x="7453" y="43004"/>
                  </a:lnTo>
                  <a:lnTo>
                    <a:pt x="261" y="35813"/>
                  </a:lnTo>
                  <a:cubicBezTo>
                    <a:pt x="1" y="35552"/>
                    <a:pt x="406" y="35162"/>
                    <a:pt x="666" y="35422"/>
                  </a:cubicBezTo>
                  <a:lnTo>
                    <a:pt x="7453" y="42208"/>
                  </a:lnTo>
                  <a:lnTo>
                    <a:pt x="7453" y="36030"/>
                  </a:lnTo>
                  <a:lnTo>
                    <a:pt x="2113" y="30676"/>
                  </a:lnTo>
                  <a:cubicBezTo>
                    <a:pt x="1838" y="30416"/>
                    <a:pt x="2244" y="30010"/>
                    <a:pt x="2504" y="30285"/>
                  </a:cubicBezTo>
                  <a:lnTo>
                    <a:pt x="7453" y="35234"/>
                  </a:lnTo>
                  <a:lnTo>
                    <a:pt x="7453" y="29041"/>
                  </a:lnTo>
                  <a:lnTo>
                    <a:pt x="3546" y="25134"/>
                  </a:lnTo>
                  <a:cubicBezTo>
                    <a:pt x="3285" y="24859"/>
                    <a:pt x="3676" y="24469"/>
                    <a:pt x="3937" y="24729"/>
                  </a:cubicBezTo>
                  <a:lnTo>
                    <a:pt x="7453" y="28260"/>
                  </a:lnTo>
                  <a:lnTo>
                    <a:pt x="7453" y="22067"/>
                  </a:lnTo>
                  <a:lnTo>
                    <a:pt x="4443" y="19057"/>
                  </a:lnTo>
                  <a:cubicBezTo>
                    <a:pt x="4183" y="18796"/>
                    <a:pt x="4588" y="18391"/>
                    <a:pt x="4848" y="18652"/>
                  </a:cubicBezTo>
                  <a:lnTo>
                    <a:pt x="7453" y="21271"/>
                  </a:lnTo>
                  <a:lnTo>
                    <a:pt x="7453" y="14571"/>
                  </a:lnTo>
                  <a:lnTo>
                    <a:pt x="4443" y="11562"/>
                  </a:lnTo>
                  <a:cubicBezTo>
                    <a:pt x="4183" y="11301"/>
                    <a:pt x="4588" y="10896"/>
                    <a:pt x="4848" y="11171"/>
                  </a:cubicBezTo>
                  <a:lnTo>
                    <a:pt x="7453" y="13775"/>
                  </a:lnTo>
                  <a:lnTo>
                    <a:pt x="7453" y="7886"/>
                  </a:lnTo>
                  <a:lnTo>
                    <a:pt x="5557" y="5991"/>
                  </a:lnTo>
                  <a:cubicBezTo>
                    <a:pt x="5297" y="5730"/>
                    <a:pt x="5687" y="5325"/>
                    <a:pt x="5948" y="5600"/>
                  </a:cubicBezTo>
                  <a:lnTo>
                    <a:pt x="7453" y="7090"/>
                  </a:lnTo>
                  <a:lnTo>
                    <a:pt x="7453" y="565"/>
                  </a:lnTo>
                  <a:cubicBezTo>
                    <a:pt x="7453" y="0"/>
                    <a:pt x="8292" y="0"/>
                    <a:pt x="8292" y="565"/>
                  </a:cubicBezTo>
                  <a:lnTo>
                    <a:pt x="8292" y="7105"/>
                  </a:lnTo>
                  <a:lnTo>
                    <a:pt x="9667" y="5730"/>
                  </a:lnTo>
                  <a:cubicBezTo>
                    <a:pt x="9927" y="5470"/>
                    <a:pt x="10318" y="5860"/>
                    <a:pt x="10057" y="6121"/>
                  </a:cubicBezTo>
                  <a:lnTo>
                    <a:pt x="8292" y="7886"/>
                  </a:lnTo>
                  <a:lnTo>
                    <a:pt x="8292" y="13775"/>
                  </a:lnTo>
                  <a:lnTo>
                    <a:pt x="10911" y="11171"/>
                  </a:lnTo>
                  <a:cubicBezTo>
                    <a:pt x="11171" y="10910"/>
                    <a:pt x="11577" y="11301"/>
                    <a:pt x="11302" y="11562"/>
                  </a:cubicBezTo>
                  <a:lnTo>
                    <a:pt x="8292" y="14571"/>
                  </a:lnTo>
                  <a:lnTo>
                    <a:pt x="8292" y="21271"/>
                  </a:lnTo>
                  <a:lnTo>
                    <a:pt x="10911" y="18652"/>
                  </a:lnTo>
                  <a:cubicBezTo>
                    <a:pt x="11171" y="18391"/>
                    <a:pt x="11577" y="18796"/>
                    <a:pt x="11302" y="19057"/>
                  </a:cubicBezTo>
                  <a:lnTo>
                    <a:pt x="8292" y="22067"/>
                  </a:lnTo>
                  <a:lnTo>
                    <a:pt x="8292" y="28260"/>
                  </a:lnTo>
                  <a:lnTo>
                    <a:pt x="11591" y="24961"/>
                  </a:lnTo>
                  <a:cubicBezTo>
                    <a:pt x="11866" y="24686"/>
                    <a:pt x="12257" y="25091"/>
                    <a:pt x="11996" y="25351"/>
                  </a:cubicBezTo>
                  <a:lnTo>
                    <a:pt x="8292" y="29041"/>
                  </a:lnTo>
                  <a:lnTo>
                    <a:pt x="8292" y="35234"/>
                  </a:lnTo>
                  <a:lnTo>
                    <a:pt x="13024" y="30502"/>
                  </a:lnTo>
                  <a:cubicBezTo>
                    <a:pt x="13284" y="30242"/>
                    <a:pt x="13689" y="30633"/>
                    <a:pt x="13414" y="30908"/>
                  </a:cubicBezTo>
                  <a:lnTo>
                    <a:pt x="8292" y="36030"/>
                  </a:lnTo>
                  <a:lnTo>
                    <a:pt x="8292" y="42208"/>
                  </a:lnTo>
                  <a:lnTo>
                    <a:pt x="15093" y="35422"/>
                  </a:lnTo>
                  <a:cubicBezTo>
                    <a:pt x="15353" y="35162"/>
                    <a:pt x="15758" y="35552"/>
                    <a:pt x="15483" y="35813"/>
                  </a:cubicBezTo>
                  <a:lnTo>
                    <a:pt x="8292" y="43004"/>
                  </a:lnTo>
                  <a:lnTo>
                    <a:pt x="8292" y="47128"/>
                  </a:lnTo>
                  <a:lnTo>
                    <a:pt x="14442" y="42469"/>
                  </a:lnTo>
                  <a:cubicBezTo>
                    <a:pt x="14702" y="42208"/>
                    <a:pt x="15093" y="42599"/>
                    <a:pt x="14832" y="42874"/>
                  </a:cubicBezTo>
                  <a:lnTo>
                    <a:pt x="8292" y="47910"/>
                  </a:lnTo>
                  <a:lnTo>
                    <a:pt x="8292" y="595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 flipH="1">
              <a:off x="1692743" y="3053400"/>
              <a:ext cx="820019" cy="1661510"/>
            </a:xfrm>
            <a:custGeom>
              <a:avLst/>
              <a:gdLst/>
              <a:ahLst/>
              <a:cxnLst/>
              <a:rect l="l" t="t" r="r" b="b"/>
              <a:pathLst>
                <a:path w="37478" h="76444" extrusionOk="0">
                  <a:moveTo>
                    <a:pt x="24556" y="10722"/>
                  </a:moveTo>
                  <a:lnTo>
                    <a:pt x="21647" y="10722"/>
                  </a:lnTo>
                  <a:lnTo>
                    <a:pt x="26162" y="17870"/>
                  </a:lnTo>
                  <a:lnTo>
                    <a:pt x="22487" y="17870"/>
                  </a:lnTo>
                  <a:lnTo>
                    <a:pt x="27782" y="26234"/>
                  </a:lnTo>
                  <a:lnTo>
                    <a:pt x="24107" y="26234"/>
                  </a:lnTo>
                  <a:lnTo>
                    <a:pt x="29403" y="34612"/>
                  </a:lnTo>
                  <a:lnTo>
                    <a:pt x="25713" y="34612"/>
                  </a:lnTo>
                  <a:lnTo>
                    <a:pt x="31009" y="42975"/>
                  </a:lnTo>
                  <a:lnTo>
                    <a:pt x="27334" y="42975"/>
                  </a:lnTo>
                  <a:lnTo>
                    <a:pt x="32630" y="51339"/>
                  </a:lnTo>
                  <a:lnTo>
                    <a:pt x="28955" y="51339"/>
                  </a:lnTo>
                  <a:lnTo>
                    <a:pt x="34236" y="59702"/>
                  </a:lnTo>
                  <a:lnTo>
                    <a:pt x="30561" y="59702"/>
                  </a:lnTo>
                  <a:lnTo>
                    <a:pt x="35857" y="68080"/>
                  </a:lnTo>
                  <a:lnTo>
                    <a:pt x="32181" y="68080"/>
                  </a:lnTo>
                  <a:lnTo>
                    <a:pt x="37477" y="76444"/>
                  </a:lnTo>
                  <a:lnTo>
                    <a:pt x="0" y="76444"/>
                  </a:lnTo>
                  <a:lnTo>
                    <a:pt x="5021" y="68080"/>
                  </a:lnTo>
                  <a:lnTo>
                    <a:pt x="1607" y="68080"/>
                  </a:lnTo>
                  <a:lnTo>
                    <a:pt x="6628" y="59702"/>
                  </a:lnTo>
                  <a:lnTo>
                    <a:pt x="3227" y="59702"/>
                  </a:lnTo>
                  <a:lnTo>
                    <a:pt x="8248" y="51339"/>
                  </a:lnTo>
                  <a:lnTo>
                    <a:pt x="4848" y="51339"/>
                  </a:lnTo>
                  <a:lnTo>
                    <a:pt x="9854" y="42975"/>
                  </a:lnTo>
                  <a:lnTo>
                    <a:pt x="6454" y="42975"/>
                  </a:lnTo>
                  <a:lnTo>
                    <a:pt x="11475" y="34612"/>
                  </a:lnTo>
                  <a:lnTo>
                    <a:pt x="8075" y="34612"/>
                  </a:lnTo>
                  <a:lnTo>
                    <a:pt x="13096" y="26234"/>
                  </a:lnTo>
                  <a:lnTo>
                    <a:pt x="9681" y="26234"/>
                  </a:lnTo>
                  <a:lnTo>
                    <a:pt x="14702" y="17870"/>
                  </a:lnTo>
                  <a:lnTo>
                    <a:pt x="11301" y="17870"/>
                  </a:lnTo>
                  <a:lnTo>
                    <a:pt x="15584" y="10722"/>
                  </a:lnTo>
                  <a:lnTo>
                    <a:pt x="12922" y="10722"/>
                  </a:lnTo>
                  <a:lnTo>
                    <a:pt x="185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 flipH="1">
              <a:off x="1864347" y="3176355"/>
              <a:ext cx="476809" cy="1808395"/>
            </a:xfrm>
            <a:custGeom>
              <a:avLst/>
              <a:gdLst/>
              <a:ahLst/>
              <a:cxnLst/>
              <a:rect l="l" t="t" r="r" b="b"/>
              <a:pathLst>
                <a:path w="21792" h="83202" extrusionOk="0">
                  <a:moveTo>
                    <a:pt x="11475" y="82435"/>
                  </a:moveTo>
                  <a:cubicBezTo>
                    <a:pt x="11475" y="83202"/>
                    <a:pt x="10317" y="83202"/>
                    <a:pt x="10317" y="82435"/>
                  </a:cubicBezTo>
                  <a:lnTo>
                    <a:pt x="10317" y="66315"/>
                  </a:lnTo>
                  <a:lnTo>
                    <a:pt x="391" y="58820"/>
                  </a:lnTo>
                  <a:cubicBezTo>
                    <a:pt x="43" y="58458"/>
                    <a:pt x="579" y="57923"/>
                    <a:pt x="941" y="58270"/>
                  </a:cubicBezTo>
                  <a:lnTo>
                    <a:pt x="10317" y="65216"/>
                  </a:lnTo>
                  <a:lnTo>
                    <a:pt x="10317" y="59515"/>
                  </a:lnTo>
                  <a:lnTo>
                    <a:pt x="362" y="49559"/>
                  </a:lnTo>
                  <a:cubicBezTo>
                    <a:pt x="0" y="49198"/>
                    <a:pt x="535" y="48648"/>
                    <a:pt x="912" y="49010"/>
                  </a:cubicBezTo>
                  <a:lnTo>
                    <a:pt x="10317" y="58415"/>
                  </a:lnTo>
                  <a:lnTo>
                    <a:pt x="10317" y="49849"/>
                  </a:lnTo>
                  <a:lnTo>
                    <a:pt x="2908" y="42455"/>
                  </a:lnTo>
                  <a:cubicBezTo>
                    <a:pt x="2547" y="42093"/>
                    <a:pt x="3097" y="41543"/>
                    <a:pt x="3458" y="41905"/>
                  </a:cubicBezTo>
                  <a:lnTo>
                    <a:pt x="10317" y="48764"/>
                  </a:lnTo>
                  <a:lnTo>
                    <a:pt x="10317" y="40198"/>
                  </a:lnTo>
                  <a:lnTo>
                    <a:pt x="4891" y="34771"/>
                  </a:lnTo>
                  <a:cubicBezTo>
                    <a:pt x="4515" y="34410"/>
                    <a:pt x="5079" y="33845"/>
                    <a:pt x="5441" y="34222"/>
                  </a:cubicBezTo>
                  <a:lnTo>
                    <a:pt x="10317" y="39098"/>
                  </a:lnTo>
                  <a:lnTo>
                    <a:pt x="10317" y="30532"/>
                  </a:lnTo>
                  <a:lnTo>
                    <a:pt x="6150" y="26365"/>
                  </a:lnTo>
                  <a:cubicBezTo>
                    <a:pt x="5788" y="26003"/>
                    <a:pt x="6323" y="25467"/>
                    <a:pt x="6700" y="25815"/>
                  </a:cubicBezTo>
                  <a:lnTo>
                    <a:pt x="10317" y="29432"/>
                  </a:lnTo>
                  <a:lnTo>
                    <a:pt x="10317" y="20157"/>
                  </a:lnTo>
                  <a:lnTo>
                    <a:pt x="6150" y="15990"/>
                  </a:lnTo>
                  <a:cubicBezTo>
                    <a:pt x="5788" y="15628"/>
                    <a:pt x="6323" y="15093"/>
                    <a:pt x="6700" y="15440"/>
                  </a:cubicBezTo>
                  <a:lnTo>
                    <a:pt x="10317" y="19072"/>
                  </a:lnTo>
                  <a:lnTo>
                    <a:pt x="10317" y="10911"/>
                  </a:lnTo>
                  <a:lnTo>
                    <a:pt x="7684" y="8277"/>
                  </a:lnTo>
                  <a:cubicBezTo>
                    <a:pt x="7322" y="7916"/>
                    <a:pt x="7872" y="7366"/>
                    <a:pt x="8233" y="7728"/>
                  </a:cubicBezTo>
                  <a:lnTo>
                    <a:pt x="10317" y="9811"/>
                  </a:lnTo>
                  <a:lnTo>
                    <a:pt x="10317" y="768"/>
                  </a:lnTo>
                  <a:cubicBezTo>
                    <a:pt x="10317" y="1"/>
                    <a:pt x="11475" y="1"/>
                    <a:pt x="11475" y="768"/>
                  </a:cubicBezTo>
                  <a:lnTo>
                    <a:pt x="11475" y="9811"/>
                  </a:lnTo>
                  <a:lnTo>
                    <a:pt x="13370" y="7930"/>
                  </a:lnTo>
                  <a:cubicBezTo>
                    <a:pt x="13732" y="7554"/>
                    <a:pt x="14282" y="8104"/>
                    <a:pt x="13906" y="8480"/>
                  </a:cubicBezTo>
                  <a:lnTo>
                    <a:pt x="11475" y="10911"/>
                  </a:lnTo>
                  <a:lnTo>
                    <a:pt x="11475" y="19072"/>
                  </a:lnTo>
                  <a:lnTo>
                    <a:pt x="15092" y="15454"/>
                  </a:lnTo>
                  <a:cubicBezTo>
                    <a:pt x="15454" y="15078"/>
                    <a:pt x="16004" y="15628"/>
                    <a:pt x="15642" y="15990"/>
                  </a:cubicBezTo>
                  <a:lnTo>
                    <a:pt x="11475" y="20157"/>
                  </a:lnTo>
                  <a:lnTo>
                    <a:pt x="11475" y="29432"/>
                  </a:lnTo>
                  <a:lnTo>
                    <a:pt x="15092" y="25815"/>
                  </a:lnTo>
                  <a:cubicBezTo>
                    <a:pt x="15454" y="25453"/>
                    <a:pt x="16004" y="26003"/>
                    <a:pt x="15642" y="26365"/>
                  </a:cubicBezTo>
                  <a:lnTo>
                    <a:pt x="11475" y="30532"/>
                  </a:lnTo>
                  <a:lnTo>
                    <a:pt x="11475" y="39098"/>
                  </a:lnTo>
                  <a:lnTo>
                    <a:pt x="16033" y="34525"/>
                  </a:lnTo>
                  <a:cubicBezTo>
                    <a:pt x="16409" y="34164"/>
                    <a:pt x="16944" y="34714"/>
                    <a:pt x="16582" y="35075"/>
                  </a:cubicBezTo>
                  <a:lnTo>
                    <a:pt x="11475" y="40198"/>
                  </a:lnTo>
                  <a:lnTo>
                    <a:pt x="11475" y="48764"/>
                  </a:lnTo>
                  <a:lnTo>
                    <a:pt x="18015" y="42209"/>
                  </a:lnTo>
                  <a:cubicBezTo>
                    <a:pt x="18377" y="41847"/>
                    <a:pt x="18927" y="42397"/>
                    <a:pt x="18565" y="42759"/>
                  </a:cubicBezTo>
                  <a:lnTo>
                    <a:pt x="11475" y="49849"/>
                  </a:lnTo>
                  <a:lnTo>
                    <a:pt x="11475" y="58415"/>
                  </a:lnTo>
                  <a:lnTo>
                    <a:pt x="20880" y="49010"/>
                  </a:lnTo>
                  <a:cubicBezTo>
                    <a:pt x="21242" y="48648"/>
                    <a:pt x="21792" y="49198"/>
                    <a:pt x="21430" y="49559"/>
                  </a:cubicBezTo>
                  <a:lnTo>
                    <a:pt x="11475" y="59515"/>
                  </a:lnTo>
                  <a:lnTo>
                    <a:pt x="11475" y="65216"/>
                  </a:lnTo>
                  <a:lnTo>
                    <a:pt x="19968" y="58777"/>
                  </a:lnTo>
                  <a:cubicBezTo>
                    <a:pt x="20345" y="58415"/>
                    <a:pt x="20894" y="58965"/>
                    <a:pt x="20518" y="59327"/>
                  </a:cubicBezTo>
                  <a:lnTo>
                    <a:pt x="11475" y="663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 flipH="1">
              <a:off x="1622767" y="3715405"/>
              <a:ext cx="433136" cy="691303"/>
            </a:xfrm>
            <a:custGeom>
              <a:avLst/>
              <a:gdLst/>
              <a:ahLst/>
              <a:cxnLst/>
              <a:rect l="l" t="t" r="r" b="b"/>
              <a:pathLst>
                <a:path w="19796" h="31806" extrusionOk="0">
                  <a:moveTo>
                    <a:pt x="10332" y="218"/>
                  </a:moveTo>
                  <a:cubicBezTo>
                    <a:pt x="13414" y="2924"/>
                    <a:pt x="15859" y="7062"/>
                    <a:pt x="17408" y="10839"/>
                  </a:cubicBezTo>
                  <a:cubicBezTo>
                    <a:pt x="18652" y="13877"/>
                    <a:pt x="19578" y="17307"/>
                    <a:pt x="19694" y="20606"/>
                  </a:cubicBezTo>
                  <a:cubicBezTo>
                    <a:pt x="19795" y="23427"/>
                    <a:pt x="19318" y="26495"/>
                    <a:pt x="17465" y="28738"/>
                  </a:cubicBezTo>
                  <a:cubicBezTo>
                    <a:pt x="15570" y="31024"/>
                    <a:pt x="12777" y="31805"/>
                    <a:pt x="9898" y="31805"/>
                  </a:cubicBezTo>
                  <a:cubicBezTo>
                    <a:pt x="7018" y="31805"/>
                    <a:pt x="4226" y="31024"/>
                    <a:pt x="2344" y="28738"/>
                  </a:cubicBezTo>
                  <a:cubicBezTo>
                    <a:pt x="492" y="26495"/>
                    <a:pt x="0" y="23427"/>
                    <a:pt x="116" y="20606"/>
                  </a:cubicBezTo>
                  <a:cubicBezTo>
                    <a:pt x="232" y="17307"/>
                    <a:pt x="1158" y="13877"/>
                    <a:pt x="2402" y="10839"/>
                  </a:cubicBezTo>
                  <a:cubicBezTo>
                    <a:pt x="3936" y="7062"/>
                    <a:pt x="6396" y="2924"/>
                    <a:pt x="9478" y="218"/>
                  </a:cubicBezTo>
                  <a:cubicBezTo>
                    <a:pt x="9724" y="1"/>
                    <a:pt x="10086" y="1"/>
                    <a:pt x="10332" y="218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 flipH="1">
              <a:off x="1670903" y="3841533"/>
              <a:ext cx="336886" cy="791284"/>
            </a:xfrm>
            <a:custGeom>
              <a:avLst/>
              <a:gdLst/>
              <a:ahLst/>
              <a:cxnLst/>
              <a:rect l="l" t="t" r="r" b="b"/>
              <a:pathLst>
                <a:path w="15397" h="36406" extrusionOk="0">
                  <a:moveTo>
                    <a:pt x="8032" y="35957"/>
                  </a:moveTo>
                  <a:cubicBezTo>
                    <a:pt x="8032" y="36406"/>
                    <a:pt x="7366" y="36406"/>
                    <a:pt x="7366" y="35957"/>
                  </a:cubicBezTo>
                  <a:lnTo>
                    <a:pt x="7366" y="22761"/>
                  </a:lnTo>
                  <a:lnTo>
                    <a:pt x="1636" y="17031"/>
                  </a:lnTo>
                  <a:cubicBezTo>
                    <a:pt x="1433" y="16814"/>
                    <a:pt x="1737" y="16510"/>
                    <a:pt x="1954" y="16713"/>
                  </a:cubicBezTo>
                  <a:lnTo>
                    <a:pt x="7366" y="22124"/>
                  </a:lnTo>
                  <a:lnTo>
                    <a:pt x="7366" y="17190"/>
                  </a:lnTo>
                  <a:lnTo>
                    <a:pt x="203" y="10028"/>
                  </a:lnTo>
                  <a:cubicBezTo>
                    <a:pt x="1" y="9825"/>
                    <a:pt x="319" y="9507"/>
                    <a:pt x="522" y="9709"/>
                  </a:cubicBezTo>
                  <a:lnTo>
                    <a:pt x="7366" y="16554"/>
                  </a:lnTo>
                  <a:lnTo>
                    <a:pt x="7366" y="11619"/>
                  </a:lnTo>
                  <a:lnTo>
                    <a:pt x="2432" y="6685"/>
                  </a:lnTo>
                  <a:cubicBezTo>
                    <a:pt x="2229" y="6483"/>
                    <a:pt x="2533" y="6164"/>
                    <a:pt x="2750" y="6367"/>
                  </a:cubicBezTo>
                  <a:lnTo>
                    <a:pt x="7366" y="10997"/>
                  </a:lnTo>
                  <a:lnTo>
                    <a:pt x="7366" y="6063"/>
                  </a:lnTo>
                  <a:lnTo>
                    <a:pt x="4964" y="3661"/>
                  </a:lnTo>
                  <a:cubicBezTo>
                    <a:pt x="4761" y="3444"/>
                    <a:pt x="5080" y="3126"/>
                    <a:pt x="5282" y="3343"/>
                  </a:cubicBezTo>
                  <a:lnTo>
                    <a:pt x="7366" y="5426"/>
                  </a:lnTo>
                  <a:lnTo>
                    <a:pt x="7366" y="449"/>
                  </a:lnTo>
                  <a:cubicBezTo>
                    <a:pt x="7366" y="0"/>
                    <a:pt x="8032" y="0"/>
                    <a:pt x="8032" y="449"/>
                  </a:cubicBezTo>
                  <a:lnTo>
                    <a:pt x="8032" y="5426"/>
                  </a:lnTo>
                  <a:lnTo>
                    <a:pt x="10130" y="3343"/>
                  </a:lnTo>
                  <a:cubicBezTo>
                    <a:pt x="10332" y="3126"/>
                    <a:pt x="10651" y="3444"/>
                    <a:pt x="10434" y="3661"/>
                  </a:cubicBezTo>
                  <a:lnTo>
                    <a:pt x="8032" y="6063"/>
                  </a:lnTo>
                  <a:lnTo>
                    <a:pt x="8032" y="10997"/>
                  </a:lnTo>
                  <a:lnTo>
                    <a:pt x="12662" y="6367"/>
                  </a:lnTo>
                  <a:cubicBezTo>
                    <a:pt x="12879" y="6150"/>
                    <a:pt x="13197" y="6483"/>
                    <a:pt x="12980" y="6685"/>
                  </a:cubicBezTo>
                  <a:lnTo>
                    <a:pt x="8046" y="11619"/>
                  </a:lnTo>
                  <a:lnTo>
                    <a:pt x="8046" y="16554"/>
                  </a:lnTo>
                  <a:lnTo>
                    <a:pt x="14890" y="9709"/>
                  </a:lnTo>
                  <a:cubicBezTo>
                    <a:pt x="15093" y="9521"/>
                    <a:pt x="15397" y="9825"/>
                    <a:pt x="15194" y="10028"/>
                  </a:cubicBezTo>
                  <a:lnTo>
                    <a:pt x="8046" y="17190"/>
                  </a:lnTo>
                  <a:lnTo>
                    <a:pt x="8046" y="22124"/>
                  </a:lnTo>
                  <a:lnTo>
                    <a:pt x="13458" y="16713"/>
                  </a:lnTo>
                  <a:cubicBezTo>
                    <a:pt x="13675" y="16496"/>
                    <a:pt x="13993" y="16814"/>
                    <a:pt x="13776" y="17031"/>
                  </a:cubicBezTo>
                  <a:lnTo>
                    <a:pt x="8046" y="227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 flipH="1">
              <a:off x="2520341" y="4442033"/>
              <a:ext cx="905197" cy="413269"/>
            </a:xfrm>
            <a:custGeom>
              <a:avLst/>
              <a:gdLst/>
              <a:ahLst/>
              <a:cxnLst/>
              <a:rect l="l" t="t" r="r" b="b"/>
              <a:pathLst>
                <a:path w="41371" h="19014" extrusionOk="0">
                  <a:moveTo>
                    <a:pt x="37232" y="10737"/>
                  </a:moveTo>
                  <a:cubicBezTo>
                    <a:pt x="36147" y="10737"/>
                    <a:pt x="35119" y="11157"/>
                    <a:pt x="34338" y="11909"/>
                  </a:cubicBezTo>
                  <a:cubicBezTo>
                    <a:pt x="33962" y="11388"/>
                    <a:pt x="33368" y="11056"/>
                    <a:pt x="32732" y="11012"/>
                  </a:cubicBezTo>
                  <a:cubicBezTo>
                    <a:pt x="32630" y="8639"/>
                    <a:pt x="30691" y="6773"/>
                    <a:pt x="28318" y="6773"/>
                  </a:cubicBezTo>
                  <a:cubicBezTo>
                    <a:pt x="28072" y="6773"/>
                    <a:pt x="27826" y="6787"/>
                    <a:pt x="27595" y="6830"/>
                  </a:cubicBezTo>
                  <a:cubicBezTo>
                    <a:pt x="26799" y="3025"/>
                    <a:pt x="23514" y="261"/>
                    <a:pt x="19636" y="131"/>
                  </a:cubicBezTo>
                  <a:cubicBezTo>
                    <a:pt x="15759" y="1"/>
                    <a:pt x="12286" y="2533"/>
                    <a:pt x="11229" y="6266"/>
                  </a:cubicBezTo>
                  <a:cubicBezTo>
                    <a:pt x="7757" y="5326"/>
                    <a:pt x="4356" y="7945"/>
                    <a:pt x="4356" y="11533"/>
                  </a:cubicBezTo>
                  <a:cubicBezTo>
                    <a:pt x="4356" y="11678"/>
                    <a:pt x="4356" y="11822"/>
                    <a:pt x="4371" y="11967"/>
                  </a:cubicBezTo>
                  <a:cubicBezTo>
                    <a:pt x="2316" y="11591"/>
                    <a:pt x="377" y="13052"/>
                    <a:pt x="189" y="15136"/>
                  </a:cubicBezTo>
                  <a:cubicBezTo>
                    <a:pt x="1" y="17220"/>
                    <a:pt x="1636" y="19014"/>
                    <a:pt x="3720" y="19014"/>
                  </a:cubicBezTo>
                  <a:lnTo>
                    <a:pt x="37232" y="19014"/>
                  </a:lnTo>
                  <a:cubicBezTo>
                    <a:pt x="39518" y="19014"/>
                    <a:pt x="41370" y="17162"/>
                    <a:pt x="41370" y="14876"/>
                  </a:cubicBezTo>
                  <a:cubicBezTo>
                    <a:pt x="41370" y="12589"/>
                    <a:pt x="39518" y="10737"/>
                    <a:pt x="37232" y="107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 flipH="1">
              <a:off x="2448480" y="4652123"/>
              <a:ext cx="270699" cy="182118"/>
            </a:xfrm>
            <a:custGeom>
              <a:avLst/>
              <a:gdLst/>
              <a:ahLst/>
              <a:cxnLst/>
              <a:rect l="l" t="t" r="r" b="b"/>
              <a:pathLst>
                <a:path w="12372" h="8379" extrusionOk="0">
                  <a:moveTo>
                    <a:pt x="10867" y="4891"/>
                  </a:moveTo>
                  <a:cubicBezTo>
                    <a:pt x="9724" y="2996"/>
                    <a:pt x="7264" y="782"/>
                    <a:pt x="4891" y="435"/>
                  </a:cubicBezTo>
                  <a:cubicBezTo>
                    <a:pt x="2026" y="0"/>
                    <a:pt x="0" y="2388"/>
                    <a:pt x="3574" y="3705"/>
                  </a:cubicBezTo>
                  <a:cubicBezTo>
                    <a:pt x="5484" y="4399"/>
                    <a:pt x="8957" y="5094"/>
                    <a:pt x="10578" y="6743"/>
                  </a:cubicBezTo>
                  <a:cubicBezTo>
                    <a:pt x="12198" y="8378"/>
                    <a:pt x="12372" y="7221"/>
                    <a:pt x="10867" y="489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 flipH="1">
              <a:off x="2456072" y="4687986"/>
              <a:ext cx="195038" cy="114478"/>
            </a:xfrm>
            <a:custGeom>
              <a:avLst/>
              <a:gdLst/>
              <a:ahLst/>
              <a:cxnLst/>
              <a:rect l="l" t="t" r="r" b="b"/>
              <a:pathLst>
                <a:path w="8914" h="5267" extrusionOk="0">
                  <a:moveTo>
                    <a:pt x="188" y="304"/>
                  </a:moveTo>
                  <a:cubicBezTo>
                    <a:pt x="0" y="289"/>
                    <a:pt x="15" y="0"/>
                    <a:pt x="203" y="14"/>
                  </a:cubicBezTo>
                  <a:cubicBezTo>
                    <a:pt x="1621" y="116"/>
                    <a:pt x="3285" y="796"/>
                    <a:pt x="4790" y="1664"/>
                  </a:cubicBezTo>
                  <a:cubicBezTo>
                    <a:pt x="6743" y="2778"/>
                    <a:pt x="8407" y="4196"/>
                    <a:pt x="8827" y="4963"/>
                  </a:cubicBezTo>
                  <a:cubicBezTo>
                    <a:pt x="8913" y="5137"/>
                    <a:pt x="8682" y="5267"/>
                    <a:pt x="8581" y="5108"/>
                  </a:cubicBezTo>
                  <a:cubicBezTo>
                    <a:pt x="8176" y="4370"/>
                    <a:pt x="6555" y="2995"/>
                    <a:pt x="4645" y="1910"/>
                  </a:cubicBezTo>
                  <a:cubicBezTo>
                    <a:pt x="3183" y="1056"/>
                    <a:pt x="1548" y="391"/>
                    <a:pt x="188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 flipH="1">
              <a:off x="2428219" y="4467202"/>
              <a:ext cx="263435" cy="400380"/>
            </a:xfrm>
            <a:custGeom>
              <a:avLst/>
              <a:gdLst/>
              <a:ahLst/>
              <a:cxnLst/>
              <a:rect l="l" t="t" r="r" b="b"/>
              <a:pathLst>
                <a:path w="12040" h="18421" extrusionOk="0">
                  <a:moveTo>
                    <a:pt x="11837" y="13095"/>
                  </a:moveTo>
                  <a:cubicBezTo>
                    <a:pt x="11779" y="9898"/>
                    <a:pt x="10144" y="4761"/>
                    <a:pt x="7438" y="2605"/>
                  </a:cubicBezTo>
                  <a:cubicBezTo>
                    <a:pt x="4139" y="0"/>
                    <a:pt x="1" y="2142"/>
                    <a:pt x="3546" y="6352"/>
                  </a:cubicBezTo>
                  <a:cubicBezTo>
                    <a:pt x="5442" y="8610"/>
                    <a:pt x="9305" y="11967"/>
                    <a:pt x="10144" y="15193"/>
                  </a:cubicBezTo>
                  <a:cubicBezTo>
                    <a:pt x="10984" y="18420"/>
                    <a:pt x="12040" y="17089"/>
                    <a:pt x="11837" y="13095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 flipH="1">
              <a:off x="2440252" y="4531668"/>
              <a:ext cx="154188" cy="308224"/>
            </a:xfrm>
            <a:custGeom>
              <a:avLst/>
              <a:gdLst/>
              <a:ahLst/>
              <a:cxnLst/>
              <a:rect l="l" t="t" r="r" b="b"/>
              <a:pathLst>
                <a:path w="7047" h="14181" extrusionOk="0">
                  <a:moveTo>
                    <a:pt x="145" y="348"/>
                  </a:moveTo>
                  <a:cubicBezTo>
                    <a:pt x="0" y="232"/>
                    <a:pt x="174" y="1"/>
                    <a:pt x="319" y="131"/>
                  </a:cubicBezTo>
                  <a:cubicBezTo>
                    <a:pt x="2026" y="1491"/>
                    <a:pt x="3531" y="3835"/>
                    <a:pt x="4688" y="6251"/>
                  </a:cubicBezTo>
                  <a:cubicBezTo>
                    <a:pt x="6179" y="9377"/>
                    <a:pt x="7047" y="12633"/>
                    <a:pt x="6902" y="13993"/>
                  </a:cubicBezTo>
                  <a:cubicBezTo>
                    <a:pt x="6888" y="14181"/>
                    <a:pt x="6598" y="14152"/>
                    <a:pt x="6627" y="13964"/>
                  </a:cubicBezTo>
                  <a:cubicBezTo>
                    <a:pt x="6758" y="12647"/>
                    <a:pt x="5904" y="9464"/>
                    <a:pt x="4428" y="6367"/>
                  </a:cubicBezTo>
                  <a:cubicBezTo>
                    <a:pt x="3299" y="3980"/>
                    <a:pt x="1809" y="1679"/>
                    <a:pt x="145" y="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6"/>
          <p:cNvGrpSpPr/>
          <p:nvPr/>
        </p:nvGrpSpPr>
        <p:grpSpPr>
          <a:xfrm flipH="1">
            <a:off x="9847447" y="4547339"/>
            <a:ext cx="2143016" cy="2116503"/>
            <a:chOff x="6928976" y="3410488"/>
            <a:chExt cx="1615826" cy="1587377"/>
          </a:xfrm>
        </p:grpSpPr>
        <p:grpSp>
          <p:nvGrpSpPr>
            <p:cNvPr id="116" name="Google Shape;116;p16"/>
            <p:cNvGrpSpPr/>
            <p:nvPr/>
          </p:nvGrpSpPr>
          <p:grpSpPr>
            <a:xfrm>
              <a:off x="7063104" y="3410488"/>
              <a:ext cx="1481698" cy="1587377"/>
              <a:chOff x="1622767" y="3053400"/>
              <a:chExt cx="1802771" cy="1931350"/>
            </a:xfrm>
          </p:grpSpPr>
          <p:sp>
            <p:nvSpPr>
              <p:cNvPr id="117" name="Google Shape;117;p16"/>
              <p:cNvSpPr/>
              <p:nvPr/>
            </p:nvSpPr>
            <p:spPr>
              <a:xfrm flipH="1">
                <a:off x="2954724" y="3540683"/>
                <a:ext cx="435040" cy="880941"/>
              </a:xfrm>
              <a:custGeom>
                <a:avLst/>
                <a:gdLst/>
                <a:ahLst/>
                <a:cxnLst/>
                <a:rect l="l" t="t" r="r" b="b"/>
                <a:pathLst>
                  <a:path w="19883" h="40531" extrusionOk="0">
                    <a:moveTo>
                      <a:pt x="13024" y="5687"/>
                    </a:moveTo>
                    <a:lnTo>
                      <a:pt x="11490" y="5687"/>
                    </a:lnTo>
                    <a:lnTo>
                      <a:pt x="13878" y="9478"/>
                    </a:lnTo>
                    <a:lnTo>
                      <a:pt x="11939" y="9478"/>
                    </a:lnTo>
                    <a:lnTo>
                      <a:pt x="14746" y="13906"/>
                    </a:lnTo>
                    <a:lnTo>
                      <a:pt x="12792" y="13906"/>
                    </a:lnTo>
                    <a:lnTo>
                      <a:pt x="15599" y="18348"/>
                    </a:lnTo>
                    <a:lnTo>
                      <a:pt x="13646" y="18348"/>
                    </a:lnTo>
                    <a:lnTo>
                      <a:pt x="16453" y="22790"/>
                    </a:lnTo>
                    <a:lnTo>
                      <a:pt x="14500" y="22790"/>
                    </a:lnTo>
                    <a:lnTo>
                      <a:pt x="17307" y="27218"/>
                    </a:lnTo>
                    <a:lnTo>
                      <a:pt x="15353" y="27218"/>
                    </a:lnTo>
                    <a:lnTo>
                      <a:pt x="18161" y="31660"/>
                    </a:lnTo>
                    <a:lnTo>
                      <a:pt x="16222" y="31660"/>
                    </a:lnTo>
                    <a:lnTo>
                      <a:pt x="19029" y="36102"/>
                    </a:lnTo>
                    <a:lnTo>
                      <a:pt x="17075" y="36102"/>
                    </a:lnTo>
                    <a:lnTo>
                      <a:pt x="19883" y="40530"/>
                    </a:lnTo>
                    <a:lnTo>
                      <a:pt x="1" y="40530"/>
                    </a:lnTo>
                    <a:lnTo>
                      <a:pt x="2663" y="36102"/>
                    </a:lnTo>
                    <a:lnTo>
                      <a:pt x="869" y="36102"/>
                    </a:lnTo>
                    <a:lnTo>
                      <a:pt x="3517" y="31660"/>
                    </a:lnTo>
                    <a:lnTo>
                      <a:pt x="1723" y="31660"/>
                    </a:lnTo>
                    <a:lnTo>
                      <a:pt x="4385" y="27218"/>
                    </a:lnTo>
                    <a:lnTo>
                      <a:pt x="2577" y="27218"/>
                    </a:lnTo>
                    <a:lnTo>
                      <a:pt x="5239" y="22790"/>
                    </a:lnTo>
                    <a:lnTo>
                      <a:pt x="3430" y="22790"/>
                    </a:lnTo>
                    <a:lnTo>
                      <a:pt x="6093" y="18348"/>
                    </a:lnTo>
                    <a:lnTo>
                      <a:pt x="4284" y="18348"/>
                    </a:lnTo>
                    <a:lnTo>
                      <a:pt x="6947" y="13906"/>
                    </a:lnTo>
                    <a:lnTo>
                      <a:pt x="5138" y="13906"/>
                    </a:lnTo>
                    <a:lnTo>
                      <a:pt x="7800" y="9478"/>
                    </a:lnTo>
                    <a:lnTo>
                      <a:pt x="6006" y="9478"/>
                    </a:lnTo>
                    <a:lnTo>
                      <a:pt x="8278" y="5687"/>
                    </a:lnTo>
                    <a:lnTo>
                      <a:pt x="6860" y="5687"/>
                    </a:lnTo>
                    <a:lnTo>
                      <a:pt x="9855" y="0"/>
                    </a:ln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 flipH="1">
                <a:off x="3045591" y="3605779"/>
                <a:ext cx="252670" cy="958926"/>
              </a:xfrm>
              <a:custGeom>
                <a:avLst/>
                <a:gdLst/>
                <a:ahLst/>
                <a:cxnLst/>
                <a:rect l="l" t="t" r="r" b="b"/>
                <a:pathLst>
                  <a:path w="11548" h="44119" extrusionOk="0">
                    <a:moveTo>
                      <a:pt x="6064" y="43714"/>
                    </a:moveTo>
                    <a:cubicBezTo>
                      <a:pt x="6064" y="44119"/>
                      <a:pt x="5456" y="44119"/>
                      <a:pt x="5456" y="43714"/>
                    </a:cubicBezTo>
                    <a:lnTo>
                      <a:pt x="5456" y="35162"/>
                    </a:lnTo>
                    <a:lnTo>
                      <a:pt x="189" y="31197"/>
                    </a:lnTo>
                    <a:cubicBezTo>
                      <a:pt x="30" y="31009"/>
                      <a:pt x="290" y="30734"/>
                      <a:pt x="478" y="30908"/>
                    </a:cubicBezTo>
                    <a:lnTo>
                      <a:pt x="5456" y="34583"/>
                    </a:lnTo>
                    <a:lnTo>
                      <a:pt x="5456" y="31559"/>
                    </a:lnTo>
                    <a:lnTo>
                      <a:pt x="174" y="26292"/>
                    </a:lnTo>
                    <a:cubicBezTo>
                      <a:pt x="1" y="26090"/>
                      <a:pt x="276" y="25815"/>
                      <a:pt x="464" y="25988"/>
                    </a:cubicBezTo>
                    <a:lnTo>
                      <a:pt x="5456" y="30980"/>
                    </a:lnTo>
                    <a:lnTo>
                      <a:pt x="5456" y="26437"/>
                    </a:lnTo>
                    <a:lnTo>
                      <a:pt x="1535" y="22516"/>
                    </a:lnTo>
                    <a:cubicBezTo>
                      <a:pt x="1346" y="22327"/>
                      <a:pt x="1621" y="22038"/>
                      <a:pt x="1824" y="22226"/>
                    </a:cubicBezTo>
                    <a:lnTo>
                      <a:pt x="5456" y="25858"/>
                    </a:lnTo>
                    <a:lnTo>
                      <a:pt x="5456" y="21315"/>
                    </a:lnTo>
                    <a:lnTo>
                      <a:pt x="2576" y="18435"/>
                    </a:lnTo>
                    <a:cubicBezTo>
                      <a:pt x="2417" y="18247"/>
                      <a:pt x="2678" y="17987"/>
                      <a:pt x="2866" y="18146"/>
                    </a:cubicBezTo>
                    <a:lnTo>
                      <a:pt x="5456" y="20736"/>
                    </a:lnTo>
                    <a:lnTo>
                      <a:pt x="5456" y="16192"/>
                    </a:lnTo>
                    <a:lnTo>
                      <a:pt x="3242" y="13978"/>
                    </a:lnTo>
                    <a:cubicBezTo>
                      <a:pt x="3068" y="13790"/>
                      <a:pt x="3343" y="13515"/>
                      <a:pt x="3531" y="13689"/>
                    </a:cubicBezTo>
                    <a:lnTo>
                      <a:pt x="5456" y="15614"/>
                    </a:lnTo>
                    <a:lnTo>
                      <a:pt x="5456" y="10694"/>
                    </a:lnTo>
                    <a:lnTo>
                      <a:pt x="3242" y="8480"/>
                    </a:lnTo>
                    <a:cubicBezTo>
                      <a:pt x="3068" y="8292"/>
                      <a:pt x="3343" y="8017"/>
                      <a:pt x="3531" y="8191"/>
                    </a:cubicBezTo>
                    <a:lnTo>
                      <a:pt x="5456" y="10115"/>
                    </a:lnTo>
                    <a:lnTo>
                      <a:pt x="5456" y="5789"/>
                    </a:lnTo>
                    <a:lnTo>
                      <a:pt x="4052" y="4399"/>
                    </a:lnTo>
                    <a:cubicBezTo>
                      <a:pt x="3835" y="4197"/>
                      <a:pt x="4154" y="3879"/>
                      <a:pt x="4342" y="4110"/>
                    </a:cubicBezTo>
                    <a:lnTo>
                      <a:pt x="5456" y="5210"/>
                    </a:lnTo>
                    <a:lnTo>
                      <a:pt x="5456" y="406"/>
                    </a:lnTo>
                    <a:cubicBezTo>
                      <a:pt x="5456" y="1"/>
                      <a:pt x="6064" y="1"/>
                      <a:pt x="6064" y="406"/>
                    </a:cubicBezTo>
                    <a:lnTo>
                      <a:pt x="6064" y="5210"/>
                    </a:lnTo>
                    <a:lnTo>
                      <a:pt x="7062" y="4197"/>
                    </a:lnTo>
                    <a:cubicBezTo>
                      <a:pt x="7265" y="4038"/>
                      <a:pt x="7525" y="4298"/>
                      <a:pt x="7351" y="4486"/>
                    </a:cubicBezTo>
                    <a:lnTo>
                      <a:pt x="6064" y="5789"/>
                    </a:lnTo>
                    <a:lnTo>
                      <a:pt x="6064" y="10115"/>
                    </a:lnTo>
                    <a:lnTo>
                      <a:pt x="7988" y="8191"/>
                    </a:lnTo>
                    <a:cubicBezTo>
                      <a:pt x="8176" y="8017"/>
                      <a:pt x="8437" y="8292"/>
                      <a:pt x="8278" y="8480"/>
                    </a:cubicBezTo>
                    <a:lnTo>
                      <a:pt x="6064" y="10694"/>
                    </a:lnTo>
                    <a:lnTo>
                      <a:pt x="6064" y="15614"/>
                    </a:lnTo>
                    <a:lnTo>
                      <a:pt x="7988" y="13689"/>
                    </a:lnTo>
                    <a:cubicBezTo>
                      <a:pt x="8176" y="13515"/>
                      <a:pt x="8451" y="13790"/>
                      <a:pt x="8278" y="13978"/>
                    </a:cubicBezTo>
                    <a:lnTo>
                      <a:pt x="6064" y="16192"/>
                    </a:lnTo>
                    <a:lnTo>
                      <a:pt x="6064" y="20736"/>
                    </a:lnTo>
                    <a:lnTo>
                      <a:pt x="8480" y="18305"/>
                    </a:lnTo>
                    <a:cubicBezTo>
                      <a:pt x="8683" y="18131"/>
                      <a:pt x="8958" y="18406"/>
                      <a:pt x="8769" y="18594"/>
                    </a:cubicBezTo>
                    <a:lnTo>
                      <a:pt x="6064" y="21315"/>
                    </a:lnTo>
                    <a:lnTo>
                      <a:pt x="6064" y="25858"/>
                    </a:lnTo>
                    <a:lnTo>
                      <a:pt x="9536" y="22385"/>
                    </a:lnTo>
                    <a:cubicBezTo>
                      <a:pt x="9724" y="22212"/>
                      <a:pt x="9999" y="22487"/>
                      <a:pt x="9826" y="22675"/>
                    </a:cubicBezTo>
                    <a:lnTo>
                      <a:pt x="6064" y="26437"/>
                    </a:lnTo>
                    <a:lnTo>
                      <a:pt x="6064" y="30980"/>
                    </a:lnTo>
                    <a:lnTo>
                      <a:pt x="11056" y="25988"/>
                    </a:lnTo>
                    <a:cubicBezTo>
                      <a:pt x="11244" y="25786"/>
                      <a:pt x="11548" y="26090"/>
                      <a:pt x="11345" y="26278"/>
                    </a:cubicBezTo>
                    <a:lnTo>
                      <a:pt x="6064" y="31559"/>
                    </a:lnTo>
                    <a:lnTo>
                      <a:pt x="6064" y="34583"/>
                    </a:lnTo>
                    <a:lnTo>
                      <a:pt x="10578" y="31168"/>
                    </a:lnTo>
                    <a:cubicBezTo>
                      <a:pt x="10766" y="30995"/>
                      <a:pt x="11041" y="31270"/>
                      <a:pt x="10868" y="31458"/>
                    </a:cubicBezTo>
                    <a:lnTo>
                      <a:pt x="6064" y="35162"/>
                    </a:lnTo>
                    <a:lnTo>
                      <a:pt x="6064" y="437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 flipH="1">
                <a:off x="2307209" y="3268816"/>
                <a:ext cx="592379" cy="1200468"/>
              </a:xfrm>
              <a:custGeom>
                <a:avLst/>
                <a:gdLst/>
                <a:ahLst/>
                <a:cxnLst/>
                <a:rect l="l" t="t" r="r" b="b"/>
                <a:pathLst>
                  <a:path w="27074" h="55232" extrusionOk="0">
                    <a:moveTo>
                      <a:pt x="17740" y="7757"/>
                    </a:moveTo>
                    <a:lnTo>
                      <a:pt x="15642" y="7757"/>
                    </a:lnTo>
                    <a:lnTo>
                      <a:pt x="18912" y="12908"/>
                    </a:lnTo>
                    <a:lnTo>
                      <a:pt x="16250" y="12908"/>
                    </a:lnTo>
                    <a:lnTo>
                      <a:pt x="20070" y="18956"/>
                    </a:lnTo>
                    <a:lnTo>
                      <a:pt x="17422" y="18956"/>
                    </a:lnTo>
                    <a:lnTo>
                      <a:pt x="21242" y="25004"/>
                    </a:lnTo>
                    <a:lnTo>
                      <a:pt x="18579" y="25004"/>
                    </a:lnTo>
                    <a:lnTo>
                      <a:pt x="22399" y="31053"/>
                    </a:lnTo>
                    <a:lnTo>
                      <a:pt x="19751" y="31053"/>
                    </a:lnTo>
                    <a:lnTo>
                      <a:pt x="23571" y="37101"/>
                    </a:lnTo>
                    <a:lnTo>
                      <a:pt x="20909" y="37101"/>
                    </a:lnTo>
                    <a:lnTo>
                      <a:pt x="24743" y="43135"/>
                    </a:lnTo>
                    <a:lnTo>
                      <a:pt x="22081" y="43135"/>
                    </a:lnTo>
                    <a:lnTo>
                      <a:pt x="25901" y="49183"/>
                    </a:lnTo>
                    <a:lnTo>
                      <a:pt x="23253" y="49183"/>
                    </a:lnTo>
                    <a:lnTo>
                      <a:pt x="27073" y="55232"/>
                    </a:lnTo>
                    <a:lnTo>
                      <a:pt x="0" y="55232"/>
                    </a:lnTo>
                    <a:lnTo>
                      <a:pt x="3617" y="49183"/>
                    </a:lnTo>
                    <a:lnTo>
                      <a:pt x="1158" y="49183"/>
                    </a:lnTo>
                    <a:lnTo>
                      <a:pt x="4790" y="43135"/>
                    </a:lnTo>
                    <a:lnTo>
                      <a:pt x="2330" y="43135"/>
                    </a:lnTo>
                    <a:lnTo>
                      <a:pt x="5962" y="37101"/>
                    </a:lnTo>
                    <a:lnTo>
                      <a:pt x="3502" y="37101"/>
                    </a:lnTo>
                    <a:lnTo>
                      <a:pt x="7119" y="31053"/>
                    </a:lnTo>
                    <a:lnTo>
                      <a:pt x="4659" y="31053"/>
                    </a:lnTo>
                    <a:lnTo>
                      <a:pt x="8291" y="25004"/>
                    </a:lnTo>
                    <a:lnTo>
                      <a:pt x="5831" y="25004"/>
                    </a:lnTo>
                    <a:lnTo>
                      <a:pt x="9463" y="18956"/>
                    </a:lnTo>
                    <a:lnTo>
                      <a:pt x="7003" y="18956"/>
                    </a:lnTo>
                    <a:lnTo>
                      <a:pt x="10621" y="12908"/>
                    </a:lnTo>
                    <a:lnTo>
                      <a:pt x="8161" y="12908"/>
                    </a:lnTo>
                    <a:lnTo>
                      <a:pt x="11258" y="7757"/>
                    </a:lnTo>
                    <a:lnTo>
                      <a:pt x="9333" y="7757"/>
                    </a:lnTo>
                    <a:lnTo>
                      <a:pt x="134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 flipH="1">
                <a:off x="2430993" y="3357516"/>
                <a:ext cx="344807" cy="1306752"/>
              </a:xfrm>
              <a:custGeom>
                <a:avLst/>
                <a:gdLst/>
                <a:ahLst/>
                <a:cxnLst/>
                <a:rect l="l" t="t" r="r" b="b"/>
                <a:pathLst>
                  <a:path w="15759" h="60122" extrusionOk="0">
                    <a:moveTo>
                      <a:pt x="8292" y="59558"/>
                    </a:moveTo>
                    <a:cubicBezTo>
                      <a:pt x="8292" y="60122"/>
                      <a:pt x="7453" y="60122"/>
                      <a:pt x="7453" y="59558"/>
                    </a:cubicBezTo>
                    <a:lnTo>
                      <a:pt x="7453" y="47910"/>
                    </a:lnTo>
                    <a:lnTo>
                      <a:pt x="290" y="42512"/>
                    </a:lnTo>
                    <a:cubicBezTo>
                      <a:pt x="30" y="42237"/>
                      <a:pt x="420" y="41847"/>
                      <a:pt x="681" y="42107"/>
                    </a:cubicBezTo>
                    <a:lnTo>
                      <a:pt x="7453" y="47128"/>
                    </a:lnTo>
                    <a:lnTo>
                      <a:pt x="7453" y="43004"/>
                    </a:lnTo>
                    <a:lnTo>
                      <a:pt x="261" y="35813"/>
                    </a:lnTo>
                    <a:cubicBezTo>
                      <a:pt x="1" y="35552"/>
                      <a:pt x="406" y="35162"/>
                      <a:pt x="666" y="35422"/>
                    </a:cubicBezTo>
                    <a:lnTo>
                      <a:pt x="7453" y="42208"/>
                    </a:lnTo>
                    <a:lnTo>
                      <a:pt x="7453" y="36030"/>
                    </a:lnTo>
                    <a:lnTo>
                      <a:pt x="2113" y="30676"/>
                    </a:lnTo>
                    <a:cubicBezTo>
                      <a:pt x="1838" y="30416"/>
                      <a:pt x="2244" y="30010"/>
                      <a:pt x="2504" y="30285"/>
                    </a:cubicBezTo>
                    <a:lnTo>
                      <a:pt x="7453" y="35234"/>
                    </a:lnTo>
                    <a:lnTo>
                      <a:pt x="7453" y="29041"/>
                    </a:lnTo>
                    <a:lnTo>
                      <a:pt x="3546" y="25134"/>
                    </a:lnTo>
                    <a:cubicBezTo>
                      <a:pt x="3285" y="24859"/>
                      <a:pt x="3676" y="24469"/>
                      <a:pt x="3937" y="24729"/>
                    </a:cubicBezTo>
                    <a:lnTo>
                      <a:pt x="7453" y="28260"/>
                    </a:lnTo>
                    <a:lnTo>
                      <a:pt x="7453" y="22067"/>
                    </a:lnTo>
                    <a:lnTo>
                      <a:pt x="4443" y="19057"/>
                    </a:lnTo>
                    <a:cubicBezTo>
                      <a:pt x="4183" y="18796"/>
                      <a:pt x="4588" y="18391"/>
                      <a:pt x="4848" y="18652"/>
                    </a:cubicBezTo>
                    <a:lnTo>
                      <a:pt x="7453" y="21271"/>
                    </a:lnTo>
                    <a:lnTo>
                      <a:pt x="7453" y="14571"/>
                    </a:lnTo>
                    <a:lnTo>
                      <a:pt x="4443" y="11562"/>
                    </a:lnTo>
                    <a:cubicBezTo>
                      <a:pt x="4183" y="11301"/>
                      <a:pt x="4588" y="10896"/>
                      <a:pt x="4848" y="11171"/>
                    </a:cubicBezTo>
                    <a:lnTo>
                      <a:pt x="7453" y="13775"/>
                    </a:lnTo>
                    <a:lnTo>
                      <a:pt x="7453" y="7886"/>
                    </a:lnTo>
                    <a:lnTo>
                      <a:pt x="5557" y="5991"/>
                    </a:lnTo>
                    <a:cubicBezTo>
                      <a:pt x="5297" y="5730"/>
                      <a:pt x="5687" y="5325"/>
                      <a:pt x="5948" y="5600"/>
                    </a:cubicBezTo>
                    <a:lnTo>
                      <a:pt x="7453" y="7090"/>
                    </a:lnTo>
                    <a:lnTo>
                      <a:pt x="7453" y="565"/>
                    </a:lnTo>
                    <a:cubicBezTo>
                      <a:pt x="7453" y="0"/>
                      <a:pt x="8292" y="0"/>
                      <a:pt x="8292" y="565"/>
                    </a:cubicBezTo>
                    <a:lnTo>
                      <a:pt x="8292" y="7105"/>
                    </a:lnTo>
                    <a:lnTo>
                      <a:pt x="9667" y="5730"/>
                    </a:lnTo>
                    <a:cubicBezTo>
                      <a:pt x="9927" y="5470"/>
                      <a:pt x="10318" y="5860"/>
                      <a:pt x="10057" y="6121"/>
                    </a:cubicBezTo>
                    <a:lnTo>
                      <a:pt x="8292" y="7886"/>
                    </a:lnTo>
                    <a:lnTo>
                      <a:pt x="8292" y="13775"/>
                    </a:lnTo>
                    <a:lnTo>
                      <a:pt x="10911" y="11171"/>
                    </a:lnTo>
                    <a:cubicBezTo>
                      <a:pt x="11171" y="10910"/>
                      <a:pt x="11577" y="11301"/>
                      <a:pt x="11302" y="11562"/>
                    </a:cubicBezTo>
                    <a:lnTo>
                      <a:pt x="8292" y="14571"/>
                    </a:lnTo>
                    <a:lnTo>
                      <a:pt x="8292" y="21271"/>
                    </a:lnTo>
                    <a:lnTo>
                      <a:pt x="10911" y="18652"/>
                    </a:lnTo>
                    <a:cubicBezTo>
                      <a:pt x="11171" y="18391"/>
                      <a:pt x="11577" y="18796"/>
                      <a:pt x="11302" y="19057"/>
                    </a:cubicBezTo>
                    <a:lnTo>
                      <a:pt x="8292" y="22067"/>
                    </a:lnTo>
                    <a:lnTo>
                      <a:pt x="8292" y="28260"/>
                    </a:lnTo>
                    <a:lnTo>
                      <a:pt x="11591" y="24961"/>
                    </a:lnTo>
                    <a:cubicBezTo>
                      <a:pt x="11866" y="24686"/>
                      <a:pt x="12257" y="25091"/>
                      <a:pt x="11996" y="25351"/>
                    </a:cubicBezTo>
                    <a:lnTo>
                      <a:pt x="8292" y="29041"/>
                    </a:lnTo>
                    <a:lnTo>
                      <a:pt x="8292" y="35234"/>
                    </a:lnTo>
                    <a:lnTo>
                      <a:pt x="13024" y="30502"/>
                    </a:lnTo>
                    <a:cubicBezTo>
                      <a:pt x="13284" y="30242"/>
                      <a:pt x="13689" y="30633"/>
                      <a:pt x="13414" y="30908"/>
                    </a:cubicBezTo>
                    <a:lnTo>
                      <a:pt x="8292" y="36030"/>
                    </a:lnTo>
                    <a:lnTo>
                      <a:pt x="8292" y="42208"/>
                    </a:lnTo>
                    <a:lnTo>
                      <a:pt x="15093" y="35422"/>
                    </a:lnTo>
                    <a:cubicBezTo>
                      <a:pt x="15353" y="35162"/>
                      <a:pt x="15758" y="35552"/>
                      <a:pt x="15483" y="35813"/>
                    </a:cubicBezTo>
                    <a:lnTo>
                      <a:pt x="8292" y="43004"/>
                    </a:lnTo>
                    <a:lnTo>
                      <a:pt x="8292" y="47128"/>
                    </a:lnTo>
                    <a:lnTo>
                      <a:pt x="14442" y="42469"/>
                    </a:lnTo>
                    <a:cubicBezTo>
                      <a:pt x="14702" y="42208"/>
                      <a:pt x="15093" y="42599"/>
                      <a:pt x="14832" y="42874"/>
                    </a:cubicBezTo>
                    <a:lnTo>
                      <a:pt x="8292" y="47910"/>
                    </a:lnTo>
                    <a:lnTo>
                      <a:pt x="8292" y="595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 flipH="1">
                <a:off x="1692743" y="3053400"/>
                <a:ext cx="820019" cy="1661510"/>
              </a:xfrm>
              <a:custGeom>
                <a:avLst/>
                <a:gdLst/>
                <a:ahLst/>
                <a:cxnLst/>
                <a:rect l="l" t="t" r="r" b="b"/>
                <a:pathLst>
                  <a:path w="37478" h="76444" extrusionOk="0">
                    <a:moveTo>
                      <a:pt x="24556" y="10722"/>
                    </a:moveTo>
                    <a:lnTo>
                      <a:pt x="21647" y="10722"/>
                    </a:lnTo>
                    <a:lnTo>
                      <a:pt x="26162" y="17870"/>
                    </a:lnTo>
                    <a:lnTo>
                      <a:pt x="22487" y="17870"/>
                    </a:lnTo>
                    <a:lnTo>
                      <a:pt x="27782" y="26234"/>
                    </a:lnTo>
                    <a:lnTo>
                      <a:pt x="24107" y="26234"/>
                    </a:lnTo>
                    <a:lnTo>
                      <a:pt x="29403" y="34612"/>
                    </a:lnTo>
                    <a:lnTo>
                      <a:pt x="25713" y="34612"/>
                    </a:lnTo>
                    <a:lnTo>
                      <a:pt x="31009" y="42975"/>
                    </a:lnTo>
                    <a:lnTo>
                      <a:pt x="27334" y="42975"/>
                    </a:lnTo>
                    <a:lnTo>
                      <a:pt x="32630" y="51339"/>
                    </a:lnTo>
                    <a:lnTo>
                      <a:pt x="28955" y="51339"/>
                    </a:lnTo>
                    <a:lnTo>
                      <a:pt x="34236" y="59702"/>
                    </a:lnTo>
                    <a:lnTo>
                      <a:pt x="30561" y="59702"/>
                    </a:lnTo>
                    <a:lnTo>
                      <a:pt x="35857" y="68080"/>
                    </a:lnTo>
                    <a:lnTo>
                      <a:pt x="32181" y="68080"/>
                    </a:lnTo>
                    <a:lnTo>
                      <a:pt x="37477" y="76444"/>
                    </a:lnTo>
                    <a:lnTo>
                      <a:pt x="0" y="76444"/>
                    </a:lnTo>
                    <a:lnTo>
                      <a:pt x="5021" y="68080"/>
                    </a:lnTo>
                    <a:lnTo>
                      <a:pt x="1607" y="68080"/>
                    </a:lnTo>
                    <a:lnTo>
                      <a:pt x="6628" y="59702"/>
                    </a:lnTo>
                    <a:lnTo>
                      <a:pt x="3227" y="59702"/>
                    </a:lnTo>
                    <a:lnTo>
                      <a:pt x="8248" y="51339"/>
                    </a:lnTo>
                    <a:lnTo>
                      <a:pt x="4848" y="51339"/>
                    </a:lnTo>
                    <a:lnTo>
                      <a:pt x="9854" y="42975"/>
                    </a:lnTo>
                    <a:lnTo>
                      <a:pt x="6454" y="42975"/>
                    </a:lnTo>
                    <a:lnTo>
                      <a:pt x="11475" y="34612"/>
                    </a:lnTo>
                    <a:lnTo>
                      <a:pt x="8075" y="34612"/>
                    </a:lnTo>
                    <a:lnTo>
                      <a:pt x="13096" y="26234"/>
                    </a:lnTo>
                    <a:lnTo>
                      <a:pt x="9681" y="26234"/>
                    </a:lnTo>
                    <a:lnTo>
                      <a:pt x="14702" y="17870"/>
                    </a:lnTo>
                    <a:lnTo>
                      <a:pt x="11301" y="17870"/>
                    </a:lnTo>
                    <a:lnTo>
                      <a:pt x="15584" y="10722"/>
                    </a:lnTo>
                    <a:lnTo>
                      <a:pt x="12922" y="10722"/>
                    </a:lnTo>
                    <a:lnTo>
                      <a:pt x="1858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 flipH="1">
                <a:off x="1864347" y="3176355"/>
                <a:ext cx="476809" cy="1808395"/>
              </a:xfrm>
              <a:custGeom>
                <a:avLst/>
                <a:gdLst/>
                <a:ahLst/>
                <a:cxnLst/>
                <a:rect l="l" t="t" r="r" b="b"/>
                <a:pathLst>
                  <a:path w="21792" h="83202" extrusionOk="0">
                    <a:moveTo>
                      <a:pt x="11475" y="82435"/>
                    </a:moveTo>
                    <a:cubicBezTo>
                      <a:pt x="11475" y="83202"/>
                      <a:pt x="10317" y="83202"/>
                      <a:pt x="10317" y="82435"/>
                    </a:cubicBezTo>
                    <a:lnTo>
                      <a:pt x="10317" y="66315"/>
                    </a:lnTo>
                    <a:lnTo>
                      <a:pt x="391" y="58820"/>
                    </a:lnTo>
                    <a:cubicBezTo>
                      <a:pt x="43" y="58458"/>
                      <a:pt x="579" y="57923"/>
                      <a:pt x="941" y="58270"/>
                    </a:cubicBezTo>
                    <a:lnTo>
                      <a:pt x="10317" y="65216"/>
                    </a:lnTo>
                    <a:lnTo>
                      <a:pt x="10317" y="59515"/>
                    </a:lnTo>
                    <a:lnTo>
                      <a:pt x="362" y="49559"/>
                    </a:lnTo>
                    <a:cubicBezTo>
                      <a:pt x="0" y="49198"/>
                      <a:pt x="535" y="48648"/>
                      <a:pt x="912" y="49010"/>
                    </a:cubicBezTo>
                    <a:lnTo>
                      <a:pt x="10317" y="58415"/>
                    </a:lnTo>
                    <a:lnTo>
                      <a:pt x="10317" y="49849"/>
                    </a:lnTo>
                    <a:lnTo>
                      <a:pt x="2908" y="42455"/>
                    </a:lnTo>
                    <a:cubicBezTo>
                      <a:pt x="2547" y="42093"/>
                      <a:pt x="3097" y="41543"/>
                      <a:pt x="3458" y="41905"/>
                    </a:cubicBezTo>
                    <a:lnTo>
                      <a:pt x="10317" y="48764"/>
                    </a:lnTo>
                    <a:lnTo>
                      <a:pt x="10317" y="40198"/>
                    </a:lnTo>
                    <a:lnTo>
                      <a:pt x="4891" y="34771"/>
                    </a:lnTo>
                    <a:cubicBezTo>
                      <a:pt x="4515" y="34410"/>
                      <a:pt x="5079" y="33845"/>
                      <a:pt x="5441" y="34222"/>
                    </a:cubicBezTo>
                    <a:lnTo>
                      <a:pt x="10317" y="39098"/>
                    </a:lnTo>
                    <a:lnTo>
                      <a:pt x="10317" y="30532"/>
                    </a:lnTo>
                    <a:lnTo>
                      <a:pt x="6150" y="26365"/>
                    </a:lnTo>
                    <a:cubicBezTo>
                      <a:pt x="5788" y="26003"/>
                      <a:pt x="6323" y="25467"/>
                      <a:pt x="6700" y="25815"/>
                    </a:cubicBezTo>
                    <a:lnTo>
                      <a:pt x="10317" y="29432"/>
                    </a:lnTo>
                    <a:lnTo>
                      <a:pt x="10317" y="20157"/>
                    </a:lnTo>
                    <a:lnTo>
                      <a:pt x="6150" y="15990"/>
                    </a:lnTo>
                    <a:cubicBezTo>
                      <a:pt x="5788" y="15628"/>
                      <a:pt x="6323" y="15093"/>
                      <a:pt x="6700" y="15440"/>
                    </a:cubicBezTo>
                    <a:lnTo>
                      <a:pt x="10317" y="19072"/>
                    </a:lnTo>
                    <a:lnTo>
                      <a:pt x="10317" y="10911"/>
                    </a:lnTo>
                    <a:lnTo>
                      <a:pt x="7684" y="8277"/>
                    </a:lnTo>
                    <a:cubicBezTo>
                      <a:pt x="7322" y="7916"/>
                      <a:pt x="7872" y="7366"/>
                      <a:pt x="8233" y="7728"/>
                    </a:cubicBezTo>
                    <a:lnTo>
                      <a:pt x="10317" y="9811"/>
                    </a:lnTo>
                    <a:lnTo>
                      <a:pt x="10317" y="768"/>
                    </a:lnTo>
                    <a:cubicBezTo>
                      <a:pt x="10317" y="1"/>
                      <a:pt x="11475" y="1"/>
                      <a:pt x="11475" y="768"/>
                    </a:cubicBezTo>
                    <a:lnTo>
                      <a:pt x="11475" y="9811"/>
                    </a:lnTo>
                    <a:lnTo>
                      <a:pt x="13370" y="7930"/>
                    </a:lnTo>
                    <a:cubicBezTo>
                      <a:pt x="13732" y="7554"/>
                      <a:pt x="14282" y="8104"/>
                      <a:pt x="13906" y="8480"/>
                    </a:cubicBezTo>
                    <a:lnTo>
                      <a:pt x="11475" y="10911"/>
                    </a:lnTo>
                    <a:lnTo>
                      <a:pt x="11475" y="19072"/>
                    </a:lnTo>
                    <a:lnTo>
                      <a:pt x="15092" y="15454"/>
                    </a:lnTo>
                    <a:cubicBezTo>
                      <a:pt x="15454" y="15078"/>
                      <a:pt x="16004" y="15628"/>
                      <a:pt x="15642" y="15990"/>
                    </a:cubicBezTo>
                    <a:lnTo>
                      <a:pt x="11475" y="20157"/>
                    </a:lnTo>
                    <a:lnTo>
                      <a:pt x="11475" y="29432"/>
                    </a:lnTo>
                    <a:lnTo>
                      <a:pt x="15092" y="25815"/>
                    </a:lnTo>
                    <a:cubicBezTo>
                      <a:pt x="15454" y="25453"/>
                      <a:pt x="16004" y="26003"/>
                      <a:pt x="15642" y="26365"/>
                    </a:cubicBezTo>
                    <a:lnTo>
                      <a:pt x="11475" y="30532"/>
                    </a:lnTo>
                    <a:lnTo>
                      <a:pt x="11475" y="39098"/>
                    </a:lnTo>
                    <a:lnTo>
                      <a:pt x="16033" y="34525"/>
                    </a:lnTo>
                    <a:cubicBezTo>
                      <a:pt x="16409" y="34164"/>
                      <a:pt x="16944" y="34714"/>
                      <a:pt x="16582" y="35075"/>
                    </a:cubicBezTo>
                    <a:lnTo>
                      <a:pt x="11475" y="40198"/>
                    </a:lnTo>
                    <a:lnTo>
                      <a:pt x="11475" y="48764"/>
                    </a:lnTo>
                    <a:lnTo>
                      <a:pt x="18015" y="42209"/>
                    </a:lnTo>
                    <a:cubicBezTo>
                      <a:pt x="18377" y="41847"/>
                      <a:pt x="18927" y="42397"/>
                      <a:pt x="18565" y="42759"/>
                    </a:cubicBezTo>
                    <a:lnTo>
                      <a:pt x="11475" y="49849"/>
                    </a:lnTo>
                    <a:lnTo>
                      <a:pt x="11475" y="58415"/>
                    </a:lnTo>
                    <a:lnTo>
                      <a:pt x="20880" y="49010"/>
                    </a:lnTo>
                    <a:cubicBezTo>
                      <a:pt x="21242" y="48648"/>
                      <a:pt x="21792" y="49198"/>
                      <a:pt x="21430" y="49559"/>
                    </a:cubicBezTo>
                    <a:lnTo>
                      <a:pt x="11475" y="59515"/>
                    </a:lnTo>
                    <a:lnTo>
                      <a:pt x="11475" y="65216"/>
                    </a:lnTo>
                    <a:lnTo>
                      <a:pt x="19968" y="58777"/>
                    </a:lnTo>
                    <a:cubicBezTo>
                      <a:pt x="20345" y="58415"/>
                      <a:pt x="20894" y="58965"/>
                      <a:pt x="20518" y="59327"/>
                    </a:cubicBezTo>
                    <a:lnTo>
                      <a:pt x="11475" y="663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 flipH="1">
                <a:off x="1622767" y="3715405"/>
                <a:ext cx="433136" cy="691303"/>
              </a:xfrm>
              <a:custGeom>
                <a:avLst/>
                <a:gdLst/>
                <a:ahLst/>
                <a:cxnLst/>
                <a:rect l="l" t="t" r="r" b="b"/>
                <a:pathLst>
                  <a:path w="19796" h="31806" extrusionOk="0">
                    <a:moveTo>
                      <a:pt x="10332" y="218"/>
                    </a:moveTo>
                    <a:cubicBezTo>
                      <a:pt x="13414" y="2924"/>
                      <a:pt x="15859" y="7062"/>
                      <a:pt x="17408" y="10839"/>
                    </a:cubicBezTo>
                    <a:cubicBezTo>
                      <a:pt x="18652" y="13877"/>
                      <a:pt x="19578" y="17307"/>
                      <a:pt x="19694" y="20606"/>
                    </a:cubicBezTo>
                    <a:cubicBezTo>
                      <a:pt x="19795" y="23427"/>
                      <a:pt x="19318" y="26495"/>
                      <a:pt x="17465" y="28738"/>
                    </a:cubicBezTo>
                    <a:cubicBezTo>
                      <a:pt x="15570" y="31024"/>
                      <a:pt x="12777" y="31805"/>
                      <a:pt x="9898" y="31805"/>
                    </a:cubicBezTo>
                    <a:cubicBezTo>
                      <a:pt x="7018" y="31805"/>
                      <a:pt x="4226" y="31024"/>
                      <a:pt x="2344" y="28738"/>
                    </a:cubicBezTo>
                    <a:cubicBezTo>
                      <a:pt x="492" y="26495"/>
                      <a:pt x="0" y="23427"/>
                      <a:pt x="116" y="20606"/>
                    </a:cubicBezTo>
                    <a:cubicBezTo>
                      <a:pt x="232" y="17307"/>
                      <a:pt x="1158" y="13877"/>
                      <a:pt x="2402" y="10839"/>
                    </a:cubicBezTo>
                    <a:cubicBezTo>
                      <a:pt x="3936" y="7062"/>
                      <a:pt x="6396" y="2924"/>
                      <a:pt x="9478" y="218"/>
                    </a:cubicBezTo>
                    <a:cubicBezTo>
                      <a:pt x="9724" y="1"/>
                      <a:pt x="10086" y="1"/>
                      <a:pt x="10332" y="218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 flipH="1">
                <a:off x="1670903" y="3841533"/>
                <a:ext cx="336886" cy="791284"/>
              </a:xfrm>
              <a:custGeom>
                <a:avLst/>
                <a:gdLst/>
                <a:ahLst/>
                <a:cxnLst/>
                <a:rect l="l" t="t" r="r" b="b"/>
                <a:pathLst>
                  <a:path w="15397" h="36406" extrusionOk="0">
                    <a:moveTo>
                      <a:pt x="8032" y="35957"/>
                    </a:moveTo>
                    <a:cubicBezTo>
                      <a:pt x="8032" y="36406"/>
                      <a:pt x="7366" y="36406"/>
                      <a:pt x="7366" y="35957"/>
                    </a:cubicBezTo>
                    <a:lnTo>
                      <a:pt x="7366" y="22761"/>
                    </a:lnTo>
                    <a:lnTo>
                      <a:pt x="1636" y="17031"/>
                    </a:lnTo>
                    <a:cubicBezTo>
                      <a:pt x="1433" y="16814"/>
                      <a:pt x="1737" y="16510"/>
                      <a:pt x="1954" y="16713"/>
                    </a:cubicBezTo>
                    <a:lnTo>
                      <a:pt x="7366" y="22124"/>
                    </a:lnTo>
                    <a:lnTo>
                      <a:pt x="7366" y="17190"/>
                    </a:lnTo>
                    <a:lnTo>
                      <a:pt x="203" y="10028"/>
                    </a:lnTo>
                    <a:cubicBezTo>
                      <a:pt x="1" y="9825"/>
                      <a:pt x="319" y="9507"/>
                      <a:pt x="522" y="9709"/>
                    </a:cubicBezTo>
                    <a:lnTo>
                      <a:pt x="7366" y="16554"/>
                    </a:lnTo>
                    <a:lnTo>
                      <a:pt x="7366" y="11619"/>
                    </a:lnTo>
                    <a:lnTo>
                      <a:pt x="2432" y="6685"/>
                    </a:lnTo>
                    <a:cubicBezTo>
                      <a:pt x="2229" y="6483"/>
                      <a:pt x="2533" y="6164"/>
                      <a:pt x="2750" y="6367"/>
                    </a:cubicBezTo>
                    <a:lnTo>
                      <a:pt x="7366" y="10997"/>
                    </a:lnTo>
                    <a:lnTo>
                      <a:pt x="7366" y="6063"/>
                    </a:lnTo>
                    <a:lnTo>
                      <a:pt x="4964" y="3661"/>
                    </a:lnTo>
                    <a:cubicBezTo>
                      <a:pt x="4761" y="3444"/>
                      <a:pt x="5080" y="3126"/>
                      <a:pt x="5282" y="3343"/>
                    </a:cubicBezTo>
                    <a:lnTo>
                      <a:pt x="7366" y="5426"/>
                    </a:lnTo>
                    <a:lnTo>
                      <a:pt x="7366" y="449"/>
                    </a:lnTo>
                    <a:cubicBezTo>
                      <a:pt x="7366" y="0"/>
                      <a:pt x="8032" y="0"/>
                      <a:pt x="8032" y="449"/>
                    </a:cubicBezTo>
                    <a:lnTo>
                      <a:pt x="8032" y="5426"/>
                    </a:lnTo>
                    <a:lnTo>
                      <a:pt x="10130" y="3343"/>
                    </a:lnTo>
                    <a:cubicBezTo>
                      <a:pt x="10332" y="3126"/>
                      <a:pt x="10651" y="3444"/>
                      <a:pt x="10434" y="3661"/>
                    </a:cubicBezTo>
                    <a:lnTo>
                      <a:pt x="8032" y="6063"/>
                    </a:lnTo>
                    <a:lnTo>
                      <a:pt x="8032" y="10997"/>
                    </a:lnTo>
                    <a:lnTo>
                      <a:pt x="12662" y="6367"/>
                    </a:lnTo>
                    <a:cubicBezTo>
                      <a:pt x="12879" y="6150"/>
                      <a:pt x="13197" y="6483"/>
                      <a:pt x="12980" y="6685"/>
                    </a:cubicBezTo>
                    <a:lnTo>
                      <a:pt x="8046" y="11619"/>
                    </a:lnTo>
                    <a:lnTo>
                      <a:pt x="8046" y="16554"/>
                    </a:lnTo>
                    <a:lnTo>
                      <a:pt x="14890" y="9709"/>
                    </a:lnTo>
                    <a:cubicBezTo>
                      <a:pt x="15093" y="9521"/>
                      <a:pt x="15397" y="9825"/>
                      <a:pt x="15194" y="10028"/>
                    </a:cubicBezTo>
                    <a:lnTo>
                      <a:pt x="8046" y="17190"/>
                    </a:lnTo>
                    <a:lnTo>
                      <a:pt x="8046" y="22124"/>
                    </a:lnTo>
                    <a:lnTo>
                      <a:pt x="13458" y="16713"/>
                    </a:lnTo>
                    <a:cubicBezTo>
                      <a:pt x="13675" y="16496"/>
                      <a:pt x="13993" y="16814"/>
                      <a:pt x="13776" y="17031"/>
                    </a:cubicBezTo>
                    <a:lnTo>
                      <a:pt x="8046" y="227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 flipH="1">
                <a:off x="2520341" y="4442033"/>
                <a:ext cx="905197" cy="413269"/>
              </a:xfrm>
              <a:custGeom>
                <a:avLst/>
                <a:gdLst/>
                <a:ahLst/>
                <a:cxnLst/>
                <a:rect l="l" t="t" r="r" b="b"/>
                <a:pathLst>
                  <a:path w="41371" h="19014" extrusionOk="0">
                    <a:moveTo>
                      <a:pt x="37232" y="10737"/>
                    </a:moveTo>
                    <a:cubicBezTo>
                      <a:pt x="36147" y="10737"/>
                      <a:pt x="35119" y="11157"/>
                      <a:pt x="34338" y="11909"/>
                    </a:cubicBezTo>
                    <a:cubicBezTo>
                      <a:pt x="33962" y="11388"/>
                      <a:pt x="33368" y="11056"/>
                      <a:pt x="32732" y="11012"/>
                    </a:cubicBezTo>
                    <a:cubicBezTo>
                      <a:pt x="32630" y="8639"/>
                      <a:pt x="30691" y="6773"/>
                      <a:pt x="28318" y="6773"/>
                    </a:cubicBezTo>
                    <a:cubicBezTo>
                      <a:pt x="28072" y="6773"/>
                      <a:pt x="27826" y="6787"/>
                      <a:pt x="27595" y="6830"/>
                    </a:cubicBezTo>
                    <a:cubicBezTo>
                      <a:pt x="26799" y="3025"/>
                      <a:pt x="23514" y="261"/>
                      <a:pt x="19636" y="131"/>
                    </a:cubicBezTo>
                    <a:cubicBezTo>
                      <a:pt x="15759" y="1"/>
                      <a:pt x="12286" y="2533"/>
                      <a:pt x="11229" y="6266"/>
                    </a:cubicBezTo>
                    <a:cubicBezTo>
                      <a:pt x="7757" y="5326"/>
                      <a:pt x="4356" y="7945"/>
                      <a:pt x="4356" y="11533"/>
                    </a:cubicBezTo>
                    <a:cubicBezTo>
                      <a:pt x="4356" y="11678"/>
                      <a:pt x="4356" y="11822"/>
                      <a:pt x="4371" y="11967"/>
                    </a:cubicBezTo>
                    <a:cubicBezTo>
                      <a:pt x="2316" y="11591"/>
                      <a:pt x="377" y="13052"/>
                      <a:pt x="189" y="15136"/>
                    </a:cubicBezTo>
                    <a:cubicBezTo>
                      <a:pt x="1" y="17220"/>
                      <a:pt x="1636" y="19014"/>
                      <a:pt x="3720" y="19014"/>
                    </a:cubicBezTo>
                    <a:lnTo>
                      <a:pt x="37232" y="19014"/>
                    </a:lnTo>
                    <a:cubicBezTo>
                      <a:pt x="39518" y="19014"/>
                      <a:pt x="41370" y="17162"/>
                      <a:pt x="41370" y="14876"/>
                    </a:cubicBezTo>
                    <a:cubicBezTo>
                      <a:pt x="41370" y="12589"/>
                      <a:pt x="39518" y="10737"/>
                      <a:pt x="37232" y="107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 flipH="1">
                <a:off x="2448480" y="4652123"/>
                <a:ext cx="270699" cy="182118"/>
              </a:xfrm>
              <a:custGeom>
                <a:avLst/>
                <a:gdLst/>
                <a:ahLst/>
                <a:cxnLst/>
                <a:rect l="l" t="t" r="r" b="b"/>
                <a:pathLst>
                  <a:path w="12372" h="8379" extrusionOk="0">
                    <a:moveTo>
                      <a:pt x="10867" y="4891"/>
                    </a:moveTo>
                    <a:cubicBezTo>
                      <a:pt x="9724" y="2996"/>
                      <a:pt x="7264" y="782"/>
                      <a:pt x="4891" y="435"/>
                    </a:cubicBezTo>
                    <a:cubicBezTo>
                      <a:pt x="2026" y="0"/>
                      <a:pt x="0" y="2388"/>
                      <a:pt x="3574" y="3705"/>
                    </a:cubicBezTo>
                    <a:cubicBezTo>
                      <a:pt x="5484" y="4399"/>
                      <a:pt x="8957" y="5094"/>
                      <a:pt x="10578" y="6743"/>
                    </a:cubicBezTo>
                    <a:cubicBezTo>
                      <a:pt x="12198" y="8378"/>
                      <a:pt x="12372" y="7221"/>
                      <a:pt x="10867" y="4891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 flipH="1">
                <a:off x="2456072" y="4687986"/>
                <a:ext cx="195038" cy="114478"/>
              </a:xfrm>
              <a:custGeom>
                <a:avLst/>
                <a:gdLst/>
                <a:ahLst/>
                <a:cxnLst/>
                <a:rect l="l" t="t" r="r" b="b"/>
                <a:pathLst>
                  <a:path w="8914" h="5267" extrusionOk="0">
                    <a:moveTo>
                      <a:pt x="188" y="304"/>
                    </a:moveTo>
                    <a:cubicBezTo>
                      <a:pt x="0" y="289"/>
                      <a:pt x="15" y="0"/>
                      <a:pt x="203" y="14"/>
                    </a:cubicBezTo>
                    <a:cubicBezTo>
                      <a:pt x="1621" y="116"/>
                      <a:pt x="3285" y="796"/>
                      <a:pt x="4790" y="1664"/>
                    </a:cubicBezTo>
                    <a:cubicBezTo>
                      <a:pt x="6743" y="2778"/>
                      <a:pt x="8407" y="4196"/>
                      <a:pt x="8827" y="4963"/>
                    </a:cubicBezTo>
                    <a:cubicBezTo>
                      <a:pt x="8913" y="5137"/>
                      <a:pt x="8682" y="5267"/>
                      <a:pt x="8581" y="5108"/>
                    </a:cubicBezTo>
                    <a:cubicBezTo>
                      <a:pt x="8176" y="4370"/>
                      <a:pt x="6555" y="2995"/>
                      <a:pt x="4645" y="1910"/>
                    </a:cubicBezTo>
                    <a:cubicBezTo>
                      <a:pt x="3183" y="1056"/>
                      <a:pt x="1548" y="391"/>
                      <a:pt x="188" y="3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 flipH="1">
                <a:off x="2428219" y="4467202"/>
                <a:ext cx="263435" cy="400380"/>
              </a:xfrm>
              <a:custGeom>
                <a:avLst/>
                <a:gdLst/>
                <a:ahLst/>
                <a:cxnLst/>
                <a:rect l="l" t="t" r="r" b="b"/>
                <a:pathLst>
                  <a:path w="12040" h="18421" extrusionOk="0">
                    <a:moveTo>
                      <a:pt x="11837" y="13095"/>
                    </a:moveTo>
                    <a:cubicBezTo>
                      <a:pt x="11779" y="9898"/>
                      <a:pt x="10144" y="4761"/>
                      <a:pt x="7438" y="2605"/>
                    </a:cubicBezTo>
                    <a:cubicBezTo>
                      <a:pt x="4139" y="0"/>
                      <a:pt x="1" y="2142"/>
                      <a:pt x="3546" y="6352"/>
                    </a:cubicBezTo>
                    <a:cubicBezTo>
                      <a:pt x="5442" y="8610"/>
                      <a:pt x="9305" y="11967"/>
                      <a:pt x="10144" y="15193"/>
                    </a:cubicBezTo>
                    <a:cubicBezTo>
                      <a:pt x="10984" y="18420"/>
                      <a:pt x="12040" y="17089"/>
                      <a:pt x="11837" y="13095"/>
                    </a:cubicBez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 flipH="1">
                <a:off x="2440252" y="4531668"/>
                <a:ext cx="154188" cy="308224"/>
              </a:xfrm>
              <a:custGeom>
                <a:avLst/>
                <a:gdLst/>
                <a:ahLst/>
                <a:cxnLst/>
                <a:rect l="l" t="t" r="r" b="b"/>
                <a:pathLst>
                  <a:path w="7047" h="14181" extrusionOk="0">
                    <a:moveTo>
                      <a:pt x="145" y="348"/>
                    </a:moveTo>
                    <a:cubicBezTo>
                      <a:pt x="0" y="232"/>
                      <a:pt x="174" y="1"/>
                      <a:pt x="319" y="131"/>
                    </a:cubicBezTo>
                    <a:cubicBezTo>
                      <a:pt x="2026" y="1491"/>
                      <a:pt x="3531" y="3835"/>
                      <a:pt x="4688" y="6251"/>
                    </a:cubicBezTo>
                    <a:cubicBezTo>
                      <a:pt x="6179" y="9377"/>
                      <a:pt x="7047" y="12633"/>
                      <a:pt x="6902" y="13993"/>
                    </a:cubicBezTo>
                    <a:cubicBezTo>
                      <a:pt x="6888" y="14181"/>
                      <a:pt x="6598" y="14152"/>
                      <a:pt x="6627" y="13964"/>
                    </a:cubicBezTo>
                    <a:cubicBezTo>
                      <a:pt x="6758" y="12647"/>
                      <a:pt x="5904" y="9464"/>
                      <a:pt x="4428" y="6367"/>
                    </a:cubicBezTo>
                    <a:cubicBezTo>
                      <a:pt x="3299" y="3980"/>
                      <a:pt x="1809" y="1679"/>
                      <a:pt x="145" y="3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0" name="Google Shape;130;p16"/>
            <p:cNvSpPr/>
            <p:nvPr/>
          </p:nvSpPr>
          <p:spPr>
            <a:xfrm flipH="1">
              <a:off x="6928976" y="4570882"/>
              <a:ext cx="1241812" cy="426967"/>
            </a:xfrm>
            <a:custGeom>
              <a:avLst/>
              <a:gdLst/>
              <a:ahLst/>
              <a:cxnLst/>
              <a:rect l="l" t="t" r="r" b="b"/>
              <a:pathLst>
                <a:path w="14872" h="8633" extrusionOk="0">
                  <a:moveTo>
                    <a:pt x="14871" y="1"/>
                  </a:moveTo>
                  <a:cubicBezTo>
                    <a:pt x="14871" y="1"/>
                    <a:pt x="12990" y="251"/>
                    <a:pt x="10585" y="1739"/>
                  </a:cubicBezTo>
                  <a:cubicBezTo>
                    <a:pt x="8168" y="3215"/>
                    <a:pt x="8085" y="3930"/>
                    <a:pt x="6644" y="4823"/>
                  </a:cubicBezTo>
                  <a:cubicBezTo>
                    <a:pt x="5191" y="5716"/>
                    <a:pt x="3751" y="5835"/>
                    <a:pt x="2310" y="6466"/>
                  </a:cubicBezTo>
                  <a:cubicBezTo>
                    <a:pt x="869" y="7109"/>
                    <a:pt x="0" y="8633"/>
                    <a:pt x="0" y="8633"/>
                  </a:cubicBezTo>
                  <a:lnTo>
                    <a:pt x="14871" y="8633"/>
                  </a:lnTo>
                  <a:lnTo>
                    <a:pt x="148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6"/>
          <p:cNvSpPr/>
          <p:nvPr/>
        </p:nvSpPr>
        <p:spPr>
          <a:xfrm flipH="1">
            <a:off x="188118" y="6094510"/>
            <a:ext cx="1655749" cy="569289"/>
          </a:xfrm>
          <a:custGeom>
            <a:avLst/>
            <a:gdLst/>
            <a:ahLst/>
            <a:cxnLst/>
            <a:rect l="l" t="t" r="r" b="b"/>
            <a:pathLst>
              <a:path w="14872" h="8633" extrusionOk="0">
                <a:moveTo>
                  <a:pt x="14871" y="1"/>
                </a:moveTo>
                <a:cubicBezTo>
                  <a:pt x="14871" y="1"/>
                  <a:pt x="12990" y="251"/>
                  <a:pt x="10585" y="1739"/>
                </a:cubicBezTo>
                <a:cubicBezTo>
                  <a:pt x="8168" y="3215"/>
                  <a:pt x="8085" y="3930"/>
                  <a:pt x="6644" y="4823"/>
                </a:cubicBezTo>
                <a:cubicBezTo>
                  <a:pt x="5191" y="5716"/>
                  <a:pt x="3751" y="5835"/>
                  <a:pt x="2310" y="6466"/>
                </a:cubicBezTo>
                <a:cubicBezTo>
                  <a:pt x="869" y="7109"/>
                  <a:pt x="0" y="8633"/>
                  <a:pt x="0" y="8633"/>
                </a:cubicBezTo>
                <a:lnTo>
                  <a:pt x="14871" y="8633"/>
                </a:lnTo>
                <a:lnTo>
                  <a:pt x="148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7"/>
          <p:cNvGrpSpPr/>
          <p:nvPr/>
        </p:nvGrpSpPr>
        <p:grpSpPr>
          <a:xfrm>
            <a:off x="10594373" y="347295"/>
            <a:ext cx="1106576" cy="190453"/>
            <a:chOff x="1973350" y="1241613"/>
            <a:chExt cx="1033925" cy="177950"/>
          </a:xfrm>
        </p:grpSpPr>
        <p:sp>
          <p:nvSpPr>
            <p:cNvPr id="134" name="Google Shape;134;p17"/>
            <p:cNvSpPr/>
            <p:nvPr/>
          </p:nvSpPr>
          <p:spPr>
            <a:xfrm>
              <a:off x="1973350" y="1241613"/>
              <a:ext cx="208375" cy="84775"/>
            </a:xfrm>
            <a:custGeom>
              <a:avLst/>
              <a:gdLst/>
              <a:ahLst/>
              <a:cxnLst/>
              <a:rect l="l" t="t" r="r" b="b"/>
              <a:pathLst>
                <a:path w="8335" h="3391" extrusionOk="0">
                  <a:moveTo>
                    <a:pt x="3898" y="1"/>
                  </a:moveTo>
                  <a:cubicBezTo>
                    <a:pt x="3088" y="1"/>
                    <a:pt x="2270" y="562"/>
                    <a:pt x="2297" y="1631"/>
                  </a:cubicBezTo>
                  <a:cubicBezTo>
                    <a:pt x="2109" y="1557"/>
                    <a:pt x="1920" y="1523"/>
                    <a:pt x="1734" y="1523"/>
                  </a:cubicBezTo>
                  <a:cubicBezTo>
                    <a:pt x="807" y="1523"/>
                    <a:pt x="0" y="2384"/>
                    <a:pt x="197" y="3390"/>
                  </a:cubicBezTo>
                  <a:lnTo>
                    <a:pt x="8335" y="3390"/>
                  </a:lnTo>
                  <a:cubicBezTo>
                    <a:pt x="8335" y="2228"/>
                    <a:pt x="7366" y="1360"/>
                    <a:pt x="6298" y="1360"/>
                  </a:cubicBezTo>
                  <a:cubicBezTo>
                    <a:pt x="6016" y="1360"/>
                    <a:pt x="5727" y="1421"/>
                    <a:pt x="5447" y="1553"/>
                  </a:cubicBezTo>
                  <a:cubicBezTo>
                    <a:pt x="5447" y="1526"/>
                    <a:pt x="5447" y="1500"/>
                    <a:pt x="5447" y="1448"/>
                  </a:cubicBezTo>
                  <a:cubicBezTo>
                    <a:pt x="5372" y="470"/>
                    <a:pt x="4638" y="1"/>
                    <a:pt x="38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2315575" y="1285988"/>
              <a:ext cx="364900" cy="133575"/>
            </a:xfrm>
            <a:custGeom>
              <a:avLst/>
              <a:gdLst/>
              <a:ahLst/>
              <a:cxnLst/>
              <a:rect l="l" t="t" r="r" b="b"/>
              <a:pathLst>
                <a:path w="14596" h="5343" extrusionOk="0">
                  <a:moveTo>
                    <a:pt x="5700" y="1"/>
                  </a:moveTo>
                  <a:cubicBezTo>
                    <a:pt x="5132" y="1"/>
                    <a:pt x="4568" y="145"/>
                    <a:pt x="4069" y="434"/>
                  </a:cubicBezTo>
                  <a:cubicBezTo>
                    <a:pt x="3465" y="749"/>
                    <a:pt x="3282" y="1090"/>
                    <a:pt x="2888" y="1615"/>
                  </a:cubicBezTo>
                  <a:cubicBezTo>
                    <a:pt x="2730" y="1825"/>
                    <a:pt x="2625" y="2114"/>
                    <a:pt x="2573" y="2376"/>
                  </a:cubicBezTo>
                  <a:cubicBezTo>
                    <a:pt x="2547" y="2481"/>
                    <a:pt x="2520" y="2586"/>
                    <a:pt x="2520" y="2665"/>
                  </a:cubicBezTo>
                  <a:lnTo>
                    <a:pt x="2389" y="2665"/>
                  </a:lnTo>
                  <a:cubicBezTo>
                    <a:pt x="1077" y="2665"/>
                    <a:pt x="1" y="3741"/>
                    <a:pt x="1" y="5054"/>
                  </a:cubicBezTo>
                  <a:cubicBezTo>
                    <a:pt x="1" y="5159"/>
                    <a:pt x="1" y="5238"/>
                    <a:pt x="1" y="5343"/>
                  </a:cubicBezTo>
                  <a:lnTo>
                    <a:pt x="14595" y="5343"/>
                  </a:lnTo>
                  <a:cubicBezTo>
                    <a:pt x="14543" y="5264"/>
                    <a:pt x="14490" y="5185"/>
                    <a:pt x="14411" y="5106"/>
                  </a:cubicBezTo>
                  <a:cubicBezTo>
                    <a:pt x="13913" y="4634"/>
                    <a:pt x="13256" y="4345"/>
                    <a:pt x="12574" y="4345"/>
                  </a:cubicBezTo>
                  <a:cubicBezTo>
                    <a:pt x="12364" y="4345"/>
                    <a:pt x="12180" y="4371"/>
                    <a:pt x="11997" y="4424"/>
                  </a:cubicBezTo>
                  <a:cubicBezTo>
                    <a:pt x="11647" y="3213"/>
                    <a:pt x="10534" y="2416"/>
                    <a:pt x="9316" y="2416"/>
                  </a:cubicBezTo>
                  <a:cubicBezTo>
                    <a:pt x="9161" y="2416"/>
                    <a:pt x="9004" y="2428"/>
                    <a:pt x="8847" y="2455"/>
                  </a:cubicBezTo>
                  <a:cubicBezTo>
                    <a:pt x="8847" y="2429"/>
                    <a:pt x="8847" y="2429"/>
                    <a:pt x="8847" y="2403"/>
                  </a:cubicBezTo>
                  <a:cubicBezTo>
                    <a:pt x="8847" y="2403"/>
                    <a:pt x="8847" y="2403"/>
                    <a:pt x="8847" y="2376"/>
                  </a:cubicBezTo>
                  <a:cubicBezTo>
                    <a:pt x="8689" y="1851"/>
                    <a:pt x="8400" y="1353"/>
                    <a:pt x="8007" y="959"/>
                  </a:cubicBezTo>
                  <a:cubicBezTo>
                    <a:pt x="7797" y="775"/>
                    <a:pt x="7560" y="591"/>
                    <a:pt x="7350" y="434"/>
                  </a:cubicBezTo>
                  <a:cubicBezTo>
                    <a:pt x="6839" y="145"/>
                    <a:pt x="6268" y="1"/>
                    <a:pt x="5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2723100" y="1252663"/>
              <a:ext cx="284175" cy="106525"/>
            </a:xfrm>
            <a:custGeom>
              <a:avLst/>
              <a:gdLst/>
              <a:ahLst/>
              <a:cxnLst/>
              <a:rect l="l" t="t" r="r" b="b"/>
              <a:pathLst>
                <a:path w="11367" h="4261" extrusionOk="0">
                  <a:moveTo>
                    <a:pt x="4610" y="0"/>
                  </a:moveTo>
                  <a:cubicBezTo>
                    <a:pt x="4544" y="0"/>
                    <a:pt x="4477" y="3"/>
                    <a:pt x="4410" y="8"/>
                  </a:cubicBezTo>
                  <a:cubicBezTo>
                    <a:pt x="3098" y="113"/>
                    <a:pt x="2127" y="1216"/>
                    <a:pt x="2127" y="2502"/>
                  </a:cubicBezTo>
                  <a:cubicBezTo>
                    <a:pt x="2127" y="2528"/>
                    <a:pt x="2127" y="2554"/>
                    <a:pt x="2127" y="2581"/>
                  </a:cubicBezTo>
                  <a:cubicBezTo>
                    <a:pt x="2022" y="2554"/>
                    <a:pt x="1890" y="2528"/>
                    <a:pt x="1785" y="2528"/>
                  </a:cubicBezTo>
                  <a:cubicBezTo>
                    <a:pt x="1770" y="2528"/>
                    <a:pt x="1754" y="2528"/>
                    <a:pt x="1738" y="2528"/>
                  </a:cubicBezTo>
                  <a:cubicBezTo>
                    <a:pt x="788" y="2528"/>
                    <a:pt x="0" y="3305"/>
                    <a:pt x="0" y="4261"/>
                  </a:cubicBezTo>
                  <a:lnTo>
                    <a:pt x="10946" y="4261"/>
                  </a:lnTo>
                  <a:cubicBezTo>
                    <a:pt x="10920" y="4208"/>
                    <a:pt x="10894" y="4156"/>
                    <a:pt x="10841" y="4103"/>
                  </a:cubicBezTo>
                  <a:cubicBezTo>
                    <a:pt x="11366" y="2817"/>
                    <a:pt x="10710" y="1006"/>
                    <a:pt x="8899" y="1006"/>
                  </a:cubicBezTo>
                  <a:cubicBezTo>
                    <a:pt x="8112" y="1006"/>
                    <a:pt x="7403" y="1426"/>
                    <a:pt x="7062" y="2108"/>
                  </a:cubicBezTo>
                  <a:cubicBezTo>
                    <a:pt x="6862" y="889"/>
                    <a:pt x="5814" y="0"/>
                    <a:pt x="4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17"/>
          <p:cNvGrpSpPr/>
          <p:nvPr/>
        </p:nvGrpSpPr>
        <p:grpSpPr>
          <a:xfrm>
            <a:off x="11508881" y="1286187"/>
            <a:ext cx="192068" cy="72535"/>
            <a:chOff x="4736324" y="1804332"/>
            <a:chExt cx="88691" cy="33492"/>
          </a:xfrm>
        </p:grpSpPr>
        <p:sp>
          <p:nvSpPr>
            <p:cNvPr id="138" name="Google Shape;138;p17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17"/>
          <p:cNvGrpSpPr/>
          <p:nvPr/>
        </p:nvGrpSpPr>
        <p:grpSpPr>
          <a:xfrm>
            <a:off x="8930747" y="552954"/>
            <a:ext cx="192068" cy="72535"/>
            <a:chOff x="4736324" y="1804332"/>
            <a:chExt cx="88691" cy="33492"/>
          </a:xfrm>
        </p:grpSpPr>
        <p:sp>
          <p:nvSpPr>
            <p:cNvPr id="142" name="Google Shape;142;p17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17"/>
          <p:cNvGrpSpPr/>
          <p:nvPr/>
        </p:nvGrpSpPr>
        <p:grpSpPr>
          <a:xfrm>
            <a:off x="4187281" y="552954"/>
            <a:ext cx="192068" cy="72535"/>
            <a:chOff x="4736324" y="1804332"/>
            <a:chExt cx="88691" cy="33492"/>
          </a:xfrm>
        </p:grpSpPr>
        <p:sp>
          <p:nvSpPr>
            <p:cNvPr id="146" name="Google Shape;146;p17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491014" y="1286187"/>
            <a:ext cx="192068" cy="72535"/>
            <a:chOff x="4736324" y="1804332"/>
            <a:chExt cx="88691" cy="33492"/>
          </a:xfrm>
        </p:grpSpPr>
        <p:sp>
          <p:nvSpPr>
            <p:cNvPr id="150" name="Google Shape;150;p17"/>
            <p:cNvSpPr/>
            <p:nvPr/>
          </p:nvSpPr>
          <p:spPr>
            <a:xfrm>
              <a:off x="4736324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4759748" y="1804332"/>
              <a:ext cx="32655" cy="10906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4792381" y="1827755"/>
              <a:ext cx="32634" cy="10069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950967" y="1645433"/>
            <a:ext cx="10290000" cy="4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00"/>
            </a:lvl1pPr>
            <a:lvl2pPr marL="914400" lvl="1" indent="-3048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55" name="Google Shape;155;p17"/>
          <p:cNvGrpSpPr/>
          <p:nvPr/>
        </p:nvGrpSpPr>
        <p:grpSpPr>
          <a:xfrm>
            <a:off x="683073" y="345288"/>
            <a:ext cx="903376" cy="282105"/>
            <a:chOff x="1973350" y="1157733"/>
            <a:chExt cx="844066" cy="263584"/>
          </a:xfrm>
        </p:grpSpPr>
        <p:sp>
          <p:nvSpPr>
            <p:cNvPr id="156" name="Google Shape;156;p17"/>
            <p:cNvSpPr/>
            <p:nvPr/>
          </p:nvSpPr>
          <p:spPr>
            <a:xfrm>
              <a:off x="1973350" y="1336542"/>
              <a:ext cx="208375" cy="84775"/>
            </a:xfrm>
            <a:custGeom>
              <a:avLst/>
              <a:gdLst/>
              <a:ahLst/>
              <a:cxnLst/>
              <a:rect l="l" t="t" r="r" b="b"/>
              <a:pathLst>
                <a:path w="8335" h="3391" extrusionOk="0">
                  <a:moveTo>
                    <a:pt x="3898" y="1"/>
                  </a:moveTo>
                  <a:cubicBezTo>
                    <a:pt x="3088" y="1"/>
                    <a:pt x="2270" y="562"/>
                    <a:pt x="2297" y="1631"/>
                  </a:cubicBezTo>
                  <a:cubicBezTo>
                    <a:pt x="2109" y="1557"/>
                    <a:pt x="1920" y="1523"/>
                    <a:pt x="1734" y="1523"/>
                  </a:cubicBezTo>
                  <a:cubicBezTo>
                    <a:pt x="807" y="1523"/>
                    <a:pt x="0" y="2384"/>
                    <a:pt x="197" y="3390"/>
                  </a:cubicBezTo>
                  <a:lnTo>
                    <a:pt x="8335" y="3390"/>
                  </a:lnTo>
                  <a:cubicBezTo>
                    <a:pt x="8335" y="2228"/>
                    <a:pt x="7366" y="1360"/>
                    <a:pt x="6298" y="1360"/>
                  </a:cubicBezTo>
                  <a:cubicBezTo>
                    <a:pt x="6016" y="1360"/>
                    <a:pt x="5727" y="1421"/>
                    <a:pt x="5447" y="1553"/>
                  </a:cubicBezTo>
                  <a:cubicBezTo>
                    <a:pt x="5447" y="1526"/>
                    <a:pt x="5447" y="1500"/>
                    <a:pt x="5447" y="1448"/>
                  </a:cubicBezTo>
                  <a:cubicBezTo>
                    <a:pt x="5372" y="470"/>
                    <a:pt x="4638" y="1"/>
                    <a:pt x="38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2533241" y="1157733"/>
              <a:ext cx="284175" cy="106525"/>
            </a:xfrm>
            <a:custGeom>
              <a:avLst/>
              <a:gdLst/>
              <a:ahLst/>
              <a:cxnLst/>
              <a:rect l="l" t="t" r="r" b="b"/>
              <a:pathLst>
                <a:path w="11367" h="4261" extrusionOk="0">
                  <a:moveTo>
                    <a:pt x="4610" y="0"/>
                  </a:moveTo>
                  <a:cubicBezTo>
                    <a:pt x="4544" y="0"/>
                    <a:pt x="4477" y="3"/>
                    <a:pt x="4410" y="8"/>
                  </a:cubicBezTo>
                  <a:cubicBezTo>
                    <a:pt x="3098" y="113"/>
                    <a:pt x="2127" y="1216"/>
                    <a:pt x="2127" y="2502"/>
                  </a:cubicBezTo>
                  <a:cubicBezTo>
                    <a:pt x="2127" y="2528"/>
                    <a:pt x="2127" y="2554"/>
                    <a:pt x="2127" y="2581"/>
                  </a:cubicBezTo>
                  <a:cubicBezTo>
                    <a:pt x="2022" y="2554"/>
                    <a:pt x="1890" y="2528"/>
                    <a:pt x="1785" y="2528"/>
                  </a:cubicBezTo>
                  <a:cubicBezTo>
                    <a:pt x="1770" y="2528"/>
                    <a:pt x="1754" y="2528"/>
                    <a:pt x="1738" y="2528"/>
                  </a:cubicBezTo>
                  <a:cubicBezTo>
                    <a:pt x="788" y="2528"/>
                    <a:pt x="0" y="3305"/>
                    <a:pt x="0" y="4261"/>
                  </a:cubicBezTo>
                  <a:lnTo>
                    <a:pt x="10946" y="4261"/>
                  </a:lnTo>
                  <a:cubicBezTo>
                    <a:pt x="10920" y="4208"/>
                    <a:pt x="10894" y="4156"/>
                    <a:pt x="10841" y="4103"/>
                  </a:cubicBezTo>
                  <a:cubicBezTo>
                    <a:pt x="11366" y="2817"/>
                    <a:pt x="10710" y="1006"/>
                    <a:pt x="8899" y="1006"/>
                  </a:cubicBezTo>
                  <a:cubicBezTo>
                    <a:pt x="8112" y="1006"/>
                    <a:pt x="7403" y="1426"/>
                    <a:pt x="7062" y="2108"/>
                  </a:cubicBezTo>
                  <a:cubicBezTo>
                    <a:pt x="6862" y="889"/>
                    <a:pt x="5814" y="0"/>
                    <a:pt x="4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/>
          <p:nvPr/>
        </p:nvSpPr>
        <p:spPr>
          <a:xfrm>
            <a:off x="3496053" y="1467571"/>
            <a:ext cx="5060" cy="38973"/>
          </a:xfrm>
          <a:custGeom>
            <a:avLst/>
            <a:gdLst/>
            <a:ahLst/>
            <a:cxnLst/>
            <a:rect l="l" t="t" r="r" b="b"/>
            <a:pathLst>
              <a:path w="161" h="1240" fill="none" extrusionOk="0">
                <a:moveTo>
                  <a:pt x="1" y="1"/>
                </a:moveTo>
                <a:cubicBezTo>
                  <a:pt x="81" y="401"/>
                  <a:pt x="121" y="840"/>
                  <a:pt x="161" y="1240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2419511" y="5932045"/>
            <a:ext cx="38973" cy="3803"/>
          </a:xfrm>
          <a:custGeom>
            <a:avLst/>
            <a:gdLst/>
            <a:ahLst/>
            <a:cxnLst/>
            <a:rect l="l" t="t" r="r" b="b"/>
            <a:pathLst>
              <a:path w="1240" h="121" fill="none" extrusionOk="0">
                <a:moveTo>
                  <a:pt x="1" y="121"/>
                </a:moveTo>
                <a:cubicBezTo>
                  <a:pt x="400" y="121"/>
                  <a:pt x="800" y="81"/>
                  <a:pt x="1240" y="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18"/>
          <p:cNvGrpSpPr/>
          <p:nvPr/>
        </p:nvGrpSpPr>
        <p:grpSpPr>
          <a:xfrm>
            <a:off x="703761" y="587345"/>
            <a:ext cx="5809476" cy="4554740"/>
            <a:chOff x="-309862" y="807695"/>
            <a:chExt cx="4680532" cy="3669626"/>
          </a:xfrm>
        </p:grpSpPr>
        <p:sp>
          <p:nvSpPr>
            <p:cNvPr id="162" name="Google Shape;162;p18"/>
            <p:cNvSpPr/>
            <p:nvPr/>
          </p:nvSpPr>
          <p:spPr>
            <a:xfrm>
              <a:off x="1304949" y="834073"/>
              <a:ext cx="36773" cy="11315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60" y="480"/>
                    <a:pt x="800" y="480"/>
                  </a:cubicBezTo>
                  <a:cubicBezTo>
                    <a:pt x="1199" y="480"/>
                    <a:pt x="1559" y="360"/>
                    <a:pt x="1559" y="240"/>
                  </a:cubicBezTo>
                  <a:cubicBezTo>
                    <a:pt x="1559" y="120"/>
                    <a:pt x="119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331326" y="807695"/>
              <a:ext cx="36773" cy="11315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760" y="0"/>
                  </a:moveTo>
                  <a:cubicBezTo>
                    <a:pt x="320" y="0"/>
                    <a:pt x="0" y="120"/>
                    <a:pt x="0" y="240"/>
                  </a:cubicBezTo>
                  <a:cubicBezTo>
                    <a:pt x="0" y="400"/>
                    <a:pt x="320" y="480"/>
                    <a:pt x="76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368076" y="834073"/>
              <a:ext cx="36750" cy="11315"/>
            </a:xfrm>
            <a:custGeom>
              <a:avLst/>
              <a:gdLst/>
              <a:ahLst/>
              <a:cxnLst/>
              <a:rect l="l" t="t" r="r" b="b"/>
              <a:pathLst>
                <a:path w="1559" h="480" extrusionOk="0">
                  <a:moveTo>
                    <a:pt x="76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20" y="480"/>
                    <a:pt x="760" y="480"/>
                  </a:cubicBezTo>
                  <a:cubicBezTo>
                    <a:pt x="1199" y="480"/>
                    <a:pt x="1559" y="360"/>
                    <a:pt x="1559" y="24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-278770" y="4233298"/>
              <a:ext cx="37692" cy="11315"/>
            </a:xfrm>
            <a:custGeom>
              <a:avLst/>
              <a:gdLst/>
              <a:ahLst/>
              <a:cxnLst/>
              <a:rect l="l" t="t" r="r" b="b"/>
              <a:pathLst>
                <a:path w="1599" h="480" extrusionOk="0">
                  <a:moveTo>
                    <a:pt x="799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60" y="480"/>
                    <a:pt x="799" y="480"/>
                  </a:cubicBezTo>
                  <a:cubicBezTo>
                    <a:pt x="1239" y="480"/>
                    <a:pt x="1599" y="360"/>
                    <a:pt x="1599" y="240"/>
                  </a:cubicBezTo>
                  <a:cubicBezTo>
                    <a:pt x="1599" y="120"/>
                    <a:pt x="1239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-252392" y="4206921"/>
              <a:ext cx="36750" cy="11315"/>
            </a:xfrm>
            <a:custGeom>
              <a:avLst/>
              <a:gdLst/>
              <a:ahLst/>
              <a:cxnLst/>
              <a:rect l="l" t="t" r="r" b="b"/>
              <a:pathLst>
                <a:path w="1559" h="480" extrusionOk="0">
                  <a:moveTo>
                    <a:pt x="80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-215666" y="4233298"/>
              <a:ext cx="36773" cy="11315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40" y="480"/>
                    <a:pt x="1560" y="36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385968" y="2720227"/>
              <a:ext cx="36773" cy="11315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360"/>
                    <a:pt x="360" y="480"/>
                    <a:pt x="800" y="480"/>
                  </a:cubicBezTo>
                  <a:cubicBezTo>
                    <a:pt x="1240" y="480"/>
                    <a:pt x="1559" y="360"/>
                    <a:pt x="1559" y="240"/>
                  </a:cubicBezTo>
                  <a:cubicBezTo>
                    <a:pt x="1559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1412345" y="2693849"/>
              <a:ext cx="36773" cy="11315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1449095" y="2720227"/>
              <a:ext cx="36773" cy="11315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60" y="480"/>
                    <a:pt x="800" y="480"/>
                  </a:cubicBezTo>
                  <a:cubicBezTo>
                    <a:pt x="1239" y="480"/>
                    <a:pt x="1559" y="360"/>
                    <a:pt x="1559" y="240"/>
                  </a:cubicBezTo>
                  <a:cubicBezTo>
                    <a:pt x="1559" y="120"/>
                    <a:pt x="123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4076698" y="938641"/>
              <a:ext cx="36773" cy="11338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800" y="1"/>
                  </a:moveTo>
                  <a:cubicBezTo>
                    <a:pt x="360" y="1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4103075" y="912263"/>
              <a:ext cx="36773" cy="12281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1" y="120"/>
                    <a:pt x="1" y="280"/>
                  </a:cubicBezTo>
                  <a:cubicBezTo>
                    <a:pt x="1" y="400"/>
                    <a:pt x="320" y="520"/>
                    <a:pt x="760" y="520"/>
                  </a:cubicBezTo>
                  <a:cubicBezTo>
                    <a:pt x="1200" y="520"/>
                    <a:pt x="1559" y="400"/>
                    <a:pt x="1559" y="280"/>
                  </a:cubicBezTo>
                  <a:cubicBezTo>
                    <a:pt x="1559" y="120"/>
                    <a:pt x="1200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4139825" y="938641"/>
              <a:ext cx="36773" cy="11338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6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4270770" y="4466006"/>
              <a:ext cx="36773" cy="11315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4297148" y="4440571"/>
              <a:ext cx="36773" cy="11315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4333897" y="4466006"/>
              <a:ext cx="36773" cy="11315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2210345" y="3919548"/>
              <a:ext cx="36750" cy="11338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2236723" y="3894113"/>
              <a:ext cx="36750" cy="11338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2273449" y="3919548"/>
              <a:ext cx="36773" cy="11338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-309862" y="2041881"/>
              <a:ext cx="36750" cy="11338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800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-283484" y="2015503"/>
              <a:ext cx="36773" cy="12281"/>
            </a:xfrm>
            <a:custGeom>
              <a:avLst/>
              <a:gdLst/>
              <a:ahLst/>
              <a:cxnLst/>
              <a:rect l="l" t="t" r="r" b="b"/>
              <a:pathLst>
                <a:path w="1560" h="521" extrusionOk="0">
                  <a:moveTo>
                    <a:pt x="760" y="0"/>
                  </a:moveTo>
                  <a:cubicBezTo>
                    <a:pt x="320" y="0"/>
                    <a:pt x="0" y="120"/>
                    <a:pt x="0" y="280"/>
                  </a:cubicBezTo>
                  <a:cubicBezTo>
                    <a:pt x="0" y="400"/>
                    <a:pt x="320" y="520"/>
                    <a:pt x="760" y="520"/>
                  </a:cubicBezTo>
                  <a:cubicBezTo>
                    <a:pt x="1199" y="520"/>
                    <a:pt x="1559" y="400"/>
                    <a:pt x="1559" y="280"/>
                  </a:cubicBezTo>
                  <a:cubicBezTo>
                    <a:pt x="1559" y="120"/>
                    <a:pt x="119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-246735" y="2041881"/>
              <a:ext cx="36750" cy="11338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0"/>
                    <a:pt x="0" y="240"/>
                  </a:cubicBezTo>
                  <a:cubicBezTo>
                    <a:pt x="0" y="400"/>
                    <a:pt x="360" y="480"/>
                    <a:pt x="759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18"/>
          <p:cNvGrpSpPr/>
          <p:nvPr/>
        </p:nvGrpSpPr>
        <p:grpSpPr>
          <a:xfrm rot="221190">
            <a:off x="2170146" y="1412100"/>
            <a:ext cx="637298" cy="592147"/>
            <a:chOff x="3644814" y="3736610"/>
            <a:chExt cx="632355" cy="587553"/>
          </a:xfrm>
        </p:grpSpPr>
        <p:sp>
          <p:nvSpPr>
            <p:cNvPr id="184" name="Google Shape;184;p18"/>
            <p:cNvSpPr/>
            <p:nvPr/>
          </p:nvSpPr>
          <p:spPr>
            <a:xfrm rot="1967212">
              <a:off x="3702909" y="3847179"/>
              <a:ext cx="516165" cy="366415"/>
            </a:xfrm>
            <a:custGeom>
              <a:avLst/>
              <a:gdLst/>
              <a:ahLst/>
              <a:cxnLst/>
              <a:rect l="l" t="t" r="r" b="b"/>
              <a:pathLst>
                <a:path w="17206" h="11678" extrusionOk="0">
                  <a:moveTo>
                    <a:pt x="15122" y="6816"/>
                  </a:moveTo>
                  <a:cubicBezTo>
                    <a:pt x="13544" y="4168"/>
                    <a:pt x="10101" y="1101"/>
                    <a:pt x="6816" y="609"/>
                  </a:cubicBezTo>
                  <a:cubicBezTo>
                    <a:pt x="2808" y="1"/>
                    <a:pt x="1" y="3343"/>
                    <a:pt x="4978" y="5152"/>
                  </a:cubicBezTo>
                  <a:cubicBezTo>
                    <a:pt x="7641" y="6122"/>
                    <a:pt x="12474" y="7091"/>
                    <a:pt x="14716" y="9377"/>
                  </a:cubicBezTo>
                  <a:cubicBezTo>
                    <a:pt x="16974" y="11678"/>
                    <a:pt x="17205" y="10057"/>
                    <a:pt x="15122" y="68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 rot="1967212">
              <a:off x="3821539" y="3950276"/>
              <a:ext cx="372469" cy="230209"/>
            </a:xfrm>
            <a:custGeom>
              <a:avLst/>
              <a:gdLst/>
              <a:ahLst/>
              <a:cxnLst/>
              <a:rect l="l" t="t" r="r" b="b"/>
              <a:pathLst>
                <a:path w="12416" h="7337" extrusionOk="0">
                  <a:moveTo>
                    <a:pt x="261" y="420"/>
                  </a:moveTo>
                  <a:cubicBezTo>
                    <a:pt x="0" y="391"/>
                    <a:pt x="29" y="1"/>
                    <a:pt x="290" y="29"/>
                  </a:cubicBezTo>
                  <a:cubicBezTo>
                    <a:pt x="2257" y="160"/>
                    <a:pt x="4587" y="1115"/>
                    <a:pt x="6671" y="2316"/>
                  </a:cubicBezTo>
                  <a:cubicBezTo>
                    <a:pt x="9377" y="3864"/>
                    <a:pt x="11692" y="5832"/>
                    <a:pt x="12285" y="6917"/>
                  </a:cubicBezTo>
                  <a:cubicBezTo>
                    <a:pt x="12415" y="7149"/>
                    <a:pt x="12068" y="7337"/>
                    <a:pt x="11952" y="7105"/>
                  </a:cubicBezTo>
                  <a:cubicBezTo>
                    <a:pt x="11388" y="6078"/>
                    <a:pt x="9131" y="4168"/>
                    <a:pt x="6468" y="2648"/>
                  </a:cubicBezTo>
                  <a:cubicBezTo>
                    <a:pt x="4428" y="1476"/>
                    <a:pt x="2171" y="536"/>
                    <a:pt x="261" y="4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18"/>
          <p:cNvGrpSpPr/>
          <p:nvPr/>
        </p:nvGrpSpPr>
        <p:grpSpPr>
          <a:xfrm>
            <a:off x="738375" y="5524755"/>
            <a:ext cx="425195" cy="415011"/>
            <a:chOff x="3727364" y="3988092"/>
            <a:chExt cx="470348" cy="459084"/>
          </a:xfrm>
        </p:grpSpPr>
        <p:sp>
          <p:nvSpPr>
            <p:cNvPr id="187" name="Google Shape;187;p18"/>
            <p:cNvSpPr/>
            <p:nvPr/>
          </p:nvSpPr>
          <p:spPr>
            <a:xfrm rot="621128">
              <a:off x="3759316" y="4021417"/>
              <a:ext cx="406445" cy="392435"/>
            </a:xfrm>
            <a:custGeom>
              <a:avLst/>
              <a:gdLst/>
              <a:ahLst/>
              <a:cxnLst/>
              <a:rect l="l" t="t" r="r" b="b"/>
              <a:pathLst>
                <a:path w="10419" h="9218" extrusionOk="0">
                  <a:moveTo>
                    <a:pt x="203" y="290"/>
                  </a:moveTo>
                  <a:cubicBezTo>
                    <a:pt x="1708" y="0"/>
                    <a:pt x="3488" y="246"/>
                    <a:pt x="4949" y="666"/>
                  </a:cubicBezTo>
                  <a:cubicBezTo>
                    <a:pt x="6150" y="999"/>
                    <a:pt x="7294" y="1534"/>
                    <a:pt x="8335" y="2258"/>
                  </a:cubicBezTo>
                  <a:cubicBezTo>
                    <a:pt x="9175" y="2865"/>
                    <a:pt x="9956" y="3719"/>
                    <a:pt x="10187" y="4775"/>
                  </a:cubicBezTo>
                  <a:cubicBezTo>
                    <a:pt x="10419" y="5861"/>
                    <a:pt x="9999" y="6859"/>
                    <a:pt x="9334" y="7698"/>
                  </a:cubicBezTo>
                  <a:cubicBezTo>
                    <a:pt x="8668" y="8538"/>
                    <a:pt x="7800" y="9174"/>
                    <a:pt x="6700" y="9203"/>
                  </a:cubicBezTo>
                  <a:cubicBezTo>
                    <a:pt x="5615" y="9218"/>
                    <a:pt x="4617" y="8653"/>
                    <a:pt x="3806" y="7973"/>
                  </a:cubicBezTo>
                  <a:cubicBezTo>
                    <a:pt x="2866" y="7134"/>
                    <a:pt x="2084" y="6150"/>
                    <a:pt x="1477" y="5050"/>
                  </a:cubicBezTo>
                  <a:cubicBezTo>
                    <a:pt x="739" y="3734"/>
                    <a:pt x="88" y="2055"/>
                    <a:pt x="15" y="536"/>
                  </a:cubicBezTo>
                  <a:cubicBezTo>
                    <a:pt x="1" y="406"/>
                    <a:pt x="88" y="304"/>
                    <a:pt x="203" y="29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 rot="621128">
              <a:off x="3816909" y="4089491"/>
              <a:ext cx="339309" cy="296987"/>
            </a:xfrm>
            <a:custGeom>
              <a:avLst/>
              <a:gdLst/>
              <a:ahLst/>
              <a:cxnLst/>
              <a:rect l="l" t="t" r="r" b="b"/>
              <a:pathLst>
                <a:path w="8698" h="6976" extrusionOk="0">
                  <a:moveTo>
                    <a:pt x="6744" y="5630"/>
                  </a:moveTo>
                  <a:lnTo>
                    <a:pt x="3778" y="5977"/>
                  </a:lnTo>
                  <a:cubicBezTo>
                    <a:pt x="3590" y="5991"/>
                    <a:pt x="3546" y="5702"/>
                    <a:pt x="3749" y="5673"/>
                  </a:cubicBezTo>
                  <a:lnTo>
                    <a:pt x="6411" y="5355"/>
                  </a:lnTo>
                  <a:lnTo>
                    <a:pt x="4356" y="3763"/>
                  </a:lnTo>
                  <a:lnTo>
                    <a:pt x="1245" y="4139"/>
                  </a:lnTo>
                  <a:cubicBezTo>
                    <a:pt x="1043" y="4154"/>
                    <a:pt x="1014" y="3864"/>
                    <a:pt x="1202" y="3835"/>
                  </a:cubicBezTo>
                  <a:lnTo>
                    <a:pt x="4024" y="3503"/>
                  </a:lnTo>
                  <a:lnTo>
                    <a:pt x="1868" y="1766"/>
                  </a:lnTo>
                  <a:lnTo>
                    <a:pt x="638" y="1911"/>
                  </a:lnTo>
                  <a:cubicBezTo>
                    <a:pt x="450" y="1940"/>
                    <a:pt x="406" y="1636"/>
                    <a:pt x="609" y="1621"/>
                  </a:cubicBezTo>
                  <a:lnTo>
                    <a:pt x="1535" y="1506"/>
                  </a:lnTo>
                  <a:lnTo>
                    <a:pt x="204" y="464"/>
                  </a:lnTo>
                  <a:cubicBezTo>
                    <a:pt x="1" y="305"/>
                    <a:pt x="247" y="1"/>
                    <a:pt x="450" y="160"/>
                  </a:cubicBezTo>
                  <a:lnTo>
                    <a:pt x="1766" y="1202"/>
                  </a:lnTo>
                  <a:lnTo>
                    <a:pt x="1665" y="276"/>
                  </a:lnTo>
                  <a:cubicBezTo>
                    <a:pt x="1651" y="189"/>
                    <a:pt x="1708" y="117"/>
                    <a:pt x="1795" y="117"/>
                  </a:cubicBezTo>
                  <a:cubicBezTo>
                    <a:pt x="1882" y="102"/>
                    <a:pt x="1954" y="160"/>
                    <a:pt x="1954" y="247"/>
                  </a:cubicBezTo>
                  <a:lnTo>
                    <a:pt x="2099" y="1462"/>
                  </a:lnTo>
                  <a:lnTo>
                    <a:pt x="4255" y="3199"/>
                  </a:lnTo>
                  <a:lnTo>
                    <a:pt x="3922" y="435"/>
                  </a:lnTo>
                  <a:cubicBezTo>
                    <a:pt x="3893" y="247"/>
                    <a:pt x="4197" y="203"/>
                    <a:pt x="4212" y="406"/>
                  </a:cubicBezTo>
                  <a:lnTo>
                    <a:pt x="4588" y="3459"/>
                  </a:lnTo>
                  <a:lnTo>
                    <a:pt x="6657" y="5065"/>
                  </a:lnTo>
                  <a:lnTo>
                    <a:pt x="6339" y="2388"/>
                  </a:lnTo>
                  <a:cubicBezTo>
                    <a:pt x="6310" y="2186"/>
                    <a:pt x="6614" y="2142"/>
                    <a:pt x="6643" y="2345"/>
                  </a:cubicBezTo>
                  <a:lnTo>
                    <a:pt x="6990" y="5326"/>
                  </a:lnTo>
                  <a:lnTo>
                    <a:pt x="8495" y="6512"/>
                  </a:lnTo>
                  <a:cubicBezTo>
                    <a:pt x="8697" y="6671"/>
                    <a:pt x="8466" y="6975"/>
                    <a:pt x="8263" y="68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18"/>
          <p:cNvGrpSpPr/>
          <p:nvPr/>
        </p:nvGrpSpPr>
        <p:grpSpPr>
          <a:xfrm rot="2976230">
            <a:off x="5744406" y="3902977"/>
            <a:ext cx="524655" cy="504302"/>
            <a:chOff x="3928352" y="3886712"/>
            <a:chExt cx="564681" cy="558255"/>
          </a:xfrm>
        </p:grpSpPr>
        <p:sp>
          <p:nvSpPr>
            <p:cNvPr id="190" name="Google Shape;190;p18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avLst/>
              <a:gdLst/>
              <a:ahLst/>
              <a:cxnLst/>
              <a:rect l="l" t="t" r="r" b="b"/>
              <a:pathLst>
                <a:path w="10405" h="9218" extrusionOk="0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avLst/>
              <a:gdLst/>
              <a:ahLst/>
              <a:cxnLst/>
              <a:rect l="l" t="t" r="r" b="b"/>
              <a:pathLst>
                <a:path w="8712" h="7005" extrusionOk="0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18"/>
          <p:cNvGrpSpPr/>
          <p:nvPr/>
        </p:nvGrpSpPr>
        <p:grpSpPr>
          <a:xfrm rot="3647860">
            <a:off x="5548226" y="5644388"/>
            <a:ext cx="524679" cy="504322"/>
            <a:chOff x="3928352" y="3886712"/>
            <a:chExt cx="564681" cy="558255"/>
          </a:xfrm>
        </p:grpSpPr>
        <p:sp>
          <p:nvSpPr>
            <p:cNvPr id="193" name="Google Shape;193;p18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avLst/>
              <a:gdLst/>
              <a:ahLst/>
              <a:cxnLst/>
              <a:rect l="l" t="t" r="r" b="b"/>
              <a:pathLst>
                <a:path w="10405" h="9218" extrusionOk="0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avLst/>
              <a:gdLst/>
              <a:ahLst/>
              <a:cxnLst/>
              <a:rect l="l" t="t" r="r" b="b"/>
              <a:pathLst>
                <a:path w="8712" h="7005" extrusionOk="0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8"/>
          <p:cNvSpPr txBox="1">
            <a:spLocks noGrp="1"/>
          </p:cNvSpPr>
          <p:nvPr>
            <p:ph type="title"/>
          </p:nvPr>
        </p:nvSpPr>
        <p:spPr>
          <a:xfrm>
            <a:off x="8375167" y="1228300"/>
            <a:ext cx="2314400" cy="8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8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7727167" y="4832933"/>
            <a:ext cx="36104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title" idx="2"/>
          </p:nvPr>
        </p:nvSpPr>
        <p:spPr>
          <a:xfrm>
            <a:off x="7076767" y="2584151"/>
            <a:ext cx="4911200" cy="1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8" name="Google Shape;198;p18"/>
          <p:cNvSpPr/>
          <p:nvPr/>
        </p:nvSpPr>
        <p:spPr>
          <a:xfrm flipH="1">
            <a:off x="1164554" y="872511"/>
            <a:ext cx="254100" cy="103343"/>
          </a:xfrm>
          <a:custGeom>
            <a:avLst/>
            <a:gdLst/>
            <a:ahLst/>
            <a:cxnLst/>
            <a:rect l="l" t="t" r="r" b="b"/>
            <a:pathLst>
              <a:path w="10086" h="4102" extrusionOk="0">
                <a:moveTo>
                  <a:pt x="5391" y="0"/>
                </a:moveTo>
                <a:cubicBezTo>
                  <a:pt x="4492" y="0"/>
                  <a:pt x="3593" y="567"/>
                  <a:pt x="3492" y="1739"/>
                </a:cubicBezTo>
                <a:cubicBezTo>
                  <a:pt x="3492" y="1792"/>
                  <a:pt x="3492" y="1844"/>
                  <a:pt x="3492" y="1870"/>
                </a:cubicBezTo>
                <a:cubicBezTo>
                  <a:pt x="3148" y="1710"/>
                  <a:pt x="2795" y="1636"/>
                  <a:pt x="2450" y="1636"/>
                </a:cubicBezTo>
                <a:cubicBezTo>
                  <a:pt x="1161" y="1636"/>
                  <a:pt x="1" y="2673"/>
                  <a:pt x="1" y="4102"/>
                </a:cubicBezTo>
                <a:lnTo>
                  <a:pt x="9844" y="4102"/>
                </a:lnTo>
                <a:cubicBezTo>
                  <a:pt x="10086" y="2871"/>
                  <a:pt x="9113" y="1824"/>
                  <a:pt x="7974" y="1824"/>
                </a:cubicBezTo>
                <a:cubicBezTo>
                  <a:pt x="7752" y="1824"/>
                  <a:pt x="7524" y="1864"/>
                  <a:pt x="7298" y="1949"/>
                </a:cubicBezTo>
                <a:cubicBezTo>
                  <a:pt x="7339" y="666"/>
                  <a:pt x="6365" y="0"/>
                  <a:pt x="53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8"/>
          <p:cNvSpPr/>
          <p:nvPr/>
        </p:nvSpPr>
        <p:spPr>
          <a:xfrm flipH="1">
            <a:off x="809454" y="944060"/>
            <a:ext cx="307636" cy="101227"/>
          </a:xfrm>
          <a:custGeom>
            <a:avLst/>
            <a:gdLst/>
            <a:ahLst/>
            <a:cxnLst/>
            <a:rect l="l" t="t" r="r" b="b"/>
            <a:pathLst>
              <a:path w="12211" h="4018" extrusionOk="0">
                <a:moveTo>
                  <a:pt x="4340" y="0"/>
                </a:moveTo>
                <a:cubicBezTo>
                  <a:pt x="4320" y="0"/>
                  <a:pt x="4299" y="1"/>
                  <a:pt x="4279" y="2"/>
                </a:cubicBezTo>
                <a:cubicBezTo>
                  <a:pt x="3360" y="2"/>
                  <a:pt x="2914" y="815"/>
                  <a:pt x="2993" y="1577"/>
                </a:cubicBezTo>
                <a:lnTo>
                  <a:pt x="2809" y="1577"/>
                </a:lnTo>
                <a:cubicBezTo>
                  <a:pt x="1392" y="1577"/>
                  <a:pt x="210" y="2600"/>
                  <a:pt x="0" y="4018"/>
                </a:cubicBezTo>
                <a:lnTo>
                  <a:pt x="11944" y="4018"/>
                </a:lnTo>
                <a:cubicBezTo>
                  <a:pt x="12211" y="2272"/>
                  <a:pt x="10838" y="895"/>
                  <a:pt x="9285" y="895"/>
                </a:cubicBezTo>
                <a:cubicBezTo>
                  <a:pt x="8854" y="895"/>
                  <a:pt x="8408" y="1001"/>
                  <a:pt x="7980" y="1235"/>
                </a:cubicBezTo>
                <a:cubicBezTo>
                  <a:pt x="7586" y="868"/>
                  <a:pt x="7088" y="684"/>
                  <a:pt x="6563" y="684"/>
                </a:cubicBezTo>
                <a:cubicBezTo>
                  <a:pt x="6248" y="684"/>
                  <a:pt x="5933" y="763"/>
                  <a:pt x="5644" y="894"/>
                </a:cubicBezTo>
                <a:cubicBezTo>
                  <a:pt x="5441" y="361"/>
                  <a:pt x="4920" y="0"/>
                  <a:pt x="43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/>
          <p:nvPr/>
        </p:nvSpPr>
        <p:spPr>
          <a:xfrm flipH="1">
            <a:off x="10933387" y="6094160"/>
            <a:ext cx="307636" cy="101227"/>
          </a:xfrm>
          <a:custGeom>
            <a:avLst/>
            <a:gdLst/>
            <a:ahLst/>
            <a:cxnLst/>
            <a:rect l="l" t="t" r="r" b="b"/>
            <a:pathLst>
              <a:path w="12211" h="4018" extrusionOk="0">
                <a:moveTo>
                  <a:pt x="4340" y="0"/>
                </a:moveTo>
                <a:cubicBezTo>
                  <a:pt x="4320" y="0"/>
                  <a:pt x="4299" y="1"/>
                  <a:pt x="4279" y="2"/>
                </a:cubicBezTo>
                <a:cubicBezTo>
                  <a:pt x="3360" y="2"/>
                  <a:pt x="2914" y="815"/>
                  <a:pt x="2993" y="1577"/>
                </a:cubicBezTo>
                <a:lnTo>
                  <a:pt x="2809" y="1577"/>
                </a:lnTo>
                <a:cubicBezTo>
                  <a:pt x="1392" y="1577"/>
                  <a:pt x="210" y="2600"/>
                  <a:pt x="0" y="4018"/>
                </a:cubicBezTo>
                <a:lnTo>
                  <a:pt x="11944" y="4018"/>
                </a:lnTo>
                <a:cubicBezTo>
                  <a:pt x="12211" y="2272"/>
                  <a:pt x="10838" y="895"/>
                  <a:pt x="9285" y="895"/>
                </a:cubicBezTo>
                <a:cubicBezTo>
                  <a:pt x="8854" y="895"/>
                  <a:pt x="8408" y="1001"/>
                  <a:pt x="7980" y="1235"/>
                </a:cubicBezTo>
                <a:cubicBezTo>
                  <a:pt x="7586" y="868"/>
                  <a:pt x="7088" y="684"/>
                  <a:pt x="6563" y="684"/>
                </a:cubicBezTo>
                <a:cubicBezTo>
                  <a:pt x="6248" y="684"/>
                  <a:pt x="5933" y="763"/>
                  <a:pt x="5644" y="894"/>
                </a:cubicBezTo>
                <a:cubicBezTo>
                  <a:pt x="5441" y="361"/>
                  <a:pt x="4920" y="0"/>
                  <a:pt x="43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9"/>
          <p:cNvSpPr/>
          <p:nvPr/>
        </p:nvSpPr>
        <p:spPr>
          <a:xfrm flipH="1">
            <a:off x="1209787" y="6356094"/>
            <a:ext cx="254100" cy="103343"/>
          </a:xfrm>
          <a:custGeom>
            <a:avLst/>
            <a:gdLst/>
            <a:ahLst/>
            <a:cxnLst/>
            <a:rect l="l" t="t" r="r" b="b"/>
            <a:pathLst>
              <a:path w="10086" h="4102" extrusionOk="0">
                <a:moveTo>
                  <a:pt x="5391" y="0"/>
                </a:moveTo>
                <a:cubicBezTo>
                  <a:pt x="4492" y="0"/>
                  <a:pt x="3593" y="567"/>
                  <a:pt x="3492" y="1739"/>
                </a:cubicBezTo>
                <a:cubicBezTo>
                  <a:pt x="3492" y="1792"/>
                  <a:pt x="3492" y="1844"/>
                  <a:pt x="3492" y="1870"/>
                </a:cubicBezTo>
                <a:cubicBezTo>
                  <a:pt x="3148" y="1710"/>
                  <a:pt x="2795" y="1636"/>
                  <a:pt x="2450" y="1636"/>
                </a:cubicBezTo>
                <a:cubicBezTo>
                  <a:pt x="1161" y="1636"/>
                  <a:pt x="1" y="2673"/>
                  <a:pt x="1" y="4102"/>
                </a:cubicBezTo>
                <a:lnTo>
                  <a:pt x="9844" y="4102"/>
                </a:lnTo>
                <a:cubicBezTo>
                  <a:pt x="10086" y="2871"/>
                  <a:pt x="9113" y="1824"/>
                  <a:pt x="7974" y="1824"/>
                </a:cubicBezTo>
                <a:cubicBezTo>
                  <a:pt x="7752" y="1824"/>
                  <a:pt x="7524" y="1864"/>
                  <a:pt x="7298" y="1949"/>
                </a:cubicBezTo>
                <a:cubicBezTo>
                  <a:pt x="7339" y="666"/>
                  <a:pt x="6365" y="0"/>
                  <a:pt x="53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19"/>
          <p:cNvGrpSpPr/>
          <p:nvPr/>
        </p:nvGrpSpPr>
        <p:grpSpPr>
          <a:xfrm flipH="1">
            <a:off x="473607" y="1446275"/>
            <a:ext cx="2681393" cy="723876"/>
            <a:chOff x="6782580" y="302418"/>
            <a:chExt cx="2011045" cy="542907"/>
          </a:xfrm>
        </p:grpSpPr>
        <p:sp>
          <p:nvSpPr>
            <p:cNvPr id="204" name="Google Shape;204;p19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19"/>
          <p:cNvGrpSpPr/>
          <p:nvPr/>
        </p:nvGrpSpPr>
        <p:grpSpPr>
          <a:xfrm rot="-221190" flipH="1">
            <a:off x="11206879" y="4765284"/>
            <a:ext cx="637298" cy="592147"/>
            <a:chOff x="3644814" y="3736610"/>
            <a:chExt cx="632355" cy="587553"/>
          </a:xfrm>
        </p:grpSpPr>
        <p:sp>
          <p:nvSpPr>
            <p:cNvPr id="211" name="Google Shape;211;p19"/>
            <p:cNvSpPr/>
            <p:nvPr/>
          </p:nvSpPr>
          <p:spPr>
            <a:xfrm rot="1967212">
              <a:off x="3702909" y="3847179"/>
              <a:ext cx="516165" cy="366415"/>
            </a:xfrm>
            <a:custGeom>
              <a:avLst/>
              <a:gdLst/>
              <a:ahLst/>
              <a:cxnLst/>
              <a:rect l="l" t="t" r="r" b="b"/>
              <a:pathLst>
                <a:path w="17206" h="11678" extrusionOk="0">
                  <a:moveTo>
                    <a:pt x="15122" y="6816"/>
                  </a:moveTo>
                  <a:cubicBezTo>
                    <a:pt x="13544" y="4168"/>
                    <a:pt x="10101" y="1101"/>
                    <a:pt x="6816" y="609"/>
                  </a:cubicBezTo>
                  <a:cubicBezTo>
                    <a:pt x="2808" y="1"/>
                    <a:pt x="1" y="3343"/>
                    <a:pt x="4978" y="5152"/>
                  </a:cubicBezTo>
                  <a:cubicBezTo>
                    <a:pt x="7641" y="6122"/>
                    <a:pt x="12474" y="7091"/>
                    <a:pt x="14716" y="9377"/>
                  </a:cubicBezTo>
                  <a:cubicBezTo>
                    <a:pt x="16974" y="11678"/>
                    <a:pt x="17205" y="10057"/>
                    <a:pt x="15122" y="68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 rot="1967212">
              <a:off x="3821539" y="3950276"/>
              <a:ext cx="372469" cy="230209"/>
            </a:xfrm>
            <a:custGeom>
              <a:avLst/>
              <a:gdLst/>
              <a:ahLst/>
              <a:cxnLst/>
              <a:rect l="l" t="t" r="r" b="b"/>
              <a:pathLst>
                <a:path w="12416" h="7337" extrusionOk="0">
                  <a:moveTo>
                    <a:pt x="261" y="420"/>
                  </a:moveTo>
                  <a:cubicBezTo>
                    <a:pt x="0" y="391"/>
                    <a:pt x="29" y="1"/>
                    <a:pt x="290" y="29"/>
                  </a:cubicBezTo>
                  <a:cubicBezTo>
                    <a:pt x="2257" y="160"/>
                    <a:pt x="4587" y="1115"/>
                    <a:pt x="6671" y="2316"/>
                  </a:cubicBezTo>
                  <a:cubicBezTo>
                    <a:pt x="9377" y="3864"/>
                    <a:pt x="11692" y="5832"/>
                    <a:pt x="12285" y="6917"/>
                  </a:cubicBezTo>
                  <a:cubicBezTo>
                    <a:pt x="12415" y="7149"/>
                    <a:pt x="12068" y="7337"/>
                    <a:pt x="11952" y="7105"/>
                  </a:cubicBezTo>
                  <a:cubicBezTo>
                    <a:pt x="11388" y="6078"/>
                    <a:pt x="9131" y="4168"/>
                    <a:pt x="6468" y="2648"/>
                  </a:cubicBezTo>
                  <a:cubicBezTo>
                    <a:pt x="4428" y="1476"/>
                    <a:pt x="2171" y="536"/>
                    <a:pt x="261" y="4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19"/>
          <p:cNvGrpSpPr/>
          <p:nvPr/>
        </p:nvGrpSpPr>
        <p:grpSpPr>
          <a:xfrm rot="-2976230" flipH="1">
            <a:off x="490771" y="525410"/>
            <a:ext cx="524655" cy="504302"/>
            <a:chOff x="3928352" y="3886712"/>
            <a:chExt cx="564681" cy="558255"/>
          </a:xfrm>
        </p:grpSpPr>
        <p:sp>
          <p:nvSpPr>
            <p:cNvPr id="214" name="Google Shape;214;p19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avLst/>
              <a:gdLst/>
              <a:ahLst/>
              <a:cxnLst/>
              <a:rect l="l" t="t" r="r" b="b"/>
              <a:pathLst>
                <a:path w="10405" h="9218" extrusionOk="0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avLst/>
              <a:gdLst/>
              <a:ahLst/>
              <a:cxnLst/>
              <a:rect l="l" t="t" r="r" b="b"/>
              <a:pathLst>
                <a:path w="8712" h="7005" extrusionOk="0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19"/>
          <p:cNvGrpSpPr/>
          <p:nvPr/>
        </p:nvGrpSpPr>
        <p:grpSpPr>
          <a:xfrm rot="1167250" flipH="1">
            <a:off x="3249656" y="5892609"/>
            <a:ext cx="524691" cy="504314"/>
            <a:chOff x="3928352" y="3886712"/>
            <a:chExt cx="564681" cy="558255"/>
          </a:xfrm>
        </p:grpSpPr>
        <p:sp>
          <p:nvSpPr>
            <p:cNvPr id="217" name="Google Shape;217;p19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avLst/>
              <a:gdLst/>
              <a:ahLst/>
              <a:cxnLst/>
              <a:rect l="l" t="t" r="r" b="b"/>
              <a:pathLst>
                <a:path w="10405" h="9218" extrusionOk="0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avLst/>
              <a:gdLst/>
              <a:ahLst/>
              <a:cxnLst/>
              <a:rect l="l" t="t" r="r" b="b"/>
              <a:pathLst>
                <a:path w="8712" h="7005" extrusionOk="0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19"/>
          <p:cNvSpPr/>
          <p:nvPr/>
        </p:nvSpPr>
        <p:spPr>
          <a:xfrm flipH="1">
            <a:off x="11241021" y="496794"/>
            <a:ext cx="254100" cy="103343"/>
          </a:xfrm>
          <a:custGeom>
            <a:avLst/>
            <a:gdLst/>
            <a:ahLst/>
            <a:cxnLst/>
            <a:rect l="l" t="t" r="r" b="b"/>
            <a:pathLst>
              <a:path w="10086" h="4102" extrusionOk="0">
                <a:moveTo>
                  <a:pt x="5391" y="0"/>
                </a:moveTo>
                <a:cubicBezTo>
                  <a:pt x="4492" y="0"/>
                  <a:pt x="3593" y="567"/>
                  <a:pt x="3492" y="1739"/>
                </a:cubicBezTo>
                <a:cubicBezTo>
                  <a:pt x="3492" y="1792"/>
                  <a:pt x="3492" y="1844"/>
                  <a:pt x="3492" y="1870"/>
                </a:cubicBezTo>
                <a:cubicBezTo>
                  <a:pt x="3148" y="1710"/>
                  <a:pt x="2795" y="1636"/>
                  <a:pt x="2450" y="1636"/>
                </a:cubicBezTo>
                <a:cubicBezTo>
                  <a:pt x="1161" y="1636"/>
                  <a:pt x="1" y="2673"/>
                  <a:pt x="1" y="4102"/>
                </a:cubicBezTo>
                <a:lnTo>
                  <a:pt x="9844" y="4102"/>
                </a:lnTo>
                <a:cubicBezTo>
                  <a:pt x="10086" y="2871"/>
                  <a:pt x="9113" y="1824"/>
                  <a:pt x="7974" y="1824"/>
                </a:cubicBezTo>
                <a:cubicBezTo>
                  <a:pt x="7752" y="1824"/>
                  <a:pt x="7524" y="1864"/>
                  <a:pt x="7298" y="1949"/>
                </a:cubicBezTo>
                <a:cubicBezTo>
                  <a:pt x="7339" y="666"/>
                  <a:pt x="6365" y="0"/>
                  <a:pt x="53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19"/>
          <p:cNvGrpSpPr/>
          <p:nvPr/>
        </p:nvGrpSpPr>
        <p:grpSpPr>
          <a:xfrm>
            <a:off x="9043441" y="606425"/>
            <a:ext cx="2681393" cy="723876"/>
            <a:chOff x="6782580" y="302418"/>
            <a:chExt cx="2011045" cy="542907"/>
          </a:xfrm>
        </p:grpSpPr>
        <p:sp>
          <p:nvSpPr>
            <p:cNvPr id="221" name="Google Shape;221;p19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0"/>
          <p:cNvGrpSpPr/>
          <p:nvPr/>
        </p:nvGrpSpPr>
        <p:grpSpPr>
          <a:xfrm>
            <a:off x="9043441" y="1927225"/>
            <a:ext cx="2681393" cy="723876"/>
            <a:chOff x="6782580" y="302418"/>
            <a:chExt cx="2011045" cy="542907"/>
          </a:xfrm>
        </p:grpSpPr>
        <p:sp>
          <p:nvSpPr>
            <p:cNvPr id="229" name="Google Shape;229;p20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20"/>
          <p:cNvGrpSpPr/>
          <p:nvPr/>
        </p:nvGrpSpPr>
        <p:grpSpPr>
          <a:xfrm>
            <a:off x="690808" y="5563558"/>
            <a:ext cx="2681393" cy="723876"/>
            <a:chOff x="6782580" y="302418"/>
            <a:chExt cx="2011045" cy="542907"/>
          </a:xfrm>
        </p:grpSpPr>
        <p:sp>
          <p:nvSpPr>
            <p:cNvPr id="236" name="Google Shape;236;p20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p20"/>
          <p:cNvGrpSpPr/>
          <p:nvPr/>
        </p:nvGrpSpPr>
        <p:grpSpPr>
          <a:xfrm flipH="1">
            <a:off x="9067641" y="5748091"/>
            <a:ext cx="2681393" cy="723876"/>
            <a:chOff x="6782580" y="302418"/>
            <a:chExt cx="2011045" cy="542907"/>
          </a:xfrm>
        </p:grpSpPr>
        <p:sp>
          <p:nvSpPr>
            <p:cNvPr id="243" name="Google Shape;243;p20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20"/>
          <p:cNvGrpSpPr/>
          <p:nvPr/>
        </p:nvGrpSpPr>
        <p:grpSpPr>
          <a:xfrm flipH="1">
            <a:off x="386008" y="291358"/>
            <a:ext cx="2681393" cy="723876"/>
            <a:chOff x="6782580" y="302418"/>
            <a:chExt cx="2011045" cy="542907"/>
          </a:xfrm>
        </p:grpSpPr>
        <p:sp>
          <p:nvSpPr>
            <p:cNvPr id="250" name="Google Shape;250;p20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20"/>
          <p:cNvGrpSpPr/>
          <p:nvPr/>
        </p:nvGrpSpPr>
        <p:grpSpPr>
          <a:xfrm rot="221190">
            <a:off x="566513" y="317934"/>
            <a:ext cx="637298" cy="592147"/>
            <a:chOff x="3644814" y="3736610"/>
            <a:chExt cx="632355" cy="587553"/>
          </a:xfrm>
        </p:grpSpPr>
        <p:sp>
          <p:nvSpPr>
            <p:cNvPr id="257" name="Google Shape;257;p20"/>
            <p:cNvSpPr/>
            <p:nvPr/>
          </p:nvSpPr>
          <p:spPr>
            <a:xfrm rot="1967212">
              <a:off x="3702909" y="3847179"/>
              <a:ext cx="516165" cy="366415"/>
            </a:xfrm>
            <a:custGeom>
              <a:avLst/>
              <a:gdLst/>
              <a:ahLst/>
              <a:cxnLst/>
              <a:rect l="l" t="t" r="r" b="b"/>
              <a:pathLst>
                <a:path w="17206" h="11678" extrusionOk="0">
                  <a:moveTo>
                    <a:pt x="15122" y="6816"/>
                  </a:moveTo>
                  <a:cubicBezTo>
                    <a:pt x="13544" y="4168"/>
                    <a:pt x="10101" y="1101"/>
                    <a:pt x="6816" y="609"/>
                  </a:cubicBezTo>
                  <a:cubicBezTo>
                    <a:pt x="2808" y="1"/>
                    <a:pt x="1" y="3343"/>
                    <a:pt x="4978" y="5152"/>
                  </a:cubicBezTo>
                  <a:cubicBezTo>
                    <a:pt x="7641" y="6122"/>
                    <a:pt x="12474" y="7091"/>
                    <a:pt x="14716" y="9377"/>
                  </a:cubicBezTo>
                  <a:cubicBezTo>
                    <a:pt x="16974" y="11678"/>
                    <a:pt x="17205" y="10057"/>
                    <a:pt x="15122" y="68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0"/>
            <p:cNvSpPr/>
            <p:nvPr/>
          </p:nvSpPr>
          <p:spPr>
            <a:xfrm rot="1967212">
              <a:off x="3821539" y="3950276"/>
              <a:ext cx="372469" cy="230209"/>
            </a:xfrm>
            <a:custGeom>
              <a:avLst/>
              <a:gdLst/>
              <a:ahLst/>
              <a:cxnLst/>
              <a:rect l="l" t="t" r="r" b="b"/>
              <a:pathLst>
                <a:path w="12416" h="7337" extrusionOk="0">
                  <a:moveTo>
                    <a:pt x="261" y="420"/>
                  </a:moveTo>
                  <a:cubicBezTo>
                    <a:pt x="0" y="391"/>
                    <a:pt x="29" y="1"/>
                    <a:pt x="290" y="29"/>
                  </a:cubicBezTo>
                  <a:cubicBezTo>
                    <a:pt x="2257" y="160"/>
                    <a:pt x="4587" y="1115"/>
                    <a:pt x="6671" y="2316"/>
                  </a:cubicBezTo>
                  <a:cubicBezTo>
                    <a:pt x="9377" y="3864"/>
                    <a:pt x="11692" y="5832"/>
                    <a:pt x="12285" y="6917"/>
                  </a:cubicBezTo>
                  <a:cubicBezTo>
                    <a:pt x="12415" y="7149"/>
                    <a:pt x="12068" y="7337"/>
                    <a:pt x="11952" y="7105"/>
                  </a:cubicBezTo>
                  <a:cubicBezTo>
                    <a:pt x="11388" y="6078"/>
                    <a:pt x="9131" y="4168"/>
                    <a:pt x="6468" y="2648"/>
                  </a:cubicBezTo>
                  <a:cubicBezTo>
                    <a:pt x="4428" y="1476"/>
                    <a:pt x="2171" y="536"/>
                    <a:pt x="261" y="4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" name="Google Shape;259;p20"/>
          <p:cNvGrpSpPr/>
          <p:nvPr/>
        </p:nvGrpSpPr>
        <p:grpSpPr>
          <a:xfrm rot="-3504778">
            <a:off x="795371" y="5857662"/>
            <a:ext cx="524655" cy="504302"/>
            <a:chOff x="3928352" y="3886712"/>
            <a:chExt cx="564681" cy="558255"/>
          </a:xfrm>
        </p:grpSpPr>
        <p:sp>
          <p:nvSpPr>
            <p:cNvPr id="260" name="Google Shape;260;p20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avLst/>
              <a:gdLst/>
              <a:ahLst/>
              <a:cxnLst/>
              <a:rect l="l" t="t" r="r" b="b"/>
              <a:pathLst>
                <a:path w="10405" h="9218" extrusionOk="0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0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avLst/>
              <a:gdLst/>
              <a:ahLst/>
              <a:cxnLst/>
              <a:rect l="l" t="t" r="r" b="b"/>
              <a:pathLst>
                <a:path w="8712" h="7005" extrusionOk="0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Google Shape;262;p20"/>
          <p:cNvGrpSpPr/>
          <p:nvPr/>
        </p:nvGrpSpPr>
        <p:grpSpPr>
          <a:xfrm rot="2976230">
            <a:off x="11345806" y="4133943"/>
            <a:ext cx="524655" cy="504302"/>
            <a:chOff x="3928352" y="3886712"/>
            <a:chExt cx="564681" cy="558255"/>
          </a:xfrm>
        </p:grpSpPr>
        <p:sp>
          <p:nvSpPr>
            <p:cNvPr id="263" name="Google Shape;263;p20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avLst/>
              <a:gdLst/>
              <a:ahLst/>
              <a:cxnLst/>
              <a:rect l="l" t="t" r="r" b="b"/>
              <a:pathLst>
                <a:path w="10405" h="9218" extrusionOk="0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0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avLst/>
              <a:gdLst/>
              <a:ahLst/>
              <a:cxnLst/>
              <a:rect l="l" t="t" r="r" b="b"/>
              <a:pathLst>
                <a:path w="8712" h="7005" extrusionOk="0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" name="Google Shape;265;p20"/>
          <p:cNvSpPr txBox="1">
            <a:spLocks noGrp="1"/>
          </p:cNvSpPr>
          <p:nvPr>
            <p:ph type="body" idx="1"/>
          </p:nvPr>
        </p:nvSpPr>
        <p:spPr>
          <a:xfrm>
            <a:off x="950967" y="2261033"/>
            <a:ext cx="5301600" cy="38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67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subTitle" idx="2"/>
          </p:nvPr>
        </p:nvSpPr>
        <p:spPr>
          <a:xfrm>
            <a:off x="950935" y="1807433"/>
            <a:ext cx="49884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67" name="Google Shape;267;p20"/>
          <p:cNvSpPr txBox="1">
            <a:spLocks noGrp="1"/>
          </p:cNvSpPr>
          <p:nvPr>
            <p:ph type="body" idx="3"/>
          </p:nvPr>
        </p:nvSpPr>
        <p:spPr>
          <a:xfrm>
            <a:off x="6252557" y="2261033"/>
            <a:ext cx="4988400" cy="38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67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4"/>
          </p:nvPr>
        </p:nvSpPr>
        <p:spPr>
          <a:xfrm>
            <a:off x="6252535" y="1807433"/>
            <a:ext cx="49884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"/>
          <p:cNvSpPr/>
          <p:nvPr/>
        </p:nvSpPr>
        <p:spPr>
          <a:xfrm flipH="1">
            <a:off x="11077221" y="632945"/>
            <a:ext cx="254100" cy="103343"/>
          </a:xfrm>
          <a:custGeom>
            <a:avLst/>
            <a:gdLst/>
            <a:ahLst/>
            <a:cxnLst/>
            <a:rect l="l" t="t" r="r" b="b"/>
            <a:pathLst>
              <a:path w="10086" h="4102" extrusionOk="0">
                <a:moveTo>
                  <a:pt x="5391" y="0"/>
                </a:moveTo>
                <a:cubicBezTo>
                  <a:pt x="4492" y="0"/>
                  <a:pt x="3593" y="567"/>
                  <a:pt x="3492" y="1739"/>
                </a:cubicBezTo>
                <a:cubicBezTo>
                  <a:pt x="3492" y="1792"/>
                  <a:pt x="3492" y="1844"/>
                  <a:pt x="3492" y="1870"/>
                </a:cubicBezTo>
                <a:cubicBezTo>
                  <a:pt x="3148" y="1710"/>
                  <a:pt x="2795" y="1636"/>
                  <a:pt x="2450" y="1636"/>
                </a:cubicBezTo>
                <a:cubicBezTo>
                  <a:pt x="1161" y="1636"/>
                  <a:pt x="1" y="2673"/>
                  <a:pt x="1" y="4102"/>
                </a:cubicBezTo>
                <a:lnTo>
                  <a:pt x="9844" y="4102"/>
                </a:lnTo>
                <a:cubicBezTo>
                  <a:pt x="10086" y="2871"/>
                  <a:pt x="9113" y="1824"/>
                  <a:pt x="7974" y="1824"/>
                </a:cubicBezTo>
                <a:cubicBezTo>
                  <a:pt x="7752" y="1824"/>
                  <a:pt x="7524" y="1864"/>
                  <a:pt x="7298" y="1949"/>
                </a:cubicBezTo>
                <a:cubicBezTo>
                  <a:pt x="7339" y="666"/>
                  <a:pt x="6365" y="0"/>
                  <a:pt x="53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1"/>
          <p:cNvSpPr/>
          <p:nvPr/>
        </p:nvSpPr>
        <p:spPr>
          <a:xfrm flipH="1">
            <a:off x="10722121" y="704493"/>
            <a:ext cx="307636" cy="101227"/>
          </a:xfrm>
          <a:custGeom>
            <a:avLst/>
            <a:gdLst/>
            <a:ahLst/>
            <a:cxnLst/>
            <a:rect l="l" t="t" r="r" b="b"/>
            <a:pathLst>
              <a:path w="12211" h="4018" extrusionOk="0">
                <a:moveTo>
                  <a:pt x="4340" y="0"/>
                </a:moveTo>
                <a:cubicBezTo>
                  <a:pt x="4320" y="0"/>
                  <a:pt x="4299" y="1"/>
                  <a:pt x="4279" y="2"/>
                </a:cubicBezTo>
                <a:cubicBezTo>
                  <a:pt x="3360" y="2"/>
                  <a:pt x="2914" y="815"/>
                  <a:pt x="2993" y="1577"/>
                </a:cubicBezTo>
                <a:lnTo>
                  <a:pt x="2809" y="1577"/>
                </a:lnTo>
                <a:cubicBezTo>
                  <a:pt x="1392" y="1577"/>
                  <a:pt x="210" y="2600"/>
                  <a:pt x="0" y="4018"/>
                </a:cubicBezTo>
                <a:lnTo>
                  <a:pt x="11944" y="4018"/>
                </a:lnTo>
                <a:cubicBezTo>
                  <a:pt x="12211" y="2272"/>
                  <a:pt x="10838" y="895"/>
                  <a:pt x="9285" y="895"/>
                </a:cubicBezTo>
                <a:cubicBezTo>
                  <a:pt x="8854" y="895"/>
                  <a:pt x="8408" y="1001"/>
                  <a:pt x="7980" y="1235"/>
                </a:cubicBezTo>
                <a:cubicBezTo>
                  <a:pt x="7586" y="868"/>
                  <a:pt x="7088" y="684"/>
                  <a:pt x="6563" y="684"/>
                </a:cubicBezTo>
                <a:cubicBezTo>
                  <a:pt x="6248" y="684"/>
                  <a:pt x="5933" y="763"/>
                  <a:pt x="5644" y="894"/>
                </a:cubicBezTo>
                <a:cubicBezTo>
                  <a:pt x="5441" y="361"/>
                  <a:pt x="4920" y="0"/>
                  <a:pt x="43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1"/>
          <p:cNvSpPr/>
          <p:nvPr/>
        </p:nvSpPr>
        <p:spPr>
          <a:xfrm flipH="1">
            <a:off x="167867" y="144133"/>
            <a:ext cx="7334000" cy="661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4815600" cy="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1"/>
          <p:cNvSpPr txBox="1">
            <a:spLocks noGrp="1"/>
          </p:cNvSpPr>
          <p:nvPr>
            <p:ph type="subTitle" idx="1"/>
          </p:nvPr>
        </p:nvSpPr>
        <p:spPr>
          <a:xfrm>
            <a:off x="950967" y="4101667"/>
            <a:ext cx="2248800" cy="1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76" name="Google Shape;276;p21"/>
          <p:cNvSpPr txBox="1">
            <a:spLocks noGrp="1"/>
          </p:cNvSpPr>
          <p:nvPr>
            <p:ph type="subTitle" idx="2"/>
          </p:nvPr>
        </p:nvSpPr>
        <p:spPr>
          <a:xfrm>
            <a:off x="950983" y="3557567"/>
            <a:ext cx="2248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77" name="Google Shape;277;p21"/>
          <p:cNvSpPr txBox="1">
            <a:spLocks noGrp="1"/>
          </p:cNvSpPr>
          <p:nvPr>
            <p:ph type="subTitle" idx="3"/>
          </p:nvPr>
        </p:nvSpPr>
        <p:spPr>
          <a:xfrm>
            <a:off x="4209133" y="4101667"/>
            <a:ext cx="2248800" cy="1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78" name="Google Shape;278;p21"/>
          <p:cNvSpPr txBox="1">
            <a:spLocks noGrp="1"/>
          </p:cNvSpPr>
          <p:nvPr>
            <p:ph type="subTitle" idx="4"/>
          </p:nvPr>
        </p:nvSpPr>
        <p:spPr>
          <a:xfrm>
            <a:off x="4209139" y="3557567"/>
            <a:ext cx="2248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grpSp>
        <p:nvGrpSpPr>
          <p:cNvPr id="279" name="Google Shape;279;p21"/>
          <p:cNvGrpSpPr/>
          <p:nvPr/>
        </p:nvGrpSpPr>
        <p:grpSpPr>
          <a:xfrm>
            <a:off x="7722641" y="809625"/>
            <a:ext cx="3841675" cy="5515039"/>
            <a:chOff x="5791980" y="607218"/>
            <a:chExt cx="2881256" cy="4136279"/>
          </a:xfrm>
        </p:grpSpPr>
        <p:sp>
          <p:nvSpPr>
            <p:cNvPr id="280" name="Google Shape;280;p21"/>
            <p:cNvSpPr/>
            <p:nvPr/>
          </p:nvSpPr>
          <p:spPr>
            <a:xfrm>
              <a:off x="8580263" y="4732965"/>
              <a:ext cx="35086" cy="10532"/>
            </a:xfrm>
            <a:custGeom>
              <a:avLst/>
              <a:gdLst/>
              <a:ahLst/>
              <a:cxnLst/>
              <a:rect l="l" t="t" r="r" b="b"/>
              <a:pathLst>
                <a:path w="1599" h="480" extrusionOk="0">
                  <a:moveTo>
                    <a:pt x="799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360"/>
                    <a:pt x="360" y="480"/>
                    <a:pt x="799" y="480"/>
                  </a:cubicBezTo>
                  <a:cubicBezTo>
                    <a:pt x="1239" y="480"/>
                    <a:pt x="1599" y="360"/>
                    <a:pt x="1599" y="240"/>
                  </a:cubicBezTo>
                  <a:cubicBezTo>
                    <a:pt x="1599" y="120"/>
                    <a:pt x="1239" y="0"/>
                    <a:pt x="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8604818" y="4708410"/>
              <a:ext cx="34208" cy="10532"/>
            </a:xfrm>
            <a:custGeom>
              <a:avLst/>
              <a:gdLst/>
              <a:ahLst/>
              <a:cxnLst/>
              <a:rect l="l" t="t" r="r" b="b"/>
              <a:pathLst>
                <a:path w="1559" h="480" extrusionOk="0">
                  <a:moveTo>
                    <a:pt x="800" y="0"/>
                  </a:moveTo>
                  <a:cubicBezTo>
                    <a:pt x="360" y="0"/>
                    <a:pt x="0" y="120"/>
                    <a:pt x="0" y="240"/>
                  </a:cubicBezTo>
                  <a:cubicBezTo>
                    <a:pt x="0" y="400"/>
                    <a:pt x="360" y="480"/>
                    <a:pt x="800" y="480"/>
                  </a:cubicBezTo>
                  <a:cubicBezTo>
                    <a:pt x="1199" y="480"/>
                    <a:pt x="1559" y="400"/>
                    <a:pt x="1559" y="240"/>
                  </a:cubicBezTo>
                  <a:cubicBezTo>
                    <a:pt x="1559" y="120"/>
                    <a:pt x="119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8639006" y="4732965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40" y="480"/>
                    <a:pt x="1560" y="36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7710030" y="11395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7734585" y="11159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7768795" y="11395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5791980" y="6308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5816535" y="6072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5850723" y="6308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291" name="Google Shape;291;p22"/>
          <p:cNvGrpSpPr/>
          <p:nvPr/>
        </p:nvGrpSpPr>
        <p:grpSpPr>
          <a:xfrm>
            <a:off x="9043441" y="1927225"/>
            <a:ext cx="2681393" cy="723876"/>
            <a:chOff x="6782580" y="302418"/>
            <a:chExt cx="2011045" cy="542907"/>
          </a:xfrm>
        </p:grpSpPr>
        <p:sp>
          <p:nvSpPr>
            <p:cNvPr id="292" name="Google Shape;292;p22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22"/>
          <p:cNvGrpSpPr/>
          <p:nvPr/>
        </p:nvGrpSpPr>
        <p:grpSpPr>
          <a:xfrm>
            <a:off x="690808" y="5563558"/>
            <a:ext cx="2681393" cy="723876"/>
            <a:chOff x="6782580" y="302418"/>
            <a:chExt cx="2011045" cy="542907"/>
          </a:xfrm>
        </p:grpSpPr>
        <p:sp>
          <p:nvSpPr>
            <p:cNvPr id="299" name="Google Shape;299;p22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22"/>
          <p:cNvGrpSpPr/>
          <p:nvPr/>
        </p:nvGrpSpPr>
        <p:grpSpPr>
          <a:xfrm flipH="1">
            <a:off x="9067641" y="5748091"/>
            <a:ext cx="2681393" cy="723876"/>
            <a:chOff x="6782580" y="302418"/>
            <a:chExt cx="2011045" cy="542907"/>
          </a:xfrm>
        </p:grpSpPr>
        <p:sp>
          <p:nvSpPr>
            <p:cNvPr id="306" name="Google Shape;306;p22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2" name="Google Shape;312;p22"/>
          <p:cNvGrpSpPr/>
          <p:nvPr/>
        </p:nvGrpSpPr>
        <p:grpSpPr>
          <a:xfrm flipH="1">
            <a:off x="386008" y="291358"/>
            <a:ext cx="2681393" cy="723876"/>
            <a:chOff x="6782580" y="302418"/>
            <a:chExt cx="2011045" cy="542907"/>
          </a:xfrm>
        </p:grpSpPr>
        <p:sp>
          <p:nvSpPr>
            <p:cNvPr id="313" name="Google Shape;313;p22"/>
            <p:cNvSpPr/>
            <p:nvPr/>
          </p:nvSpPr>
          <p:spPr>
            <a:xfrm>
              <a:off x="8700630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120"/>
                    <a:pt x="1" y="240"/>
                  </a:cubicBezTo>
                  <a:cubicBezTo>
                    <a:pt x="1" y="400"/>
                    <a:pt x="361" y="480"/>
                    <a:pt x="800" y="480"/>
                  </a:cubicBezTo>
                  <a:cubicBezTo>
                    <a:pt x="1240" y="480"/>
                    <a:pt x="1560" y="400"/>
                    <a:pt x="1560" y="240"/>
                  </a:cubicBezTo>
                  <a:cubicBezTo>
                    <a:pt x="1560" y="120"/>
                    <a:pt x="124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8725185" y="811116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1" y="0"/>
                    <a:pt x="1" y="80"/>
                    <a:pt x="1" y="240"/>
                  </a:cubicBezTo>
                  <a:cubicBezTo>
                    <a:pt x="1" y="360"/>
                    <a:pt x="361" y="480"/>
                    <a:pt x="800" y="480"/>
                  </a:cubicBezTo>
                  <a:cubicBezTo>
                    <a:pt x="1200" y="480"/>
                    <a:pt x="1560" y="360"/>
                    <a:pt x="1560" y="240"/>
                  </a:cubicBezTo>
                  <a:cubicBezTo>
                    <a:pt x="1560" y="8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759395" y="834793"/>
              <a:ext cx="34230" cy="10532"/>
            </a:xfrm>
            <a:custGeom>
              <a:avLst/>
              <a:gdLst/>
              <a:ahLst/>
              <a:cxnLst/>
              <a:rect l="l" t="t" r="r" b="b"/>
              <a:pathLst>
                <a:path w="1560" h="480" extrusionOk="0">
                  <a:moveTo>
                    <a:pt x="800" y="0"/>
                  </a:moveTo>
                  <a:cubicBezTo>
                    <a:pt x="360" y="0"/>
                    <a:pt x="1" y="120"/>
                    <a:pt x="1" y="240"/>
                  </a:cubicBezTo>
                  <a:cubicBezTo>
                    <a:pt x="1" y="400"/>
                    <a:pt x="360" y="480"/>
                    <a:pt x="800" y="480"/>
                  </a:cubicBezTo>
                  <a:cubicBezTo>
                    <a:pt x="1200" y="480"/>
                    <a:pt x="1559" y="400"/>
                    <a:pt x="1559" y="240"/>
                  </a:cubicBezTo>
                  <a:cubicBezTo>
                    <a:pt x="1559" y="120"/>
                    <a:pt x="1200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6782580" y="326096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59" y="1"/>
                  </a:moveTo>
                  <a:cubicBezTo>
                    <a:pt x="360" y="1"/>
                    <a:pt x="0" y="121"/>
                    <a:pt x="0" y="241"/>
                  </a:cubicBezTo>
                  <a:cubicBezTo>
                    <a:pt x="0" y="401"/>
                    <a:pt x="360" y="481"/>
                    <a:pt x="759" y="481"/>
                  </a:cubicBezTo>
                  <a:cubicBezTo>
                    <a:pt x="1199" y="481"/>
                    <a:pt x="1559" y="401"/>
                    <a:pt x="1559" y="241"/>
                  </a:cubicBezTo>
                  <a:cubicBezTo>
                    <a:pt x="1559" y="121"/>
                    <a:pt x="1199" y="1"/>
                    <a:pt x="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6807135" y="302418"/>
              <a:ext cx="34208" cy="10554"/>
            </a:xfrm>
            <a:custGeom>
              <a:avLst/>
              <a:gdLst/>
              <a:ahLst/>
              <a:cxnLst/>
              <a:rect l="l" t="t" r="r" b="b"/>
              <a:pathLst>
                <a:path w="1559" h="481" extrusionOk="0">
                  <a:moveTo>
                    <a:pt x="760" y="1"/>
                  </a:moveTo>
                  <a:cubicBezTo>
                    <a:pt x="320" y="1"/>
                    <a:pt x="0" y="81"/>
                    <a:pt x="0" y="241"/>
                  </a:cubicBezTo>
                  <a:cubicBezTo>
                    <a:pt x="0" y="361"/>
                    <a:pt x="320" y="480"/>
                    <a:pt x="760" y="480"/>
                  </a:cubicBezTo>
                  <a:cubicBezTo>
                    <a:pt x="1199" y="480"/>
                    <a:pt x="1559" y="361"/>
                    <a:pt x="1559" y="241"/>
                  </a:cubicBezTo>
                  <a:cubicBezTo>
                    <a:pt x="1559" y="81"/>
                    <a:pt x="1199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6841323" y="326096"/>
              <a:ext cx="34230" cy="10554"/>
            </a:xfrm>
            <a:custGeom>
              <a:avLst/>
              <a:gdLst/>
              <a:ahLst/>
              <a:cxnLst/>
              <a:rect l="l" t="t" r="r" b="b"/>
              <a:pathLst>
                <a:path w="1560" h="481" extrusionOk="0">
                  <a:moveTo>
                    <a:pt x="760" y="1"/>
                  </a:moveTo>
                  <a:cubicBezTo>
                    <a:pt x="321" y="1"/>
                    <a:pt x="1" y="121"/>
                    <a:pt x="1" y="241"/>
                  </a:cubicBezTo>
                  <a:cubicBezTo>
                    <a:pt x="1" y="401"/>
                    <a:pt x="321" y="481"/>
                    <a:pt x="760" y="481"/>
                  </a:cubicBezTo>
                  <a:cubicBezTo>
                    <a:pt x="1200" y="481"/>
                    <a:pt x="1560" y="401"/>
                    <a:pt x="1560" y="241"/>
                  </a:cubicBezTo>
                  <a:cubicBezTo>
                    <a:pt x="1560" y="121"/>
                    <a:pt x="1200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" name="Google Shape;319;p22"/>
          <p:cNvGrpSpPr/>
          <p:nvPr/>
        </p:nvGrpSpPr>
        <p:grpSpPr>
          <a:xfrm rot="221190">
            <a:off x="566513" y="317934"/>
            <a:ext cx="637298" cy="592147"/>
            <a:chOff x="3644814" y="3736610"/>
            <a:chExt cx="632355" cy="587553"/>
          </a:xfrm>
        </p:grpSpPr>
        <p:sp>
          <p:nvSpPr>
            <p:cNvPr id="320" name="Google Shape;320;p22"/>
            <p:cNvSpPr/>
            <p:nvPr/>
          </p:nvSpPr>
          <p:spPr>
            <a:xfrm rot="1967212">
              <a:off x="3702909" y="3847179"/>
              <a:ext cx="516165" cy="366415"/>
            </a:xfrm>
            <a:custGeom>
              <a:avLst/>
              <a:gdLst/>
              <a:ahLst/>
              <a:cxnLst/>
              <a:rect l="l" t="t" r="r" b="b"/>
              <a:pathLst>
                <a:path w="17206" h="11678" extrusionOk="0">
                  <a:moveTo>
                    <a:pt x="15122" y="6816"/>
                  </a:moveTo>
                  <a:cubicBezTo>
                    <a:pt x="13544" y="4168"/>
                    <a:pt x="10101" y="1101"/>
                    <a:pt x="6816" y="609"/>
                  </a:cubicBezTo>
                  <a:cubicBezTo>
                    <a:pt x="2808" y="1"/>
                    <a:pt x="1" y="3343"/>
                    <a:pt x="4978" y="5152"/>
                  </a:cubicBezTo>
                  <a:cubicBezTo>
                    <a:pt x="7641" y="6122"/>
                    <a:pt x="12474" y="7091"/>
                    <a:pt x="14716" y="9377"/>
                  </a:cubicBezTo>
                  <a:cubicBezTo>
                    <a:pt x="16974" y="11678"/>
                    <a:pt x="17205" y="10057"/>
                    <a:pt x="15122" y="68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 rot="1967212">
              <a:off x="3821539" y="3950276"/>
              <a:ext cx="372469" cy="230209"/>
            </a:xfrm>
            <a:custGeom>
              <a:avLst/>
              <a:gdLst/>
              <a:ahLst/>
              <a:cxnLst/>
              <a:rect l="l" t="t" r="r" b="b"/>
              <a:pathLst>
                <a:path w="12416" h="7337" extrusionOk="0">
                  <a:moveTo>
                    <a:pt x="261" y="420"/>
                  </a:moveTo>
                  <a:cubicBezTo>
                    <a:pt x="0" y="391"/>
                    <a:pt x="29" y="1"/>
                    <a:pt x="290" y="29"/>
                  </a:cubicBezTo>
                  <a:cubicBezTo>
                    <a:pt x="2257" y="160"/>
                    <a:pt x="4587" y="1115"/>
                    <a:pt x="6671" y="2316"/>
                  </a:cubicBezTo>
                  <a:cubicBezTo>
                    <a:pt x="9377" y="3864"/>
                    <a:pt x="11692" y="5832"/>
                    <a:pt x="12285" y="6917"/>
                  </a:cubicBezTo>
                  <a:cubicBezTo>
                    <a:pt x="12415" y="7149"/>
                    <a:pt x="12068" y="7337"/>
                    <a:pt x="11952" y="7105"/>
                  </a:cubicBezTo>
                  <a:cubicBezTo>
                    <a:pt x="11388" y="6078"/>
                    <a:pt x="9131" y="4168"/>
                    <a:pt x="6468" y="2648"/>
                  </a:cubicBezTo>
                  <a:cubicBezTo>
                    <a:pt x="4428" y="1476"/>
                    <a:pt x="2171" y="536"/>
                    <a:pt x="261" y="4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22"/>
          <p:cNvGrpSpPr/>
          <p:nvPr/>
        </p:nvGrpSpPr>
        <p:grpSpPr>
          <a:xfrm rot="-3504778">
            <a:off x="795371" y="5857662"/>
            <a:ext cx="524655" cy="504302"/>
            <a:chOff x="3928352" y="3886712"/>
            <a:chExt cx="564681" cy="558255"/>
          </a:xfrm>
        </p:grpSpPr>
        <p:sp>
          <p:nvSpPr>
            <p:cNvPr id="323" name="Google Shape;323;p22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avLst/>
              <a:gdLst/>
              <a:ahLst/>
              <a:cxnLst/>
              <a:rect l="l" t="t" r="r" b="b"/>
              <a:pathLst>
                <a:path w="10405" h="9218" extrusionOk="0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avLst/>
              <a:gdLst/>
              <a:ahLst/>
              <a:cxnLst/>
              <a:rect l="l" t="t" r="r" b="b"/>
              <a:pathLst>
                <a:path w="8712" h="7005" extrusionOk="0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p22"/>
          <p:cNvGrpSpPr/>
          <p:nvPr/>
        </p:nvGrpSpPr>
        <p:grpSpPr>
          <a:xfrm rot="2976230">
            <a:off x="11345806" y="4133943"/>
            <a:ext cx="524655" cy="504302"/>
            <a:chOff x="3928352" y="3886712"/>
            <a:chExt cx="564681" cy="558255"/>
          </a:xfrm>
        </p:grpSpPr>
        <p:sp>
          <p:nvSpPr>
            <p:cNvPr id="326" name="Google Shape;326;p22"/>
            <p:cNvSpPr/>
            <p:nvPr/>
          </p:nvSpPr>
          <p:spPr>
            <a:xfrm rot="2266630">
              <a:off x="4001562" y="3974777"/>
              <a:ext cx="418261" cy="382126"/>
            </a:xfrm>
            <a:custGeom>
              <a:avLst/>
              <a:gdLst/>
              <a:ahLst/>
              <a:cxnLst/>
              <a:rect l="l" t="t" r="r" b="b"/>
              <a:pathLst>
                <a:path w="10405" h="9218" extrusionOk="0">
                  <a:moveTo>
                    <a:pt x="203" y="275"/>
                  </a:moveTo>
                  <a:cubicBezTo>
                    <a:pt x="1708" y="0"/>
                    <a:pt x="3488" y="232"/>
                    <a:pt x="4935" y="651"/>
                  </a:cubicBezTo>
                  <a:cubicBezTo>
                    <a:pt x="6151" y="984"/>
                    <a:pt x="7294" y="1520"/>
                    <a:pt x="8321" y="2243"/>
                  </a:cubicBezTo>
                  <a:cubicBezTo>
                    <a:pt x="9175" y="2865"/>
                    <a:pt x="9956" y="3705"/>
                    <a:pt x="10173" y="4775"/>
                  </a:cubicBezTo>
                  <a:cubicBezTo>
                    <a:pt x="10405" y="5846"/>
                    <a:pt x="10000" y="6845"/>
                    <a:pt x="9334" y="7684"/>
                  </a:cubicBezTo>
                  <a:cubicBezTo>
                    <a:pt x="8668" y="8523"/>
                    <a:pt x="7800" y="9160"/>
                    <a:pt x="6686" y="9189"/>
                  </a:cubicBezTo>
                  <a:cubicBezTo>
                    <a:pt x="5615" y="9218"/>
                    <a:pt x="4602" y="8653"/>
                    <a:pt x="3806" y="7959"/>
                  </a:cubicBezTo>
                  <a:cubicBezTo>
                    <a:pt x="2866" y="7134"/>
                    <a:pt x="2085" y="6135"/>
                    <a:pt x="1477" y="5036"/>
                  </a:cubicBezTo>
                  <a:cubicBezTo>
                    <a:pt x="724" y="3719"/>
                    <a:pt x="88" y="2055"/>
                    <a:pt x="1" y="521"/>
                  </a:cubicBezTo>
                  <a:cubicBezTo>
                    <a:pt x="1" y="405"/>
                    <a:pt x="88" y="290"/>
                    <a:pt x="203" y="27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2"/>
            <p:cNvSpPr/>
            <p:nvPr/>
          </p:nvSpPr>
          <p:spPr>
            <a:xfrm rot="2266630">
              <a:off x="4049468" y="4049929"/>
              <a:ext cx="350205" cy="290388"/>
            </a:xfrm>
            <a:custGeom>
              <a:avLst/>
              <a:gdLst/>
              <a:ahLst/>
              <a:cxnLst/>
              <a:rect l="l" t="t" r="r" b="b"/>
              <a:pathLst>
                <a:path w="8712" h="7005" extrusionOk="0">
                  <a:moveTo>
                    <a:pt x="6758" y="5644"/>
                  </a:moveTo>
                  <a:lnTo>
                    <a:pt x="3777" y="5991"/>
                  </a:lnTo>
                  <a:cubicBezTo>
                    <a:pt x="3575" y="6020"/>
                    <a:pt x="3546" y="5716"/>
                    <a:pt x="3748" y="5702"/>
                  </a:cubicBezTo>
                  <a:lnTo>
                    <a:pt x="6425" y="5384"/>
                  </a:lnTo>
                  <a:lnTo>
                    <a:pt x="4356" y="3777"/>
                  </a:lnTo>
                  <a:lnTo>
                    <a:pt x="1245" y="4154"/>
                  </a:lnTo>
                  <a:cubicBezTo>
                    <a:pt x="1042" y="4183"/>
                    <a:pt x="1014" y="3879"/>
                    <a:pt x="1216" y="3864"/>
                  </a:cubicBezTo>
                  <a:lnTo>
                    <a:pt x="4023" y="3517"/>
                  </a:lnTo>
                  <a:lnTo>
                    <a:pt x="1867" y="1795"/>
                  </a:lnTo>
                  <a:lnTo>
                    <a:pt x="652" y="1940"/>
                  </a:lnTo>
                  <a:cubicBezTo>
                    <a:pt x="449" y="1969"/>
                    <a:pt x="406" y="1665"/>
                    <a:pt x="608" y="1636"/>
                  </a:cubicBezTo>
                  <a:lnTo>
                    <a:pt x="1549" y="1535"/>
                  </a:lnTo>
                  <a:lnTo>
                    <a:pt x="218" y="478"/>
                  </a:lnTo>
                  <a:cubicBezTo>
                    <a:pt x="1" y="334"/>
                    <a:pt x="247" y="1"/>
                    <a:pt x="449" y="189"/>
                  </a:cubicBezTo>
                  <a:lnTo>
                    <a:pt x="1780" y="1231"/>
                  </a:lnTo>
                  <a:lnTo>
                    <a:pt x="1665" y="305"/>
                  </a:lnTo>
                  <a:cubicBezTo>
                    <a:pt x="1650" y="102"/>
                    <a:pt x="1940" y="73"/>
                    <a:pt x="1969" y="261"/>
                  </a:cubicBezTo>
                  <a:lnTo>
                    <a:pt x="2113" y="1491"/>
                  </a:lnTo>
                  <a:lnTo>
                    <a:pt x="4269" y="3228"/>
                  </a:lnTo>
                  <a:lnTo>
                    <a:pt x="3922" y="464"/>
                  </a:lnTo>
                  <a:cubicBezTo>
                    <a:pt x="3908" y="276"/>
                    <a:pt x="4197" y="232"/>
                    <a:pt x="4226" y="420"/>
                  </a:cubicBezTo>
                  <a:lnTo>
                    <a:pt x="4602" y="3488"/>
                  </a:lnTo>
                  <a:lnTo>
                    <a:pt x="6657" y="5080"/>
                  </a:lnTo>
                  <a:lnTo>
                    <a:pt x="6338" y="2417"/>
                  </a:lnTo>
                  <a:cubicBezTo>
                    <a:pt x="6324" y="2215"/>
                    <a:pt x="6613" y="2186"/>
                    <a:pt x="6642" y="2374"/>
                  </a:cubicBezTo>
                  <a:lnTo>
                    <a:pt x="6990" y="5340"/>
                  </a:lnTo>
                  <a:lnTo>
                    <a:pt x="8509" y="6541"/>
                  </a:lnTo>
                  <a:cubicBezTo>
                    <a:pt x="8712" y="6700"/>
                    <a:pt x="8466" y="7004"/>
                    <a:pt x="8263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-133" y="0"/>
            <a:ext cx="12192200" cy="6858000"/>
            <a:chOff x="-100" y="0"/>
            <a:chExt cx="9144150" cy="5143500"/>
          </a:xfrm>
        </p:grpSpPr>
        <p:sp>
          <p:nvSpPr>
            <p:cNvPr id="11" name="Google Shape;11;p13"/>
            <p:cNvSpPr/>
            <p:nvPr/>
          </p:nvSpPr>
          <p:spPr>
            <a:xfrm>
              <a:off x="-100" y="0"/>
              <a:ext cx="9144000" cy="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3"/>
            <p:cNvSpPr/>
            <p:nvPr/>
          </p:nvSpPr>
          <p:spPr>
            <a:xfrm>
              <a:off x="-100" y="4999500"/>
              <a:ext cx="9144000" cy="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 rot="-5400000">
              <a:off x="-2499850" y="2499750"/>
              <a:ext cx="5143500" cy="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3"/>
            <p:cNvSpPr/>
            <p:nvPr/>
          </p:nvSpPr>
          <p:spPr>
            <a:xfrm rot="-5400000">
              <a:off x="6500300" y="2499750"/>
              <a:ext cx="5143500" cy="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5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  <a:defRPr sz="25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■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■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 Sans"/>
              <a:buChar char="■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"/>
          <p:cNvSpPr txBox="1">
            <a:spLocks noGrp="1"/>
          </p:cNvSpPr>
          <p:nvPr>
            <p:ph type="ctrTitle"/>
          </p:nvPr>
        </p:nvSpPr>
        <p:spPr>
          <a:xfrm>
            <a:off x="950967" y="719332"/>
            <a:ext cx="4742800" cy="3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Open Sans ExtraBold"/>
              <a:buNone/>
            </a:pPr>
            <a:r>
              <a:rPr lang="en-US" sz="3200">
                <a:solidFill>
                  <a:srgbClr val="0070C0"/>
                </a:solidFill>
              </a:rPr>
              <a:t>Understanding customer satisfaction in the tourism industry</a:t>
            </a:r>
            <a:endParaRPr sz="3200"/>
          </a:p>
        </p:txBody>
      </p:sp>
      <p:sp>
        <p:nvSpPr>
          <p:cNvPr id="674" name="Google Shape;674;p1"/>
          <p:cNvSpPr txBox="1">
            <a:spLocks noGrp="1"/>
          </p:cNvSpPr>
          <p:nvPr>
            <p:ph type="subTitle" idx="1"/>
          </p:nvPr>
        </p:nvSpPr>
        <p:spPr>
          <a:xfrm>
            <a:off x="769896" y="4711131"/>
            <a:ext cx="3869837" cy="1433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133" b="1">
                <a:solidFill>
                  <a:srgbClr val="A11579"/>
                </a:solidFill>
              </a:rPr>
              <a:t>Prepared by:</a:t>
            </a:r>
            <a:endParaRPr dirty="0"/>
          </a:p>
          <a:p>
            <a: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133" dirty="0">
                <a:solidFill>
                  <a:srgbClr val="A11579"/>
                </a:solidFill>
              </a:rPr>
              <a:t>Sarwat Zabeen</a:t>
            </a:r>
            <a:endParaRPr dirty="0"/>
          </a:p>
        </p:txBody>
      </p:sp>
      <p:grpSp>
        <p:nvGrpSpPr>
          <p:cNvPr id="675" name="Google Shape;675;p1"/>
          <p:cNvGrpSpPr/>
          <p:nvPr/>
        </p:nvGrpSpPr>
        <p:grpSpPr>
          <a:xfrm>
            <a:off x="6313390" y="1966678"/>
            <a:ext cx="5306383" cy="4663461"/>
            <a:chOff x="4004450" y="2706750"/>
            <a:chExt cx="2338850" cy="2055475"/>
          </a:xfrm>
        </p:grpSpPr>
        <p:sp>
          <p:nvSpPr>
            <p:cNvPr id="676" name="Google Shape;676;p1"/>
            <p:cNvSpPr/>
            <p:nvPr/>
          </p:nvSpPr>
          <p:spPr>
            <a:xfrm>
              <a:off x="4004450" y="4268650"/>
              <a:ext cx="428775" cy="268850"/>
            </a:xfrm>
            <a:custGeom>
              <a:avLst/>
              <a:gdLst/>
              <a:ahLst/>
              <a:cxnLst/>
              <a:rect l="l" t="t" r="r" b="b"/>
              <a:pathLst>
                <a:path w="17151" h="10754" extrusionOk="0">
                  <a:moveTo>
                    <a:pt x="0" y="0"/>
                  </a:moveTo>
                  <a:lnTo>
                    <a:pt x="0" y="10753"/>
                  </a:lnTo>
                  <a:lnTo>
                    <a:pt x="17150" y="10753"/>
                  </a:lnTo>
                  <a:lnTo>
                    <a:pt x="171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"/>
            <p:cNvSpPr/>
            <p:nvPr/>
          </p:nvSpPr>
          <p:spPr>
            <a:xfrm>
              <a:off x="4042400" y="4184325"/>
              <a:ext cx="428775" cy="84350"/>
            </a:xfrm>
            <a:custGeom>
              <a:avLst/>
              <a:gdLst/>
              <a:ahLst/>
              <a:cxnLst/>
              <a:rect l="l" t="t" r="r" b="b"/>
              <a:pathLst>
                <a:path w="17151" h="3374" extrusionOk="0">
                  <a:moveTo>
                    <a:pt x="1" y="1"/>
                  </a:moveTo>
                  <a:lnTo>
                    <a:pt x="1" y="3373"/>
                  </a:lnTo>
                  <a:lnTo>
                    <a:pt x="17151" y="3373"/>
                  </a:lnTo>
                  <a:lnTo>
                    <a:pt x="171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"/>
            <p:cNvSpPr/>
            <p:nvPr/>
          </p:nvSpPr>
          <p:spPr>
            <a:xfrm>
              <a:off x="4033075" y="4537475"/>
              <a:ext cx="428775" cy="84350"/>
            </a:xfrm>
            <a:custGeom>
              <a:avLst/>
              <a:gdLst/>
              <a:ahLst/>
              <a:cxnLst/>
              <a:rect l="l" t="t" r="r" b="b"/>
              <a:pathLst>
                <a:path w="17151" h="3374" extrusionOk="0">
                  <a:moveTo>
                    <a:pt x="0" y="0"/>
                  </a:moveTo>
                  <a:lnTo>
                    <a:pt x="0" y="3373"/>
                  </a:lnTo>
                  <a:lnTo>
                    <a:pt x="17150" y="3373"/>
                  </a:lnTo>
                  <a:lnTo>
                    <a:pt x="17150" y="0"/>
                  </a:lnTo>
                  <a:close/>
                </a:path>
              </a:pathLst>
            </a:custGeom>
            <a:solidFill>
              <a:srgbClr val="AF734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"/>
            <p:cNvSpPr/>
            <p:nvPr/>
          </p:nvSpPr>
          <p:spPr>
            <a:xfrm>
              <a:off x="4047075" y="4621175"/>
              <a:ext cx="394250" cy="45450"/>
            </a:xfrm>
            <a:custGeom>
              <a:avLst/>
              <a:gdLst/>
              <a:ahLst/>
              <a:cxnLst/>
              <a:rect l="l" t="t" r="r" b="b"/>
              <a:pathLst>
                <a:path w="15770" h="1818" extrusionOk="0">
                  <a:moveTo>
                    <a:pt x="1" y="0"/>
                  </a:moveTo>
                  <a:lnTo>
                    <a:pt x="1" y="1817"/>
                  </a:lnTo>
                  <a:lnTo>
                    <a:pt x="15769" y="1817"/>
                  </a:lnTo>
                  <a:lnTo>
                    <a:pt x="15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"/>
            <p:cNvSpPr/>
            <p:nvPr/>
          </p:nvSpPr>
          <p:spPr>
            <a:xfrm>
              <a:off x="4226600" y="4179750"/>
              <a:ext cx="169900" cy="492375"/>
            </a:xfrm>
            <a:custGeom>
              <a:avLst/>
              <a:gdLst/>
              <a:ahLst/>
              <a:cxnLst/>
              <a:rect l="l" t="t" r="r" b="b"/>
              <a:pathLst>
                <a:path w="6796" h="19695" extrusionOk="0">
                  <a:moveTo>
                    <a:pt x="554" y="0"/>
                  </a:moveTo>
                  <a:cubicBezTo>
                    <a:pt x="427" y="0"/>
                    <a:pt x="296" y="19"/>
                    <a:pt x="162" y="59"/>
                  </a:cubicBezTo>
                  <a:cubicBezTo>
                    <a:pt x="100" y="84"/>
                    <a:pt x="38" y="122"/>
                    <a:pt x="1" y="184"/>
                  </a:cubicBezTo>
                  <a:lnTo>
                    <a:pt x="88" y="184"/>
                  </a:lnTo>
                  <a:cubicBezTo>
                    <a:pt x="96" y="184"/>
                    <a:pt x="105" y="184"/>
                    <a:pt x="113" y="184"/>
                  </a:cubicBezTo>
                  <a:cubicBezTo>
                    <a:pt x="1083" y="184"/>
                    <a:pt x="1772" y="887"/>
                    <a:pt x="2266" y="1640"/>
                  </a:cubicBezTo>
                  <a:cubicBezTo>
                    <a:pt x="2950" y="2685"/>
                    <a:pt x="3423" y="3855"/>
                    <a:pt x="3809" y="5038"/>
                  </a:cubicBezTo>
                  <a:cubicBezTo>
                    <a:pt x="4157" y="6145"/>
                    <a:pt x="4444" y="7278"/>
                    <a:pt x="4643" y="8423"/>
                  </a:cubicBezTo>
                  <a:cubicBezTo>
                    <a:pt x="4979" y="10302"/>
                    <a:pt x="5402" y="12156"/>
                    <a:pt x="5713" y="14048"/>
                  </a:cubicBezTo>
                  <a:cubicBezTo>
                    <a:pt x="5887" y="15081"/>
                    <a:pt x="6074" y="16102"/>
                    <a:pt x="6236" y="17135"/>
                  </a:cubicBezTo>
                  <a:cubicBezTo>
                    <a:pt x="6311" y="17645"/>
                    <a:pt x="6721" y="19076"/>
                    <a:pt x="6273" y="19474"/>
                  </a:cubicBezTo>
                  <a:lnTo>
                    <a:pt x="5999" y="19474"/>
                  </a:lnTo>
                  <a:cubicBezTo>
                    <a:pt x="6037" y="19561"/>
                    <a:pt x="6086" y="19624"/>
                    <a:pt x="6161" y="19673"/>
                  </a:cubicBezTo>
                  <a:cubicBezTo>
                    <a:pt x="6198" y="19687"/>
                    <a:pt x="6238" y="19694"/>
                    <a:pt x="6276" y="19694"/>
                  </a:cubicBezTo>
                  <a:cubicBezTo>
                    <a:pt x="6341" y="19694"/>
                    <a:pt x="6405" y="19675"/>
                    <a:pt x="6460" y="19636"/>
                  </a:cubicBezTo>
                  <a:cubicBezTo>
                    <a:pt x="6796" y="19375"/>
                    <a:pt x="6721" y="18690"/>
                    <a:pt x="6671" y="18230"/>
                  </a:cubicBezTo>
                  <a:cubicBezTo>
                    <a:pt x="6572" y="17371"/>
                    <a:pt x="6447" y="16525"/>
                    <a:pt x="6298" y="15666"/>
                  </a:cubicBezTo>
                  <a:cubicBezTo>
                    <a:pt x="5937" y="13538"/>
                    <a:pt x="5539" y="11434"/>
                    <a:pt x="5128" y="9306"/>
                  </a:cubicBezTo>
                  <a:cubicBezTo>
                    <a:pt x="4605" y="6593"/>
                    <a:pt x="4070" y="3644"/>
                    <a:pt x="2440" y="1329"/>
                  </a:cubicBezTo>
                  <a:cubicBezTo>
                    <a:pt x="1980" y="687"/>
                    <a:pt x="1328" y="0"/>
                    <a:pt x="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"/>
            <p:cNvSpPr/>
            <p:nvPr/>
          </p:nvSpPr>
          <p:spPr>
            <a:xfrm>
              <a:off x="4108375" y="4180900"/>
              <a:ext cx="81225" cy="493875"/>
            </a:xfrm>
            <a:custGeom>
              <a:avLst/>
              <a:gdLst/>
              <a:ahLst/>
              <a:cxnLst/>
              <a:rect l="l" t="t" r="r" b="b"/>
              <a:pathLst>
                <a:path w="3249" h="19755" extrusionOk="0">
                  <a:moveTo>
                    <a:pt x="2871" y="0"/>
                  </a:moveTo>
                  <a:cubicBezTo>
                    <a:pt x="2167" y="0"/>
                    <a:pt x="1877" y="625"/>
                    <a:pt x="1768" y="1370"/>
                  </a:cubicBezTo>
                  <a:cubicBezTo>
                    <a:pt x="1643" y="2129"/>
                    <a:pt x="1544" y="2888"/>
                    <a:pt x="1444" y="3647"/>
                  </a:cubicBezTo>
                  <a:cubicBezTo>
                    <a:pt x="1195" y="5539"/>
                    <a:pt x="996" y="7443"/>
                    <a:pt x="809" y="9347"/>
                  </a:cubicBezTo>
                  <a:cubicBezTo>
                    <a:pt x="498" y="12421"/>
                    <a:pt x="187" y="15520"/>
                    <a:pt x="75" y="18619"/>
                  </a:cubicBezTo>
                  <a:cubicBezTo>
                    <a:pt x="63" y="18843"/>
                    <a:pt x="0" y="19217"/>
                    <a:pt x="87" y="19453"/>
                  </a:cubicBezTo>
                  <a:cubicBezTo>
                    <a:pt x="174" y="19670"/>
                    <a:pt x="421" y="19754"/>
                    <a:pt x="697" y="19754"/>
                  </a:cubicBezTo>
                  <a:cubicBezTo>
                    <a:pt x="1057" y="19754"/>
                    <a:pt x="1467" y="19611"/>
                    <a:pt x="1643" y="19428"/>
                  </a:cubicBezTo>
                  <a:lnTo>
                    <a:pt x="1183" y="19428"/>
                  </a:lnTo>
                  <a:cubicBezTo>
                    <a:pt x="1183" y="19428"/>
                    <a:pt x="958" y="19488"/>
                    <a:pt x="744" y="19488"/>
                  </a:cubicBezTo>
                  <a:cubicBezTo>
                    <a:pt x="591" y="19488"/>
                    <a:pt x="443" y="19457"/>
                    <a:pt x="386" y="19354"/>
                  </a:cubicBezTo>
                  <a:cubicBezTo>
                    <a:pt x="374" y="19279"/>
                    <a:pt x="374" y="19204"/>
                    <a:pt x="374" y="19130"/>
                  </a:cubicBezTo>
                  <a:cubicBezTo>
                    <a:pt x="374" y="18806"/>
                    <a:pt x="399" y="18482"/>
                    <a:pt x="411" y="18171"/>
                  </a:cubicBezTo>
                  <a:cubicBezTo>
                    <a:pt x="461" y="17026"/>
                    <a:pt x="548" y="15881"/>
                    <a:pt x="635" y="14736"/>
                  </a:cubicBezTo>
                  <a:cubicBezTo>
                    <a:pt x="884" y="11588"/>
                    <a:pt x="1195" y="8439"/>
                    <a:pt x="1556" y="5303"/>
                  </a:cubicBezTo>
                  <a:cubicBezTo>
                    <a:pt x="1656" y="4444"/>
                    <a:pt x="1755" y="3585"/>
                    <a:pt x="1867" y="2739"/>
                  </a:cubicBezTo>
                  <a:cubicBezTo>
                    <a:pt x="1917" y="2341"/>
                    <a:pt x="1979" y="1955"/>
                    <a:pt x="2029" y="1557"/>
                  </a:cubicBezTo>
                  <a:cubicBezTo>
                    <a:pt x="2127" y="907"/>
                    <a:pt x="2249" y="137"/>
                    <a:pt x="3084" y="137"/>
                  </a:cubicBezTo>
                  <a:cubicBezTo>
                    <a:pt x="3097" y="137"/>
                    <a:pt x="3111" y="137"/>
                    <a:pt x="3124" y="138"/>
                  </a:cubicBezTo>
                  <a:lnTo>
                    <a:pt x="3236" y="138"/>
                  </a:lnTo>
                  <a:cubicBezTo>
                    <a:pt x="3236" y="138"/>
                    <a:pt x="3249" y="13"/>
                    <a:pt x="2913" y="1"/>
                  </a:cubicBezTo>
                  <a:cubicBezTo>
                    <a:pt x="2899" y="0"/>
                    <a:pt x="2885" y="0"/>
                    <a:pt x="2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"/>
            <p:cNvSpPr/>
            <p:nvPr/>
          </p:nvSpPr>
          <p:spPr>
            <a:xfrm>
              <a:off x="4641650" y="4601150"/>
              <a:ext cx="101775" cy="107575"/>
            </a:xfrm>
            <a:custGeom>
              <a:avLst/>
              <a:gdLst/>
              <a:ahLst/>
              <a:cxnLst/>
              <a:rect l="l" t="t" r="r" b="b"/>
              <a:pathLst>
                <a:path w="4071" h="4303" extrusionOk="0">
                  <a:moveTo>
                    <a:pt x="2067" y="0"/>
                  </a:moveTo>
                  <a:cubicBezTo>
                    <a:pt x="1049" y="0"/>
                    <a:pt x="172" y="873"/>
                    <a:pt x="88" y="2021"/>
                  </a:cubicBezTo>
                  <a:cubicBezTo>
                    <a:pt x="1" y="3203"/>
                    <a:pt x="810" y="4224"/>
                    <a:pt x="1880" y="4298"/>
                  </a:cubicBezTo>
                  <a:cubicBezTo>
                    <a:pt x="1922" y="4301"/>
                    <a:pt x="1964" y="4303"/>
                    <a:pt x="2005" y="4303"/>
                  </a:cubicBezTo>
                  <a:cubicBezTo>
                    <a:pt x="3023" y="4303"/>
                    <a:pt x="3900" y="3431"/>
                    <a:pt x="3984" y="2295"/>
                  </a:cubicBezTo>
                  <a:cubicBezTo>
                    <a:pt x="4071" y="1100"/>
                    <a:pt x="3274" y="79"/>
                    <a:pt x="2191" y="5"/>
                  </a:cubicBezTo>
                  <a:cubicBezTo>
                    <a:pt x="2150" y="2"/>
                    <a:pt x="2108" y="0"/>
                    <a:pt x="2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"/>
            <p:cNvSpPr/>
            <p:nvPr/>
          </p:nvSpPr>
          <p:spPr>
            <a:xfrm>
              <a:off x="4677750" y="4620825"/>
              <a:ext cx="51050" cy="68850"/>
            </a:xfrm>
            <a:custGeom>
              <a:avLst/>
              <a:gdLst/>
              <a:ahLst/>
              <a:cxnLst/>
              <a:rect l="l" t="t" r="r" b="b"/>
              <a:pathLst>
                <a:path w="2042" h="2754" extrusionOk="0">
                  <a:moveTo>
                    <a:pt x="1072" y="0"/>
                  </a:moveTo>
                  <a:cubicBezTo>
                    <a:pt x="557" y="0"/>
                    <a:pt x="99" y="572"/>
                    <a:pt x="50" y="1309"/>
                  </a:cubicBezTo>
                  <a:cubicBezTo>
                    <a:pt x="1" y="2068"/>
                    <a:pt x="386" y="2715"/>
                    <a:pt x="922" y="2752"/>
                  </a:cubicBezTo>
                  <a:cubicBezTo>
                    <a:pt x="938" y="2753"/>
                    <a:pt x="954" y="2754"/>
                    <a:pt x="970" y="2754"/>
                  </a:cubicBezTo>
                  <a:cubicBezTo>
                    <a:pt x="1485" y="2754"/>
                    <a:pt x="1932" y="2182"/>
                    <a:pt x="1992" y="1445"/>
                  </a:cubicBezTo>
                  <a:cubicBezTo>
                    <a:pt x="2042" y="686"/>
                    <a:pt x="1656" y="39"/>
                    <a:pt x="1121" y="2"/>
                  </a:cubicBezTo>
                  <a:cubicBezTo>
                    <a:pt x="1105" y="1"/>
                    <a:pt x="1088" y="0"/>
                    <a:pt x="1072" y="0"/>
                  </a:cubicBezTo>
                  <a:close/>
                </a:path>
              </a:pathLst>
            </a:custGeom>
            <a:solidFill>
              <a:srgbClr val="8B8B8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"/>
            <p:cNvSpPr/>
            <p:nvPr/>
          </p:nvSpPr>
          <p:spPr>
            <a:xfrm>
              <a:off x="4435700" y="4599650"/>
              <a:ext cx="91500" cy="97825"/>
            </a:xfrm>
            <a:custGeom>
              <a:avLst/>
              <a:gdLst/>
              <a:ahLst/>
              <a:cxnLst/>
              <a:rect l="l" t="t" r="r" b="b"/>
              <a:pathLst>
                <a:path w="3660" h="3913" extrusionOk="0">
                  <a:moveTo>
                    <a:pt x="1846" y="0"/>
                  </a:moveTo>
                  <a:cubicBezTo>
                    <a:pt x="899" y="0"/>
                    <a:pt x="110" y="817"/>
                    <a:pt x="50" y="1869"/>
                  </a:cubicBezTo>
                  <a:cubicBezTo>
                    <a:pt x="0" y="2952"/>
                    <a:pt x="747" y="3861"/>
                    <a:pt x="1730" y="3910"/>
                  </a:cubicBezTo>
                  <a:cubicBezTo>
                    <a:pt x="1758" y="3912"/>
                    <a:pt x="1786" y="3912"/>
                    <a:pt x="1814" y="3912"/>
                  </a:cubicBezTo>
                  <a:cubicBezTo>
                    <a:pt x="2760" y="3912"/>
                    <a:pt x="3549" y="3095"/>
                    <a:pt x="3609" y="2044"/>
                  </a:cubicBezTo>
                  <a:cubicBezTo>
                    <a:pt x="3659" y="961"/>
                    <a:pt x="2912" y="52"/>
                    <a:pt x="1929" y="2"/>
                  </a:cubicBezTo>
                  <a:cubicBezTo>
                    <a:pt x="1901" y="1"/>
                    <a:pt x="1873" y="0"/>
                    <a:pt x="1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"/>
            <p:cNvSpPr/>
            <p:nvPr/>
          </p:nvSpPr>
          <p:spPr>
            <a:xfrm>
              <a:off x="4468050" y="4617100"/>
              <a:ext cx="43575" cy="62925"/>
            </a:xfrm>
            <a:custGeom>
              <a:avLst/>
              <a:gdLst/>
              <a:ahLst/>
              <a:cxnLst/>
              <a:rect l="l" t="t" r="r" b="b"/>
              <a:pathLst>
                <a:path w="1743" h="2517" extrusionOk="0">
                  <a:moveTo>
                    <a:pt x="915" y="1"/>
                  </a:moveTo>
                  <a:cubicBezTo>
                    <a:pt x="456" y="1"/>
                    <a:pt x="74" y="539"/>
                    <a:pt x="38" y="1209"/>
                  </a:cubicBezTo>
                  <a:cubicBezTo>
                    <a:pt x="0" y="1906"/>
                    <a:pt x="349" y="2491"/>
                    <a:pt x="809" y="2515"/>
                  </a:cubicBezTo>
                  <a:cubicBezTo>
                    <a:pt x="819" y="2516"/>
                    <a:pt x="829" y="2516"/>
                    <a:pt x="840" y="2516"/>
                  </a:cubicBezTo>
                  <a:cubicBezTo>
                    <a:pt x="1288" y="2516"/>
                    <a:pt x="1681" y="1977"/>
                    <a:pt x="1705" y="1296"/>
                  </a:cubicBezTo>
                  <a:cubicBezTo>
                    <a:pt x="1743" y="599"/>
                    <a:pt x="1407" y="26"/>
                    <a:pt x="946" y="1"/>
                  </a:cubicBezTo>
                  <a:cubicBezTo>
                    <a:pt x="936" y="1"/>
                    <a:pt x="926" y="1"/>
                    <a:pt x="915" y="1"/>
                  </a:cubicBezTo>
                  <a:close/>
                </a:path>
              </a:pathLst>
            </a:custGeom>
            <a:solidFill>
              <a:srgbClr val="8B8B8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"/>
            <p:cNvSpPr/>
            <p:nvPr/>
          </p:nvSpPr>
          <p:spPr>
            <a:xfrm>
              <a:off x="4583950" y="3594300"/>
              <a:ext cx="108275" cy="487525"/>
            </a:xfrm>
            <a:custGeom>
              <a:avLst/>
              <a:gdLst/>
              <a:ahLst/>
              <a:cxnLst/>
              <a:rect l="l" t="t" r="r" b="b"/>
              <a:pathLst>
                <a:path w="4331" h="19501" extrusionOk="0">
                  <a:moveTo>
                    <a:pt x="2423" y="0"/>
                  </a:moveTo>
                  <a:cubicBezTo>
                    <a:pt x="2283" y="0"/>
                    <a:pt x="2145" y="13"/>
                    <a:pt x="2010" y="42"/>
                  </a:cubicBezTo>
                  <a:cubicBezTo>
                    <a:pt x="1550" y="130"/>
                    <a:pt x="1301" y="503"/>
                    <a:pt x="1214" y="951"/>
                  </a:cubicBezTo>
                  <a:cubicBezTo>
                    <a:pt x="1164" y="1337"/>
                    <a:pt x="1127" y="1735"/>
                    <a:pt x="1127" y="2121"/>
                  </a:cubicBezTo>
                  <a:cubicBezTo>
                    <a:pt x="1089" y="2631"/>
                    <a:pt x="1052" y="3129"/>
                    <a:pt x="1027" y="3639"/>
                  </a:cubicBezTo>
                  <a:cubicBezTo>
                    <a:pt x="952" y="4660"/>
                    <a:pt x="890" y="5693"/>
                    <a:pt x="816" y="6713"/>
                  </a:cubicBezTo>
                  <a:cubicBezTo>
                    <a:pt x="591" y="10223"/>
                    <a:pt x="367" y="13732"/>
                    <a:pt x="143" y="17230"/>
                  </a:cubicBezTo>
                  <a:cubicBezTo>
                    <a:pt x="94" y="17952"/>
                    <a:pt x="44" y="18661"/>
                    <a:pt x="7" y="19370"/>
                  </a:cubicBezTo>
                  <a:cubicBezTo>
                    <a:pt x="0" y="19457"/>
                    <a:pt x="63" y="19501"/>
                    <a:pt x="128" y="19501"/>
                  </a:cubicBezTo>
                  <a:cubicBezTo>
                    <a:pt x="193" y="19501"/>
                    <a:pt x="262" y="19457"/>
                    <a:pt x="268" y="19370"/>
                  </a:cubicBezTo>
                  <a:cubicBezTo>
                    <a:pt x="392" y="17454"/>
                    <a:pt x="504" y="15550"/>
                    <a:pt x="616" y="13633"/>
                  </a:cubicBezTo>
                  <a:cubicBezTo>
                    <a:pt x="853" y="9825"/>
                    <a:pt x="1102" y="6004"/>
                    <a:pt x="1338" y="2196"/>
                  </a:cubicBezTo>
                  <a:cubicBezTo>
                    <a:pt x="1351" y="1760"/>
                    <a:pt x="1388" y="1324"/>
                    <a:pt x="1463" y="901"/>
                  </a:cubicBezTo>
                  <a:cubicBezTo>
                    <a:pt x="1500" y="665"/>
                    <a:pt x="1624" y="466"/>
                    <a:pt x="1811" y="329"/>
                  </a:cubicBezTo>
                  <a:cubicBezTo>
                    <a:pt x="1976" y="235"/>
                    <a:pt x="2169" y="205"/>
                    <a:pt x="2362" y="205"/>
                  </a:cubicBezTo>
                  <a:cubicBezTo>
                    <a:pt x="2475" y="205"/>
                    <a:pt x="2589" y="215"/>
                    <a:pt x="2695" y="229"/>
                  </a:cubicBezTo>
                  <a:cubicBezTo>
                    <a:pt x="3218" y="316"/>
                    <a:pt x="3728" y="441"/>
                    <a:pt x="4226" y="615"/>
                  </a:cubicBezTo>
                  <a:cubicBezTo>
                    <a:pt x="4234" y="617"/>
                    <a:pt x="4242" y="619"/>
                    <a:pt x="4249" y="619"/>
                  </a:cubicBezTo>
                  <a:cubicBezTo>
                    <a:pt x="4317" y="619"/>
                    <a:pt x="4330" y="524"/>
                    <a:pt x="4263" y="491"/>
                  </a:cubicBezTo>
                  <a:cubicBezTo>
                    <a:pt x="3712" y="266"/>
                    <a:pt x="3053" y="0"/>
                    <a:pt x="2423" y="0"/>
                  </a:cubicBezTo>
                  <a:close/>
                </a:path>
              </a:pathLst>
            </a:custGeom>
            <a:solidFill>
              <a:srgbClr val="0F14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"/>
            <p:cNvSpPr/>
            <p:nvPr/>
          </p:nvSpPr>
          <p:spPr>
            <a:xfrm>
              <a:off x="4636050" y="3592250"/>
              <a:ext cx="83100" cy="525850"/>
            </a:xfrm>
            <a:custGeom>
              <a:avLst/>
              <a:gdLst/>
              <a:ahLst/>
              <a:cxnLst/>
              <a:rect l="l" t="t" r="r" b="b"/>
              <a:pathLst>
                <a:path w="3324" h="21034" extrusionOk="0">
                  <a:moveTo>
                    <a:pt x="125" y="0"/>
                  </a:moveTo>
                  <a:cubicBezTo>
                    <a:pt x="26" y="0"/>
                    <a:pt x="1" y="149"/>
                    <a:pt x="101" y="187"/>
                  </a:cubicBezTo>
                  <a:cubicBezTo>
                    <a:pt x="437" y="274"/>
                    <a:pt x="785" y="336"/>
                    <a:pt x="1121" y="398"/>
                  </a:cubicBezTo>
                  <a:cubicBezTo>
                    <a:pt x="1631" y="485"/>
                    <a:pt x="2216" y="560"/>
                    <a:pt x="2664" y="809"/>
                  </a:cubicBezTo>
                  <a:cubicBezTo>
                    <a:pt x="2876" y="921"/>
                    <a:pt x="2938" y="1145"/>
                    <a:pt x="2975" y="1357"/>
                  </a:cubicBezTo>
                  <a:cubicBezTo>
                    <a:pt x="3025" y="1730"/>
                    <a:pt x="3050" y="2116"/>
                    <a:pt x="3013" y="2489"/>
                  </a:cubicBezTo>
                  <a:cubicBezTo>
                    <a:pt x="2988" y="3236"/>
                    <a:pt x="2988" y="3970"/>
                    <a:pt x="2988" y="4717"/>
                  </a:cubicBezTo>
                  <a:cubicBezTo>
                    <a:pt x="2988" y="8264"/>
                    <a:pt x="2739" y="11811"/>
                    <a:pt x="2602" y="15358"/>
                  </a:cubicBezTo>
                  <a:cubicBezTo>
                    <a:pt x="2565" y="16328"/>
                    <a:pt x="2527" y="17287"/>
                    <a:pt x="2515" y="18258"/>
                  </a:cubicBezTo>
                  <a:cubicBezTo>
                    <a:pt x="2515" y="18693"/>
                    <a:pt x="2515" y="19129"/>
                    <a:pt x="2515" y="19577"/>
                  </a:cubicBezTo>
                  <a:cubicBezTo>
                    <a:pt x="2515" y="19900"/>
                    <a:pt x="2652" y="20635"/>
                    <a:pt x="2254" y="20796"/>
                  </a:cubicBezTo>
                  <a:cubicBezTo>
                    <a:pt x="2145" y="20833"/>
                    <a:pt x="2142" y="21033"/>
                    <a:pt x="2267" y="21033"/>
                  </a:cubicBezTo>
                  <a:cubicBezTo>
                    <a:pt x="2271" y="21033"/>
                    <a:pt x="2275" y="21033"/>
                    <a:pt x="2278" y="21033"/>
                  </a:cubicBezTo>
                  <a:cubicBezTo>
                    <a:pt x="2639" y="20996"/>
                    <a:pt x="2776" y="20684"/>
                    <a:pt x="2814" y="20361"/>
                  </a:cubicBezTo>
                  <a:cubicBezTo>
                    <a:pt x="2839" y="19963"/>
                    <a:pt x="2839" y="19564"/>
                    <a:pt x="2814" y="19166"/>
                  </a:cubicBezTo>
                  <a:cubicBezTo>
                    <a:pt x="2814" y="18295"/>
                    <a:pt x="2826" y="17424"/>
                    <a:pt x="2851" y="16553"/>
                  </a:cubicBezTo>
                  <a:cubicBezTo>
                    <a:pt x="2913" y="14611"/>
                    <a:pt x="3013" y="12670"/>
                    <a:pt x="3100" y="10740"/>
                  </a:cubicBezTo>
                  <a:cubicBezTo>
                    <a:pt x="3187" y="8886"/>
                    <a:pt x="3274" y="7019"/>
                    <a:pt x="3287" y="5165"/>
                  </a:cubicBezTo>
                  <a:cubicBezTo>
                    <a:pt x="3287" y="4381"/>
                    <a:pt x="3262" y="3584"/>
                    <a:pt x="3299" y="2800"/>
                  </a:cubicBezTo>
                  <a:cubicBezTo>
                    <a:pt x="3324" y="2402"/>
                    <a:pt x="3324" y="2004"/>
                    <a:pt x="3299" y="1605"/>
                  </a:cubicBezTo>
                  <a:cubicBezTo>
                    <a:pt x="3274" y="1319"/>
                    <a:pt x="3237" y="983"/>
                    <a:pt x="3050" y="747"/>
                  </a:cubicBezTo>
                  <a:cubicBezTo>
                    <a:pt x="2888" y="585"/>
                    <a:pt x="2689" y="473"/>
                    <a:pt x="2465" y="423"/>
                  </a:cubicBezTo>
                  <a:cubicBezTo>
                    <a:pt x="2154" y="311"/>
                    <a:pt x="1830" y="236"/>
                    <a:pt x="1507" y="174"/>
                  </a:cubicBezTo>
                  <a:cubicBezTo>
                    <a:pt x="1046" y="62"/>
                    <a:pt x="586" y="12"/>
                    <a:pt x="125" y="0"/>
                  </a:cubicBezTo>
                  <a:close/>
                </a:path>
              </a:pathLst>
            </a:custGeom>
            <a:solidFill>
              <a:srgbClr val="0F14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"/>
            <p:cNvSpPr/>
            <p:nvPr/>
          </p:nvSpPr>
          <p:spPr>
            <a:xfrm>
              <a:off x="4403025" y="4025925"/>
              <a:ext cx="433125" cy="638525"/>
            </a:xfrm>
            <a:custGeom>
              <a:avLst/>
              <a:gdLst/>
              <a:ahLst/>
              <a:cxnLst/>
              <a:rect l="l" t="t" r="r" b="b"/>
              <a:pathLst>
                <a:path w="17325" h="25541" extrusionOk="0">
                  <a:moveTo>
                    <a:pt x="7417" y="1"/>
                  </a:moveTo>
                  <a:cubicBezTo>
                    <a:pt x="5342" y="1"/>
                    <a:pt x="3197" y="280"/>
                    <a:pt x="2265" y="2317"/>
                  </a:cubicBezTo>
                  <a:cubicBezTo>
                    <a:pt x="0" y="7220"/>
                    <a:pt x="125" y="17239"/>
                    <a:pt x="224" y="19591"/>
                  </a:cubicBezTo>
                  <a:cubicBezTo>
                    <a:pt x="473" y="25540"/>
                    <a:pt x="2079" y="24532"/>
                    <a:pt x="5912" y="25092"/>
                  </a:cubicBezTo>
                  <a:cubicBezTo>
                    <a:pt x="7953" y="25391"/>
                    <a:pt x="10293" y="25217"/>
                    <a:pt x="12371" y="25341"/>
                  </a:cubicBezTo>
                  <a:cubicBezTo>
                    <a:pt x="12579" y="25353"/>
                    <a:pt x="12775" y="25360"/>
                    <a:pt x="12959" y="25360"/>
                  </a:cubicBezTo>
                  <a:cubicBezTo>
                    <a:pt x="14804" y="25360"/>
                    <a:pt x="15487" y="24721"/>
                    <a:pt x="15532" y="23126"/>
                  </a:cubicBezTo>
                  <a:cubicBezTo>
                    <a:pt x="15644" y="19915"/>
                    <a:pt x="17324" y="1446"/>
                    <a:pt x="15321" y="599"/>
                  </a:cubicBezTo>
                  <a:cubicBezTo>
                    <a:pt x="15010" y="462"/>
                    <a:pt x="13740" y="201"/>
                    <a:pt x="13280" y="164"/>
                  </a:cubicBezTo>
                  <a:cubicBezTo>
                    <a:pt x="13118" y="151"/>
                    <a:pt x="12944" y="139"/>
                    <a:pt x="12769" y="126"/>
                  </a:cubicBezTo>
                  <a:cubicBezTo>
                    <a:pt x="11450" y="39"/>
                    <a:pt x="10131" y="52"/>
                    <a:pt x="8812" y="27"/>
                  </a:cubicBezTo>
                  <a:cubicBezTo>
                    <a:pt x="8361" y="15"/>
                    <a:pt x="7890" y="1"/>
                    <a:pt x="7417" y="1"/>
                  </a:cubicBezTo>
                  <a:close/>
                </a:path>
              </a:pathLst>
            </a:custGeom>
            <a:solidFill>
              <a:srgbClr val="0F14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"/>
            <p:cNvSpPr/>
            <p:nvPr/>
          </p:nvSpPr>
          <p:spPr>
            <a:xfrm>
              <a:off x="4403025" y="4025825"/>
              <a:ext cx="337925" cy="593575"/>
            </a:xfrm>
            <a:custGeom>
              <a:avLst/>
              <a:gdLst/>
              <a:ahLst/>
              <a:cxnLst/>
              <a:rect l="l" t="t" r="r" b="b"/>
              <a:pathLst>
                <a:path w="13517" h="23743" extrusionOk="0">
                  <a:moveTo>
                    <a:pt x="7378" y="0"/>
                  </a:moveTo>
                  <a:cubicBezTo>
                    <a:pt x="5316" y="0"/>
                    <a:pt x="3192" y="297"/>
                    <a:pt x="2265" y="2321"/>
                  </a:cubicBezTo>
                  <a:cubicBezTo>
                    <a:pt x="0" y="7224"/>
                    <a:pt x="125" y="17243"/>
                    <a:pt x="224" y="19595"/>
                  </a:cubicBezTo>
                  <a:cubicBezTo>
                    <a:pt x="274" y="20628"/>
                    <a:pt x="299" y="22483"/>
                    <a:pt x="784" y="23204"/>
                  </a:cubicBezTo>
                  <a:cubicBezTo>
                    <a:pt x="1409" y="23282"/>
                    <a:pt x="5165" y="23743"/>
                    <a:pt x="8209" y="23743"/>
                  </a:cubicBezTo>
                  <a:cubicBezTo>
                    <a:pt x="10016" y="23743"/>
                    <a:pt x="11572" y="23581"/>
                    <a:pt x="12072" y="23080"/>
                  </a:cubicBezTo>
                  <a:cubicBezTo>
                    <a:pt x="13118" y="22035"/>
                    <a:pt x="13305" y="9788"/>
                    <a:pt x="13479" y="3018"/>
                  </a:cubicBezTo>
                  <a:cubicBezTo>
                    <a:pt x="13516" y="1300"/>
                    <a:pt x="12794" y="155"/>
                    <a:pt x="12309" y="93"/>
                  </a:cubicBezTo>
                  <a:cubicBezTo>
                    <a:pt x="11276" y="68"/>
                    <a:pt x="9583" y="43"/>
                    <a:pt x="8812" y="31"/>
                  </a:cubicBezTo>
                  <a:cubicBezTo>
                    <a:pt x="8348" y="17"/>
                    <a:pt x="7865" y="0"/>
                    <a:pt x="73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"/>
            <p:cNvSpPr/>
            <p:nvPr/>
          </p:nvSpPr>
          <p:spPr>
            <a:xfrm>
              <a:off x="4660325" y="4026900"/>
              <a:ext cx="47325" cy="332150"/>
            </a:xfrm>
            <a:custGeom>
              <a:avLst/>
              <a:gdLst/>
              <a:ahLst/>
              <a:cxnLst/>
              <a:rect l="l" t="t" r="r" b="b"/>
              <a:pathLst>
                <a:path w="1893" h="13286" extrusionOk="0">
                  <a:moveTo>
                    <a:pt x="38" y="0"/>
                  </a:moveTo>
                  <a:cubicBezTo>
                    <a:pt x="13" y="0"/>
                    <a:pt x="1" y="38"/>
                    <a:pt x="26" y="50"/>
                  </a:cubicBezTo>
                  <a:cubicBezTo>
                    <a:pt x="1892" y="548"/>
                    <a:pt x="1581" y="2987"/>
                    <a:pt x="1556" y="4456"/>
                  </a:cubicBezTo>
                  <a:cubicBezTo>
                    <a:pt x="1532" y="6310"/>
                    <a:pt x="1494" y="8177"/>
                    <a:pt x="1469" y="10031"/>
                  </a:cubicBezTo>
                  <a:lnTo>
                    <a:pt x="1420" y="13230"/>
                  </a:lnTo>
                  <a:cubicBezTo>
                    <a:pt x="1420" y="13267"/>
                    <a:pt x="1448" y="13286"/>
                    <a:pt x="1476" y="13286"/>
                  </a:cubicBezTo>
                  <a:cubicBezTo>
                    <a:pt x="1504" y="13286"/>
                    <a:pt x="1532" y="13267"/>
                    <a:pt x="1532" y="13230"/>
                  </a:cubicBezTo>
                  <a:cubicBezTo>
                    <a:pt x="1569" y="11226"/>
                    <a:pt x="1594" y="9222"/>
                    <a:pt x="1631" y="7219"/>
                  </a:cubicBezTo>
                  <a:lnTo>
                    <a:pt x="1668" y="4269"/>
                  </a:lnTo>
                  <a:cubicBezTo>
                    <a:pt x="1681" y="3373"/>
                    <a:pt x="1780" y="2415"/>
                    <a:pt x="1544" y="1544"/>
                  </a:cubicBezTo>
                  <a:cubicBezTo>
                    <a:pt x="1345" y="822"/>
                    <a:pt x="810" y="125"/>
                    <a:pt x="38" y="0"/>
                  </a:cubicBezTo>
                  <a:close/>
                </a:path>
              </a:pathLst>
            </a:custGeom>
            <a:solidFill>
              <a:srgbClr val="0F14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"/>
            <p:cNvSpPr/>
            <p:nvPr/>
          </p:nvSpPr>
          <p:spPr>
            <a:xfrm>
              <a:off x="4693625" y="4356350"/>
              <a:ext cx="17450" cy="37725"/>
            </a:xfrm>
            <a:custGeom>
              <a:avLst/>
              <a:gdLst/>
              <a:ahLst/>
              <a:cxnLst/>
              <a:rect l="l" t="t" r="r" b="b"/>
              <a:pathLst>
                <a:path w="698" h="1509" extrusionOk="0">
                  <a:moveTo>
                    <a:pt x="114" y="0"/>
                  </a:moveTo>
                  <a:cubicBezTo>
                    <a:pt x="107" y="0"/>
                    <a:pt x="100" y="4"/>
                    <a:pt x="100" y="15"/>
                  </a:cubicBezTo>
                  <a:cubicBezTo>
                    <a:pt x="25" y="363"/>
                    <a:pt x="0" y="724"/>
                    <a:pt x="25" y="1072"/>
                  </a:cubicBezTo>
                  <a:cubicBezTo>
                    <a:pt x="25" y="1272"/>
                    <a:pt x="137" y="1433"/>
                    <a:pt x="324" y="1508"/>
                  </a:cubicBezTo>
                  <a:cubicBezTo>
                    <a:pt x="349" y="1508"/>
                    <a:pt x="374" y="1496"/>
                    <a:pt x="386" y="1483"/>
                  </a:cubicBezTo>
                  <a:cubicBezTo>
                    <a:pt x="697" y="1035"/>
                    <a:pt x="399" y="450"/>
                    <a:pt x="187" y="27"/>
                  </a:cubicBezTo>
                  <a:cubicBezTo>
                    <a:pt x="187" y="21"/>
                    <a:pt x="181" y="18"/>
                    <a:pt x="175" y="18"/>
                  </a:cubicBezTo>
                  <a:cubicBezTo>
                    <a:pt x="168" y="18"/>
                    <a:pt x="162" y="21"/>
                    <a:pt x="162" y="27"/>
                  </a:cubicBezTo>
                  <a:cubicBezTo>
                    <a:pt x="187" y="226"/>
                    <a:pt x="237" y="413"/>
                    <a:pt x="312" y="587"/>
                  </a:cubicBezTo>
                  <a:cubicBezTo>
                    <a:pt x="374" y="774"/>
                    <a:pt x="498" y="1135"/>
                    <a:pt x="349" y="1309"/>
                  </a:cubicBezTo>
                  <a:cubicBezTo>
                    <a:pt x="326" y="1337"/>
                    <a:pt x="308" y="1349"/>
                    <a:pt x="292" y="1349"/>
                  </a:cubicBezTo>
                  <a:cubicBezTo>
                    <a:pt x="265" y="1349"/>
                    <a:pt x="243" y="1314"/>
                    <a:pt x="212" y="1259"/>
                  </a:cubicBezTo>
                  <a:cubicBezTo>
                    <a:pt x="175" y="1222"/>
                    <a:pt x="162" y="1172"/>
                    <a:pt x="150" y="1122"/>
                  </a:cubicBezTo>
                  <a:cubicBezTo>
                    <a:pt x="125" y="1010"/>
                    <a:pt x="125" y="898"/>
                    <a:pt x="137" y="786"/>
                  </a:cubicBezTo>
                  <a:cubicBezTo>
                    <a:pt x="137" y="537"/>
                    <a:pt x="137" y="276"/>
                    <a:pt x="137" y="15"/>
                  </a:cubicBezTo>
                  <a:cubicBezTo>
                    <a:pt x="137" y="7"/>
                    <a:pt x="125" y="0"/>
                    <a:pt x="114" y="0"/>
                  </a:cubicBezTo>
                  <a:close/>
                </a:path>
              </a:pathLst>
            </a:custGeom>
            <a:solidFill>
              <a:srgbClr val="0F14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"/>
            <p:cNvSpPr/>
            <p:nvPr/>
          </p:nvSpPr>
          <p:spPr>
            <a:xfrm>
              <a:off x="4494500" y="4263350"/>
              <a:ext cx="96775" cy="112350"/>
            </a:xfrm>
            <a:custGeom>
              <a:avLst/>
              <a:gdLst/>
              <a:ahLst/>
              <a:cxnLst/>
              <a:rect l="l" t="t" r="r" b="b"/>
              <a:pathLst>
                <a:path w="3871" h="4494" extrusionOk="0">
                  <a:moveTo>
                    <a:pt x="1332" y="1"/>
                  </a:moveTo>
                  <a:cubicBezTo>
                    <a:pt x="934" y="623"/>
                    <a:pt x="0" y="1806"/>
                    <a:pt x="0" y="1806"/>
                  </a:cubicBezTo>
                  <a:lnTo>
                    <a:pt x="2315" y="4494"/>
                  </a:lnTo>
                  <a:cubicBezTo>
                    <a:pt x="2315" y="4494"/>
                    <a:pt x="3161" y="3573"/>
                    <a:pt x="3871" y="2726"/>
                  </a:cubicBezTo>
                  <a:cubicBezTo>
                    <a:pt x="3062" y="1806"/>
                    <a:pt x="1332" y="1"/>
                    <a:pt x="1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"/>
            <p:cNvSpPr/>
            <p:nvPr/>
          </p:nvSpPr>
          <p:spPr>
            <a:xfrm>
              <a:off x="4492000" y="4260875"/>
              <a:ext cx="101775" cy="117000"/>
            </a:xfrm>
            <a:custGeom>
              <a:avLst/>
              <a:gdLst/>
              <a:ahLst/>
              <a:cxnLst/>
              <a:rect l="l" t="t" r="r" b="b"/>
              <a:pathLst>
                <a:path w="4071" h="4680" extrusionOk="0">
                  <a:moveTo>
                    <a:pt x="1444" y="100"/>
                  </a:moveTo>
                  <a:cubicBezTo>
                    <a:pt x="1444" y="100"/>
                    <a:pt x="3162" y="1905"/>
                    <a:pt x="3971" y="2825"/>
                  </a:cubicBezTo>
                  <a:cubicBezTo>
                    <a:pt x="3261" y="3672"/>
                    <a:pt x="2415" y="4593"/>
                    <a:pt x="2415" y="4593"/>
                  </a:cubicBezTo>
                  <a:lnTo>
                    <a:pt x="100" y="1905"/>
                  </a:lnTo>
                  <a:cubicBezTo>
                    <a:pt x="100" y="1905"/>
                    <a:pt x="1034" y="722"/>
                    <a:pt x="1444" y="100"/>
                  </a:cubicBezTo>
                  <a:close/>
                  <a:moveTo>
                    <a:pt x="1432" y="0"/>
                  </a:moveTo>
                  <a:cubicBezTo>
                    <a:pt x="1407" y="0"/>
                    <a:pt x="1382" y="25"/>
                    <a:pt x="1357" y="50"/>
                  </a:cubicBezTo>
                  <a:cubicBezTo>
                    <a:pt x="959" y="660"/>
                    <a:pt x="26" y="1830"/>
                    <a:pt x="26" y="1842"/>
                  </a:cubicBezTo>
                  <a:cubicBezTo>
                    <a:pt x="1" y="1880"/>
                    <a:pt x="1" y="1929"/>
                    <a:pt x="26" y="1967"/>
                  </a:cubicBezTo>
                  <a:lnTo>
                    <a:pt x="2340" y="4655"/>
                  </a:lnTo>
                  <a:cubicBezTo>
                    <a:pt x="2353" y="4667"/>
                    <a:pt x="2378" y="4680"/>
                    <a:pt x="2403" y="4680"/>
                  </a:cubicBezTo>
                  <a:lnTo>
                    <a:pt x="2415" y="4680"/>
                  </a:lnTo>
                  <a:cubicBezTo>
                    <a:pt x="2440" y="4680"/>
                    <a:pt x="2465" y="4667"/>
                    <a:pt x="2477" y="4655"/>
                  </a:cubicBezTo>
                  <a:cubicBezTo>
                    <a:pt x="2490" y="4643"/>
                    <a:pt x="3336" y="3722"/>
                    <a:pt x="4033" y="2875"/>
                  </a:cubicBezTo>
                  <a:cubicBezTo>
                    <a:pt x="4070" y="2850"/>
                    <a:pt x="4070" y="2788"/>
                    <a:pt x="4033" y="2763"/>
                  </a:cubicBezTo>
                  <a:cubicBezTo>
                    <a:pt x="3237" y="1855"/>
                    <a:pt x="1519" y="50"/>
                    <a:pt x="1507" y="38"/>
                  </a:cubicBezTo>
                  <a:cubicBezTo>
                    <a:pt x="1494" y="13"/>
                    <a:pt x="1469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"/>
            <p:cNvSpPr/>
            <p:nvPr/>
          </p:nvSpPr>
          <p:spPr>
            <a:xfrm>
              <a:off x="4595625" y="4385625"/>
              <a:ext cx="89000" cy="84350"/>
            </a:xfrm>
            <a:custGeom>
              <a:avLst/>
              <a:gdLst/>
              <a:ahLst/>
              <a:cxnLst/>
              <a:rect l="l" t="t" r="r" b="b"/>
              <a:pathLst>
                <a:path w="3560" h="3374" extrusionOk="0">
                  <a:moveTo>
                    <a:pt x="2452" y="1"/>
                  </a:moveTo>
                  <a:lnTo>
                    <a:pt x="0" y="2216"/>
                  </a:lnTo>
                  <a:lnTo>
                    <a:pt x="3559" y="3374"/>
                  </a:lnTo>
                  <a:lnTo>
                    <a:pt x="3559" y="3374"/>
                  </a:lnTo>
                  <a:lnTo>
                    <a:pt x="24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"/>
            <p:cNvSpPr/>
            <p:nvPr/>
          </p:nvSpPr>
          <p:spPr>
            <a:xfrm>
              <a:off x="4592825" y="4383150"/>
              <a:ext cx="94500" cy="89150"/>
            </a:xfrm>
            <a:custGeom>
              <a:avLst/>
              <a:gdLst/>
              <a:ahLst/>
              <a:cxnLst/>
              <a:rect l="l" t="t" r="r" b="b"/>
              <a:pathLst>
                <a:path w="3780" h="3566" extrusionOk="0">
                  <a:moveTo>
                    <a:pt x="2564" y="100"/>
                  </a:moveTo>
                  <a:lnTo>
                    <a:pt x="3671" y="3473"/>
                  </a:lnTo>
                  <a:lnTo>
                    <a:pt x="3671" y="3473"/>
                  </a:lnTo>
                  <a:lnTo>
                    <a:pt x="112" y="2315"/>
                  </a:lnTo>
                  <a:lnTo>
                    <a:pt x="2564" y="100"/>
                  </a:lnTo>
                  <a:close/>
                  <a:moveTo>
                    <a:pt x="2564" y="0"/>
                  </a:moveTo>
                  <a:cubicBezTo>
                    <a:pt x="2539" y="0"/>
                    <a:pt x="2514" y="13"/>
                    <a:pt x="2502" y="25"/>
                  </a:cubicBezTo>
                  <a:lnTo>
                    <a:pt x="50" y="2253"/>
                  </a:lnTo>
                  <a:cubicBezTo>
                    <a:pt x="0" y="2290"/>
                    <a:pt x="25" y="2378"/>
                    <a:pt x="87" y="2402"/>
                  </a:cubicBezTo>
                  <a:lnTo>
                    <a:pt x="3647" y="3560"/>
                  </a:lnTo>
                  <a:cubicBezTo>
                    <a:pt x="3656" y="3564"/>
                    <a:pt x="3666" y="3565"/>
                    <a:pt x="3676" y="3565"/>
                  </a:cubicBezTo>
                  <a:cubicBezTo>
                    <a:pt x="3729" y="3565"/>
                    <a:pt x="3780" y="3511"/>
                    <a:pt x="3759" y="3448"/>
                  </a:cubicBezTo>
                  <a:lnTo>
                    <a:pt x="2651" y="75"/>
                  </a:lnTo>
                  <a:cubicBezTo>
                    <a:pt x="2638" y="38"/>
                    <a:pt x="2614" y="13"/>
                    <a:pt x="2589" y="13"/>
                  </a:cubicBezTo>
                  <a:cubicBezTo>
                    <a:pt x="2576" y="0"/>
                    <a:pt x="2576" y="0"/>
                    <a:pt x="2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"/>
            <p:cNvSpPr/>
            <p:nvPr/>
          </p:nvSpPr>
          <p:spPr>
            <a:xfrm>
              <a:off x="4462750" y="4446175"/>
              <a:ext cx="91200" cy="84350"/>
            </a:xfrm>
            <a:custGeom>
              <a:avLst/>
              <a:gdLst/>
              <a:ahLst/>
              <a:cxnLst/>
              <a:rect l="l" t="t" r="r" b="b"/>
              <a:pathLst>
                <a:path w="3648" h="3374" extrusionOk="0">
                  <a:moveTo>
                    <a:pt x="1814" y="0"/>
                  </a:moveTo>
                  <a:cubicBezTo>
                    <a:pt x="990" y="0"/>
                    <a:pt x="230" y="669"/>
                    <a:pt x="88" y="1450"/>
                  </a:cubicBezTo>
                  <a:cubicBezTo>
                    <a:pt x="75" y="1487"/>
                    <a:pt x="75" y="1537"/>
                    <a:pt x="75" y="1574"/>
                  </a:cubicBezTo>
                  <a:cubicBezTo>
                    <a:pt x="1" y="2420"/>
                    <a:pt x="698" y="3155"/>
                    <a:pt x="1532" y="3341"/>
                  </a:cubicBezTo>
                  <a:cubicBezTo>
                    <a:pt x="1640" y="3363"/>
                    <a:pt x="1748" y="3373"/>
                    <a:pt x="1855" y="3373"/>
                  </a:cubicBezTo>
                  <a:cubicBezTo>
                    <a:pt x="2666" y="3373"/>
                    <a:pt x="3391" y="2771"/>
                    <a:pt x="3523" y="1935"/>
                  </a:cubicBezTo>
                  <a:cubicBezTo>
                    <a:pt x="3647" y="1026"/>
                    <a:pt x="2888" y="81"/>
                    <a:pt x="1942" y="6"/>
                  </a:cubicBezTo>
                  <a:cubicBezTo>
                    <a:pt x="1899" y="2"/>
                    <a:pt x="1856" y="0"/>
                    <a:pt x="18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"/>
            <p:cNvSpPr/>
            <p:nvPr/>
          </p:nvSpPr>
          <p:spPr>
            <a:xfrm>
              <a:off x="4461525" y="4445300"/>
              <a:ext cx="103000" cy="86275"/>
            </a:xfrm>
            <a:custGeom>
              <a:avLst/>
              <a:gdLst/>
              <a:ahLst/>
              <a:cxnLst/>
              <a:rect l="l" t="t" r="r" b="b"/>
              <a:pathLst>
                <a:path w="4120" h="3451" extrusionOk="0">
                  <a:moveTo>
                    <a:pt x="1979" y="78"/>
                  </a:moveTo>
                  <a:cubicBezTo>
                    <a:pt x="2452" y="128"/>
                    <a:pt x="2875" y="364"/>
                    <a:pt x="3161" y="738"/>
                  </a:cubicBezTo>
                  <a:cubicBezTo>
                    <a:pt x="3783" y="1447"/>
                    <a:pt x="3634" y="2555"/>
                    <a:pt x="2838" y="3065"/>
                  </a:cubicBezTo>
                  <a:cubicBezTo>
                    <a:pt x="2562" y="3265"/>
                    <a:pt x="2229" y="3370"/>
                    <a:pt x="1893" y="3370"/>
                  </a:cubicBezTo>
                  <a:cubicBezTo>
                    <a:pt x="1789" y="3370"/>
                    <a:pt x="1684" y="3360"/>
                    <a:pt x="1581" y="3339"/>
                  </a:cubicBezTo>
                  <a:cubicBezTo>
                    <a:pt x="821" y="3165"/>
                    <a:pt x="87" y="2480"/>
                    <a:pt x="162" y="1609"/>
                  </a:cubicBezTo>
                  <a:cubicBezTo>
                    <a:pt x="162" y="1572"/>
                    <a:pt x="174" y="1534"/>
                    <a:pt x="187" y="1497"/>
                  </a:cubicBezTo>
                  <a:cubicBezTo>
                    <a:pt x="348" y="688"/>
                    <a:pt x="1045" y="103"/>
                    <a:pt x="1854" y="78"/>
                  </a:cubicBezTo>
                  <a:close/>
                  <a:moveTo>
                    <a:pt x="1891" y="1"/>
                  </a:moveTo>
                  <a:cubicBezTo>
                    <a:pt x="1024" y="1"/>
                    <a:pt x="267" y="621"/>
                    <a:pt x="100" y="1472"/>
                  </a:cubicBezTo>
                  <a:cubicBezTo>
                    <a:pt x="87" y="1522"/>
                    <a:pt x="87" y="1559"/>
                    <a:pt x="75" y="1609"/>
                  </a:cubicBezTo>
                  <a:cubicBezTo>
                    <a:pt x="0" y="2518"/>
                    <a:pt x="772" y="3239"/>
                    <a:pt x="1568" y="3414"/>
                  </a:cubicBezTo>
                  <a:cubicBezTo>
                    <a:pt x="1680" y="3438"/>
                    <a:pt x="1792" y="3451"/>
                    <a:pt x="1904" y="3451"/>
                  </a:cubicBezTo>
                  <a:cubicBezTo>
                    <a:pt x="3335" y="3451"/>
                    <a:pt x="4119" y="1796"/>
                    <a:pt x="3223" y="688"/>
                  </a:cubicBezTo>
                  <a:cubicBezTo>
                    <a:pt x="2925" y="290"/>
                    <a:pt x="2477" y="53"/>
                    <a:pt x="1991" y="4"/>
                  </a:cubicBezTo>
                  <a:cubicBezTo>
                    <a:pt x="1958" y="2"/>
                    <a:pt x="1925" y="1"/>
                    <a:pt x="18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"/>
            <p:cNvSpPr/>
            <p:nvPr/>
          </p:nvSpPr>
          <p:spPr>
            <a:xfrm>
              <a:off x="4835500" y="2988050"/>
              <a:ext cx="433125" cy="651550"/>
            </a:xfrm>
            <a:custGeom>
              <a:avLst/>
              <a:gdLst/>
              <a:ahLst/>
              <a:cxnLst/>
              <a:rect l="l" t="t" r="r" b="b"/>
              <a:pathLst>
                <a:path w="17325" h="26062" extrusionOk="0">
                  <a:moveTo>
                    <a:pt x="4229" y="1"/>
                  </a:moveTo>
                  <a:cubicBezTo>
                    <a:pt x="2062" y="1"/>
                    <a:pt x="342" y="442"/>
                    <a:pt x="1" y="1405"/>
                  </a:cubicBezTo>
                  <a:cubicBezTo>
                    <a:pt x="1" y="1405"/>
                    <a:pt x="5371" y="26062"/>
                    <a:pt x="11123" y="26062"/>
                  </a:cubicBezTo>
                  <a:cubicBezTo>
                    <a:pt x="11232" y="26062"/>
                    <a:pt x="11341" y="26053"/>
                    <a:pt x="11450" y="26035"/>
                  </a:cubicBezTo>
                  <a:cubicBezTo>
                    <a:pt x="17325" y="25064"/>
                    <a:pt x="15383" y="16676"/>
                    <a:pt x="15284" y="14398"/>
                  </a:cubicBezTo>
                  <a:cubicBezTo>
                    <a:pt x="15197" y="12108"/>
                    <a:pt x="15246" y="13116"/>
                    <a:pt x="15806" y="12494"/>
                  </a:cubicBezTo>
                  <a:cubicBezTo>
                    <a:pt x="16230" y="12021"/>
                    <a:pt x="16093" y="5014"/>
                    <a:pt x="15433" y="3695"/>
                  </a:cubicBezTo>
                  <a:cubicBezTo>
                    <a:pt x="14761" y="2376"/>
                    <a:pt x="12583" y="1405"/>
                    <a:pt x="8700" y="522"/>
                  </a:cubicBezTo>
                  <a:cubicBezTo>
                    <a:pt x="7189" y="182"/>
                    <a:pt x="5617" y="1"/>
                    <a:pt x="4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"/>
            <p:cNvSpPr/>
            <p:nvPr/>
          </p:nvSpPr>
          <p:spPr>
            <a:xfrm>
              <a:off x="5142050" y="3529450"/>
              <a:ext cx="76400" cy="65725"/>
            </a:xfrm>
            <a:custGeom>
              <a:avLst/>
              <a:gdLst/>
              <a:ahLst/>
              <a:cxnLst/>
              <a:rect l="l" t="t" r="r" b="b"/>
              <a:pathLst>
                <a:path w="3056" h="2629" extrusionOk="0">
                  <a:moveTo>
                    <a:pt x="3030" y="0"/>
                  </a:moveTo>
                  <a:cubicBezTo>
                    <a:pt x="3024" y="0"/>
                    <a:pt x="3017" y="3"/>
                    <a:pt x="3009" y="10"/>
                  </a:cubicBezTo>
                  <a:cubicBezTo>
                    <a:pt x="2561" y="571"/>
                    <a:pt x="1989" y="944"/>
                    <a:pt x="1391" y="1330"/>
                  </a:cubicBezTo>
                  <a:cubicBezTo>
                    <a:pt x="856" y="1666"/>
                    <a:pt x="333" y="2039"/>
                    <a:pt x="10" y="2599"/>
                  </a:cubicBezTo>
                  <a:cubicBezTo>
                    <a:pt x="1" y="2617"/>
                    <a:pt x="12" y="2629"/>
                    <a:pt x="23" y="2629"/>
                  </a:cubicBezTo>
                  <a:cubicBezTo>
                    <a:pt x="27" y="2629"/>
                    <a:pt x="31" y="2627"/>
                    <a:pt x="35" y="2624"/>
                  </a:cubicBezTo>
                  <a:cubicBezTo>
                    <a:pt x="757" y="1442"/>
                    <a:pt x="2300" y="1168"/>
                    <a:pt x="3047" y="35"/>
                  </a:cubicBezTo>
                  <a:cubicBezTo>
                    <a:pt x="3055" y="18"/>
                    <a:pt x="3046" y="0"/>
                    <a:pt x="30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"/>
            <p:cNvSpPr/>
            <p:nvPr/>
          </p:nvSpPr>
          <p:spPr>
            <a:xfrm>
              <a:off x="5123000" y="4415200"/>
              <a:ext cx="85575" cy="220225"/>
            </a:xfrm>
            <a:custGeom>
              <a:avLst/>
              <a:gdLst/>
              <a:ahLst/>
              <a:cxnLst/>
              <a:rect l="l" t="t" r="r" b="b"/>
              <a:pathLst>
                <a:path w="3423" h="8809" extrusionOk="0">
                  <a:moveTo>
                    <a:pt x="1892" y="0"/>
                  </a:moveTo>
                  <a:cubicBezTo>
                    <a:pt x="1117" y="0"/>
                    <a:pt x="0" y="1544"/>
                    <a:pt x="0" y="1544"/>
                  </a:cubicBezTo>
                  <a:cubicBezTo>
                    <a:pt x="13" y="1805"/>
                    <a:pt x="299" y="6646"/>
                    <a:pt x="199" y="8127"/>
                  </a:cubicBezTo>
                  <a:cubicBezTo>
                    <a:pt x="161" y="8641"/>
                    <a:pt x="537" y="8809"/>
                    <a:pt x="1044" y="8809"/>
                  </a:cubicBezTo>
                  <a:cubicBezTo>
                    <a:pt x="2000" y="8809"/>
                    <a:pt x="3423" y="8214"/>
                    <a:pt x="3423" y="8214"/>
                  </a:cubicBezTo>
                  <a:cubicBezTo>
                    <a:pt x="3423" y="8214"/>
                    <a:pt x="2502" y="6335"/>
                    <a:pt x="2614" y="2041"/>
                  </a:cubicBezTo>
                  <a:cubicBezTo>
                    <a:pt x="2659" y="494"/>
                    <a:pt x="2330" y="0"/>
                    <a:pt x="1892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"/>
            <p:cNvSpPr/>
            <p:nvPr/>
          </p:nvSpPr>
          <p:spPr>
            <a:xfrm>
              <a:off x="4654425" y="4436250"/>
              <a:ext cx="117000" cy="218575"/>
            </a:xfrm>
            <a:custGeom>
              <a:avLst/>
              <a:gdLst/>
              <a:ahLst/>
              <a:cxnLst/>
              <a:rect l="l" t="t" r="r" b="b"/>
              <a:pathLst>
                <a:path w="4680" h="8743" extrusionOk="0">
                  <a:moveTo>
                    <a:pt x="3548" y="1"/>
                  </a:moveTo>
                  <a:cubicBezTo>
                    <a:pt x="2684" y="1"/>
                    <a:pt x="1419" y="1125"/>
                    <a:pt x="1419" y="1125"/>
                  </a:cubicBezTo>
                  <a:cubicBezTo>
                    <a:pt x="1394" y="1399"/>
                    <a:pt x="1344" y="5991"/>
                    <a:pt x="324" y="7945"/>
                  </a:cubicBezTo>
                  <a:cubicBezTo>
                    <a:pt x="1" y="8574"/>
                    <a:pt x="914" y="8743"/>
                    <a:pt x="1987" y="8743"/>
                  </a:cubicBezTo>
                  <a:cubicBezTo>
                    <a:pt x="3227" y="8743"/>
                    <a:pt x="4680" y="8517"/>
                    <a:pt x="4680" y="8517"/>
                  </a:cubicBezTo>
                  <a:cubicBezTo>
                    <a:pt x="4680" y="8517"/>
                    <a:pt x="3460" y="6588"/>
                    <a:pt x="4232" y="2270"/>
                  </a:cubicBezTo>
                  <a:cubicBezTo>
                    <a:pt x="4539" y="521"/>
                    <a:pt x="4136" y="1"/>
                    <a:pt x="3548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"/>
            <p:cNvSpPr/>
            <p:nvPr/>
          </p:nvSpPr>
          <p:spPr>
            <a:xfrm>
              <a:off x="5056400" y="4565000"/>
              <a:ext cx="190150" cy="178450"/>
            </a:xfrm>
            <a:custGeom>
              <a:avLst/>
              <a:gdLst/>
              <a:ahLst/>
              <a:cxnLst/>
              <a:rect l="l" t="t" r="r" b="b"/>
              <a:pathLst>
                <a:path w="7606" h="7138" extrusionOk="0">
                  <a:moveTo>
                    <a:pt x="3088" y="1"/>
                  </a:moveTo>
                  <a:cubicBezTo>
                    <a:pt x="2374" y="1"/>
                    <a:pt x="2485" y="1367"/>
                    <a:pt x="2366" y="2421"/>
                  </a:cubicBezTo>
                  <a:cubicBezTo>
                    <a:pt x="2254" y="3517"/>
                    <a:pt x="2266" y="3815"/>
                    <a:pt x="1096" y="4575"/>
                  </a:cubicBezTo>
                  <a:cubicBezTo>
                    <a:pt x="673" y="4861"/>
                    <a:pt x="1" y="5794"/>
                    <a:pt x="437" y="6504"/>
                  </a:cubicBezTo>
                  <a:cubicBezTo>
                    <a:pt x="691" y="6907"/>
                    <a:pt x="2210" y="7137"/>
                    <a:pt x="3691" y="7137"/>
                  </a:cubicBezTo>
                  <a:cubicBezTo>
                    <a:pt x="4813" y="7137"/>
                    <a:pt x="5913" y="7005"/>
                    <a:pt x="6423" y="6715"/>
                  </a:cubicBezTo>
                  <a:cubicBezTo>
                    <a:pt x="7605" y="6043"/>
                    <a:pt x="6834" y="5458"/>
                    <a:pt x="6697" y="4326"/>
                  </a:cubicBezTo>
                  <a:cubicBezTo>
                    <a:pt x="6572" y="3206"/>
                    <a:pt x="6000" y="1426"/>
                    <a:pt x="5838" y="1289"/>
                  </a:cubicBezTo>
                  <a:cubicBezTo>
                    <a:pt x="5813" y="1266"/>
                    <a:pt x="5788" y="1256"/>
                    <a:pt x="5766" y="1256"/>
                  </a:cubicBezTo>
                  <a:cubicBezTo>
                    <a:pt x="5654" y="1256"/>
                    <a:pt x="5577" y="1488"/>
                    <a:pt x="5577" y="1488"/>
                  </a:cubicBezTo>
                  <a:cubicBezTo>
                    <a:pt x="5577" y="1488"/>
                    <a:pt x="5415" y="2111"/>
                    <a:pt x="5219" y="2111"/>
                  </a:cubicBezTo>
                  <a:cubicBezTo>
                    <a:pt x="5122" y="2111"/>
                    <a:pt x="5016" y="1958"/>
                    <a:pt x="4917" y="1500"/>
                  </a:cubicBezTo>
                  <a:cubicBezTo>
                    <a:pt x="4693" y="418"/>
                    <a:pt x="4245" y="169"/>
                    <a:pt x="3175" y="7"/>
                  </a:cubicBezTo>
                  <a:cubicBezTo>
                    <a:pt x="3144" y="3"/>
                    <a:pt x="3116" y="1"/>
                    <a:pt x="3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"/>
            <p:cNvSpPr/>
            <p:nvPr/>
          </p:nvSpPr>
          <p:spPr>
            <a:xfrm>
              <a:off x="5101300" y="4668725"/>
              <a:ext cx="66050" cy="12650"/>
            </a:xfrm>
            <a:custGeom>
              <a:avLst/>
              <a:gdLst/>
              <a:ahLst/>
              <a:cxnLst/>
              <a:rect l="l" t="t" r="r" b="b"/>
              <a:pathLst>
                <a:path w="2642" h="506" extrusionOk="0">
                  <a:moveTo>
                    <a:pt x="1138" y="0"/>
                  </a:moveTo>
                  <a:cubicBezTo>
                    <a:pt x="768" y="0"/>
                    <a:pt x="396" y="75"/>
                    <a:pt x="47" y="226"/>
                  </a:cubicBezTo>
                  <a:cubicBezTo>
                    <a:pt x="1" y="238"/>
                    <a:pt x="40" y="302"/>
                    <a:pt x="85" y="302"/>
                  </a:cubicBezTo>
                  <a:cubicBezTo>
                    <a:pt x="89" y="302"/>
                    <a:pt x="93" y="302"/>
                    <a:pt x="97" y="301"/>
                  </a:cubicBezTo>
                  <a:cubicBezTo>
                    <a:pt x="429" y="156"/>
                    <a:pt x="782" y="84"/>
                    <a:pt x="1135" y="84"/>
                  </a:cubicBezTo>
                  <a:cubicBezTo>
                    <a:pt x="1629" y="84"/>
                    <a:pt x="2120" y="224"/>
                    <a:pt x="2548" y="500"/>
                  </a:cubicBezTo>
                  <a:cubicBezTo>
                    <a:pt x="2555" y="504"/>
                    <a:pt x="2562" y="505"/>
                    <a:pt x="2569" y="505"/>
                  </a:cubicBezTo>
                  <a:cubicBezTo>
                    <a:pt x="2610" y="505"/>
                    <a:pt x="2641" y="447"/>
                    <a:pt x="2598" y="426"/>
                  </a:cubicBezTo>
                  <a:cubicBezTo>
                    <a:pt x="2157" y="144"/>
                    <a:pt x="1649" y="0"/>
                    <a:pt x="11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"/>
            <p:cNvSpPr/>
            <p:nvPr/>
          </p:nvSpPr>
          <p:spPr>
            <a:xfrm>
              <a:off x="5108550" y="4660875"/>
              <a:ext cx="57450" cy="12575"/>
            </a:xfrm>
            <a:custGeom>
              <a:avLst/>
              <a:gdLst/>
              <a:ahLst/>
              <a:cxnLst/>
              <a:rect l="l" t="t" r="r" b="b"/>
              <a:pathLst>
                <a:path w="2298" h="503" extrusionOk="0">
                  <a:moveTo>
                    <a:pt x="955" y="0"/>
                  </a:moveTo>
                  <a:cubicBezTo>
                    <a:pt x="768" y="0"/>
                    <a:pt x="583" y="12"/>
                    <a:pt x="392" y="30"/>
                  </a:cubicBezTo>
                  <a:cubicBezTo>
                    <a:pt x="356" y="30"/>
                    <a:pt x="317" y="28"/>
                    <a:pt x="278" y="28"/>
                  </a:cubicBezTo>
                  <a:cubicBezTo>
                    <a:pt x="181" y="28"/>
                    <a:pt x="80" y="41"/>
                    <a:pt x="18" y="130"/>
                  </a:cubicBezTo>
                  <a:cubicBezTo>
                    <a:pt x="1" y="156"/>
                    <a:pt x="32" y="188"/>
                    <a:pt x="61" y="188"/>
                  </a:cubicBezTo>
                  <a:cubicBezTo>
                    <a:pt x="73" y="188"/>
                    <a:pt x="85" y="182"/>
                    <a:pt x="93" y="167"/>
                  </a:cubicBezTo>
                  <a:cubicBezTo>
                    <a:pt x="143" y="101"/>
                    <a:pt x="353" y="95"/>
                    <a:pt x="521" y="95"/>
                  </a:cubicBezTo>
                  <a:cubicBezTo>
                    <a:pt x="554" y="95"/>
                    <a:pt x="586" y="95"/>
                    <a:pt x="615" y="95"/>
                  </a:cubicBezTo>
                  <a:cubicBezTo>
                    <a:pt x="657" y="95"/>
                    <a:pt x="693" y="95"/>
                    <a:pt x="715" y="92"/>
                  </a:cubicBezTo>
                  <a:lnTo>
                    <a:pt x="1213" y="92"/>
                  </a:lnTo>
                  <a:cubicBezTo>
                    <a:pt x="1574" y="105"/>
                    <a:pt x="1935" y="242"/>
                    <a:pt x="2196" y="491"/>
                  </a:cubicBezTo>
                  <a:cubicBezTo>
                    <a:pt x="2207" y="499"/>
                    <a:pt x="2218" y="502"/>
                    <a:pt x="2229" y="502"/>
                  </a:cubicBezTo>
                  <a:cubicBezTo>
                    <a:pt x="2268" y="502"/>
                    <a:pt x="2297" y="458"/>
                    <a:pt x="2258" y="428"/>
                  </a:cubicBezTo>
                  <a:cubicBezTo>
                    <a:pt x="1960" y="155"/>
                    <a:pt x="1574" y="5"/>
                    <a:pt x="1163" y="5"/>
                  </a:cubicBezTo>
                  <a:cubicBezTo>
                    <a:pt x="1093" y="2"/>
                    <a:pt x="1024" y="0"/>
                    <a:pt x="9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"/>
            <p:cNvSpPr/>
            <p:nvPr/>
          </p:nvSpPr>
          <p:spPr>
            <a:xfrm>
              <a:off x="5111575" y="4651275"/>
              <a:ext cx="57325" cy="12675"/>
            </a:xfrm>
            <a:custGeom>
              <a:avLst/>
              <a:gdLst/>
              <a:ahLst/>
              <a:cxnLst/>
              <a:rect l="l" t="t" r="r" b="b"/>
              <a:pathLst>
                <a:path w="2293" h="507" extrusionOk="0">
                  <a:moveTo>
                    <a:pt x="726" y="1"/>
                  </a:moveTo>
                  <a:cubicBezTo>
                    <a:pt x="500" y="1"/>
                    <a:pt x="272" y="26"/>
                    <a:pt x="47" y="78"/>
                  </a:cubicBezTo>
                  <a:cubicBezTo>
                    <a:pt x="0" y="90"/>
                    <a:pt x="19" y="166"/>
                    <a:pt x="62" y="166"/>
                  </a:cubicBezTo>
                  <a:cubicBezTo>
                    <a:pt x="65" y="166"/>
                    <a:pt x="68" y="166"/>
                    <a:pt x="71" y="165"/>
                  </a:cubicBezTo>
                  <a:cubicBezTo>
                    <a:pt x="290" y="113"/>
                    <a:pt x="510" y="88"/>
                    <a:pt x="729" y="88"/>
                  </a:cubicBezTo>
                  <a:cubicBezTo>
                    <a:pt x="1246" y="88"/>
                    <a:pt x="1754" y="230"/>
                    <a:pt x="2200" y="501"/>
                  </a:cubicBezTo>
                  <a:cubicBezTo>
                    <a:pt x="2207" y="505"/>
                    <a:pt x="2213" y="506"/>
                    <a:pt x="2220" y="506"/>
                  </a:cubicBezTo>
                  <a:cubicBezTo>
                    <a:pt x="2261" y="506"/>
                    <a:pt x="2292" y="446"/>
                    <a:pt x="2249" y="414"/>
                  </a:cubicBezTo>
                  <a:cubicBezTo>
                    <a:pt x="1786" y="143"/>
                    <a:pt x="1261" y="1"/>
                    <a:pt x="7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"/>
            <p:cNvSpPr/>
            <p:nvPr/>
          </p:nvSpPr>
          <p:spPr>
            <a:xfrm>
              <a:off x="5119375" y="4640975"/>
              <a:ext cx="54775" cy="14350"/>
            </a:xfrm>
            <a:custGeom>
              <a:avLst/>
              <a:gdLst/>
              <a:ahLst/>
              <a:cxnLst/>
              <a:rect l="l" t="t" r="r" b="b"/>
              <a:pathLst>
                <a:path w="2191" h="574" extrusionOk="0">
                  <a:moveTo>
                    <a:pt x="592" y="0"/>
                  </a:moveTo>
                  <a:cubicBezTo>
                    <a:pt x="414" y="0"/>
                    <a:pt x="235" y="18"/>
                    <a:pt x="58" y="55"/>
                  </a:cubicBezTo>
                  <a:cubicBezTo>
                    <a:pt x="0" y="55"/>
                    <a:pt x="18" y="130"/>
                    <a:pt x="71" y="130"/>
                  </a:cubicBezTo>
                  <a:cubicBezTo>
                    <a:pt x="75" y="130"/>
                    <a:pt x="79" y="130"/>
                    <a:pt x="83" y="129"/>
                  </a:cubicBezTo>
                  <a:cubicBezTo>
                    <a:pt x="242" y="101"/>
                    <a:pt x="403" y="87"/>
                    <a:pt x="564" y="87"/>
                  </a:cubicBezTo>
                  <a:cubicBezTo>
                    <a:pt x="1108" y="87"/>
                    <a:pt x="1651" y="248"/>
                    <a:pt x="2112" y="565"/>
                  </a:cubicBezTo>
                  <a:cubicBezTo>
                    <a:pt x="2118" y="571"/>
                    <a:pt x="2125" y="574"/>
                    <a:pt x="2131" y="574"/>
                  </a:cubicBezTo>
                  <a:cubicBezTo>
                    <a:pt x="2163" y="574"/>
                    <a:pt x="2190" y="511"/>
                    <a:pt x="2149" y="490"/>
                  </a:cubicBezTo>
                  <a:cubicBezTo>
                    <a:pt x="1688" y="171"/>
                    <a:pt x="1143" y="0"/>
                    <a:pt x="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"/>
            <p:cNvSpPr/>
            <p:nvPr/>
          </p:nvSpPr>
          <p:spPr>
            <a:xfrm>
              <a:off x="5085675" y="4636025"/>
              <a:ext cx="111100" cy="30800"/>
            </a:xfrm>
            <a:custGeom>
              <a:avLst/>
              <a:gdLst/>
              <a:ahLst/>
              <a:cxnLst/>
              <a:rect l="l" t="t" r="r" b="b"/>
              <a:pathLst>
                <a:path w="4444" h="1232" extrusionOk="0">
                  <a:moveTo>
                    <a:pt x="1960" y="99"/>
                  </a:moveTo>
                  <a:cubicBezTo>
                    <a:pt x="1972" y="99"/>
                    <a:pt x="1985" y="105"/>
                    <a:pt x="1998" y="115"/>
                  </a:cubicBezTo>
                  <a:lnTo>
                    <a:pt x="1998" y="115"/>
                  </a:lnTo>
                  <a:cubicBezTo>
                    <a:pt x="1962" y="119"/>
                    <a:pt x="1928" y="131"/>
                    <a:pt x="1901" y="150"/>
                  </a:cubicBezTo>
                  <a:lnTo>
                    <a:pt x="1901" y="150"/>
                  </a:lnTo>
                  <a:cubicBezTo>
                    <a:pt x="1919" y="116"/>
                    <a:pt x="1938" y="99"/>
                    <a:pt x="1960" y="99"/>
                  </a:cubicBezTo>
                  <a:close/>
                  <a:moveTo>
                    <a:pt x="1512" y="279"/>
                  </a:moveTo>
                  <a:cubicBezTo>
                    <a:pt x="1572" y="279"/>
                    <a:pt x="1632" y="280"/>
                    <a:pt x="1692" y="284"/>
                  </a:cubicBezTo>
                  <a:lnTo>
                    <a:pt x="1692" y="284"/>
                  </a:lnTo>
                  <a:cubicBezTo>
                    <a:pt x="1708" y="306"/>
                    <a:pt x="1732" y="324"/>
                    <a:pt x="1759" y="334"/>
                  </a:cubicBezTo>
                  <a:lnTo>
                    <a:pt x="1759" y="334"/>
                  </a:lnTo>
                  <a:cubicBezTo>
                    <a:pt x="1524" y="451"/>
                    <a:pt x="1296" y="592"/>
                    <a:pt x="1045" y="688"/>
                  </a:cubicBezTo>
                  <a:cubicBezTo>
                    <a:pt x="889" y="756"/>
                    <a:pt x="680" y="832"/>
                    <a:pt x="490" y="832"/>
                  </a:cubicBezTo>
                  <a:cubicBezTo>
                    <a:pt x="436" y="832"/>
                    <a:pt x="385" y="826"/>
                    <a:pt x="336" y="813"/>
                  </a:cubicBezTo>
                  <a:cubicBezTo>
                    <a:pt x="286" y="800"/>
                    <a:pt x="137" y="725"/>
                    <a:pt x="162" y="638"/>
                  </a:cubicBezTo>
                  <a:cubicBezTo>
                    <a:pt x="174" y="601"/>
                    <a:pt x="286" y="564"/>
                    <a:pt x="323" y="539"/>
                  </a:cubicBezTo>
                  <a:cubicBezTo>
                    <a:pt x="435" y="489"/>
                    <a:pt x="547" y="439"/>
                    <a:pt x="659" y="414"/>
                  </a:cubicBezTo>
                  <a:cubicBezTo>
                    <a:pt x="934" y="320"/>
                    <a:pt x="1221" y="279"/>
                    <a:pt x="1512" y="279"/>
                  </a:cubicBezTo>
                  <a:close/>
                  <a:moveTo>
                    <a:pt x="3052" y="120"/>
                  </a:moveTo>
                  <a:cubicBezTo>
                    <a:pt x="3458" y="120"/>
                    <a:pt x="3841" y="236"/>
                    <a:pt x="4107" y="551"/>
                  </a:cubicBezTo>
                  <a:cubicBezTo>
                    <a:pt x="4393" y="887"/>
                    <a:pt x="4082" y="1111"/>
                    <a:pt x="3771" y="1136"/>
                  </a:cubicBezTo>
                  <a:cubicBezTo>
                    <a:pt x="3723" y="1141"/>
                    <a:pt x="3674" y="1144"/>
                    <a:pt x="3626" y="1144"/>
                  </a:cubicBezTo>
                  <a:cubicBezTo>
                    <a:pt x="3438" y="1144"/>
                    <a:pt x="3252" y="1106"/>
                    <a:pt x="3074" y="1037"/>
                  </a:cubicBezTo>
                  <a:cubicBezTo>
                    <a:pt x="2691" y="898"/>
                    <a:pt x="2426" y="606"/>
                    <a:pt x="2124" y="353"/>
                  </a:cubicBezTo>
                  <a:lnTo>
                    <a:pt x="2124" y="353"/>
                  </a:lnTo>
                  <a:cubicBezTo>
                    <a:pt x="2141" y="330"/>
                    <a:pt x="2154" y="303"/>
                    <a:pt x="2162" y="275"/>
                  </a:cubicBezTo>
                  <a:lnTo>
                    <a:pt x="2162" y="275"/>
                  </a:lnTo>
                  <a:cubicBezTo>
                    <a:pt x="2445" y="182"/>
                    <a:pt x="2754" y="120"/>
                    <a:pt x="3052" y="120"/>
                  </a:cubicBezTo>
                  <a:close/>
                  <a:moveTo>
                    <a:pt x="1902" y="0"/>
                  </a:moveTo>
                  <a:cubicBezTo>
                    <a:pt x="1807" y="0"/>
                    <a:pt x="1716" y="44"/>
                    <a:pt x="1680" y="141"/>
                  </a:cubicBezTo>
                  <a:cubicBezTo>
                    <a:pt x="1671" y="159"/>
                    <a:pt x="1667" y="177"/>
                    <a:pt x="1665" y="194"/>
                  </a:cubicBezTo>
                  <a:lnTo>
                    <a:pt x="1665" y="194"/>
                  </a:lnTo>
                  <a:cubicBezTo>
                    <a:pt x="1615" y="192"/>
                    <a:pt x="1565" y="190"/>
                    <a:pt x="1515" y="190"/>
                  </a:cubicBezTo>
                  <a:cubicBezTo>
                    <a:pt x="1255" y="190"/>
                    <a:pt x="995" y="223"/>
                    <a:pt x="747" y="290"/>
                  </a:cubicBezTo>
                  <a:cubicBezTo>
                    <a:pt x="560" y="340"/>
                    <a:pt x="74" y="439"/>
                    <a:pt x="37" y="688"/>
                  </a:cubicBezTo>
                  <a:cubicBezTo>
                    <a:pt x="0" y="873"/>
                    <a:pt x="245" y="907"/>
                    <a:pt x="430" y="907"/>
                  </a:cubicBezTo>
                  <a:cubicBezTo>
                    <a:pt x="493" y="907"/>
                    <a:pt x="550" y="903"/>
                    <a:pt x="585" y="900"/>
                  </a:cubicBezTo>
                  <a:cubicBezTo>
                    <a:pt x="958" y="875"/>
                    <a:pt x="1294" y="676"/>
                    <a:pt x="1618" y="501"/>
                  </a:cubicBezTo>
                  <a:cubicBezTo>
                    <a:pt x="1699" y="459"/>
                    <a:pt x="1788" y="418"/>
                    <a:pt x="1881" y="379"/>
                  </a:cubicBezTo>
                  <a:lnTo>
                    <a:pt x="1881" y="379"/>
                  </a:lnTo>
                  <a:cubicBezTo>
                    <a:pt x="1916" y="413"/>
                    <a:pt x="1954" y="428"/>
                    <a:pt x="1990" y="428"/>
                  </a:cubicBezTo>
                  <a:cubicBezTo>
                    <a:pt x="2012" y="428"/>
                    <a:pt x="2034" y="422"/>
                    <a:pt x="2054" y="413"/>
                  </a:cubicBezTo>
                  <a:lnTo>
                    <a:pt x="2054" y="413"/>
                  </a:lnTo>
                  <a:cubicBezTo>
                    <a:pt x="2251" y="584"/>
                    <a:pt x="2428" y="772"/>
                    <a:pt x="2638" y="912"/>
                  </a:cubicBezTo>
                  <a:cubicBezTo>
                    <a:pt x="2887" y="1086"/>
                    <a:pt x="3161" y="1186"/>
                    <a:pt x="3447" y="1223"/>
                  </a:cubicBezTo>
                  <a:cubicBezTo>
                    <a:pt x="3491" y="1229"/>
                    <a:pt x="3542" y="1232"/>
                    <a:pt x="3598" y="1232"/>
                  </a:cubicBezTo>
                  <a:cubicBezTo>
                    <a:pt x="3940" y="1232"/>
                    <a:pt x="4443" y="1118"/>
                    <a:pt x="4294" y="701"/>
                  </a:cubicBezTo>
                  <a:cubicBezTo>
                    <a:pt x="4126" y="199"/>
                    <a:pt x="3466" y="53"/>
                    <a:pt x="3006" y="53"/>
                  </a:cubicBezTo>
                  <a:cubicBezTo>
                    <a:pt x="2987" y="53"/>
                    <a:pt x="2968" y="53"/>
                    <a:pt x="2949" y="53"/>
                  </a:cubicBezTo>
                  <a:cubicBezTo>
                    <a:pt x="2683" y="53"/>
                    <a:pt x="2417" y="92"/>
                    <a:pt x="2163" y="171"/>
                  </a:cubicBezTo>
                  <a:lnTo>
                    <a:pt x="2163" y="171"/>
                  </a:lnTo>
                  <a:cubicBezTo>
                    <a:pt x="2160" y="160"/>
                    <a:pt x="2157" y="150"/>
                    <a:pt x="2153" y="141"/>
                  </a:cubicBezTo>
                  <a:cubicBezTo>
                    <a:pt x="2108" y="50"/>
                    <a:pt x="2003" y="0"/>
                    <a:pt x="19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"/>
            <p:cNvSpPr/>
            <p:nvPr/>
          </p:nvSpPr>
          <p:spPr>
            <a:xfrm>
              <a:off x="5108550" y="4641075"/>
              <a:ext cx="26600" cy="46200"/>
            </a:xfrm>
            <a:custGeom>
              <a:avLst/>
              <a:gdLst/>
              <a:ahLst/>
              <a:cxnLst/>
              <a:rect l="l" t="t" r="r" b="b"/>
              <a:pathLst>
                <a:path w="1064" h="1848" extrusionOk="0">
                  <a:moveTo>
                    <a:pt x="973" y="1"/>
                  </a:moveTo>
                  <a:cubicBezTo>
                    <a:pt x="952" y="1"/>
                    <a:pt x="933" y="13"/>
                    <a:pt x="939" y="38"/>
                  </a:cubicBezTo>
                  <a:cubicBezTo>
                    <a:pt x="977" y="362"/>
                    <a:pt x="827" y="747"/>
                    <a:pt x="690" y="1034"/>
                  </a:cubicBezTo>
                  <a:cubicBezTo>
                    <a:pt x="553" y="1332"/>
                    <a:pt x="329" y="1594"/>
                    <a:pt x="43" y="1768"/>
                  </a:cubicBezTo>
                  <a:cubicBezTo>
                    <a:pt x="0" y="1789"/>
                    <a:pt x="22" y="1848"/>
                    <a:pt x="61" y="1848"/>
                  </a:cubicBezTo>
                  <a:cubicBezTo>
                    <a:pt x="67" y="1848"/>
                    <a:pt x="73" y="1846"/>
                    <a:pt x="80" y="1843"/>
                  </a:cubicBezTo>
                  <a:cubicBezTo>
                    <a:pt x="379" y="1656"/>
                    <a:pt x="616" y="1395"/>
                    <a:pt x="765" y="1071"/>
                  </a:cubicBezTo>
                  <a:cubicBezTo>
                    <a:pt x="914" y="772"/>
                    <a:pt x="1064" y="374"/>
                    <a:pt x="1026" y="38"/>
                  </a:cubicBezTo>
                  <a:cubicBezTo>
                    <a:pt x="1020" y="13"/>
                    <a:pt x="995" y="1"/>
                    <a:pt x="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"/>
            <p:cNvSpPr/>
            <p:nvPr/>
          </p:nvSpPr>
          <p:spPr>
            <a:xfrm>
              <a:off x="5135575" y="4642050"/>
              <a:ext cx="34875" cy="50525"/>
            </a:xfrm>
            <a:custGeom>
              <a:avLst/>
              <a:gdLst/>
              <a:ahLst/>
              <a:cxnLst/>
              <a:rect l="l" t="t" r="r" b="b"/>
              <a:pathLst>
                <a:path w="1395" h="2021" extrusionOk="0">
                  <a:moveTo>
                    <a:pt x="55" y="0"/>
                  </a:moveTo>
                  <a:cubicBezTo>
                    <a:pt x="28" y="0"/>
                    <a:pt x="0" y="24"/>
                    <a:pt x="8" y="61"/>
                  </a:cubicBezTo>
                  <a:cubicBezTo>
                    <a:pt x="244" y="820"/>
                    <a:pt x="530" y="1654"/>
                    <a:pt x="1302" y="2015"/>
                  </a:cubicBezTo>
                  <a:cubicBezTo>
                    <a:pt x="1309" y="2019"/>
                    <a:pt x="1316" y="2020"/>
                    <a:pt x="1322" y="2020"/>
                  </a:cubicBezTo>
                  <a:cubicBezTo>
                    <a:pt x="1364" y="2020"/>
                    <a:pt x="1394" y="1962"/>
                    <a:pt x="1352" y="1941"/>
                  </a:cubicBezTo>
                  <a:cubicBezTo>
                    <a:pt x="592" y="1592"/>
                    <a:pt x="319" y="771"/>
                    <a:pt x="95" y="36"/>
                  </a:cubicBezTo>
                  <a:cubicBezTo>
                    <a:pt x="90" y="11"/>
                    <a:pt x="72" y="0"/>
                    <a:pt x="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"/>
            <p:cNvSpPr/>
            <p:nvPr/>
          </p:nvSpPr>
          <p:spPr>
            <a:xfrm>
              <a:off x="5198600" y="4642325"/>
              <a:ext cx="21175" cy="34375"/>
            </a:xfrm>
            <a:custGeom>
              <a:avLst/>
              <a:gdLst/>
              <a:ahLst/>
              <a:cxnLst/>
              <a:rect l="l" t="t" r="r" b="b"/>
              <a:pathLst>
                <a:path w="847" h="1375" extrusionOk="0">
                  <a:moveTo>
                    <a:pt x="561" y="1"/>
                  </a:moveTo>
                  <a:cubicBezTo>
                    <a:pt x="399" y="274"/>
                    <a:pt x="249" y="561"/>
                    <a:pt x="88" y="847"/>
                  </a:cubicBezTo>
                  <a:cubicBezTo>
                    <a:pt x="25" y="946"/>
                    <a:pt x="1" y="1058"/>
                    <a:pt x="25" y="1170"/>
                  </a:cubicBezTo>
                  <a:cubicBezTo>
                    <a:pt x="88" y="1270"/>
                    <a:pt x="187" y="1332"/>
                    <a:pt x="312" y="1345"/>
                  </a:cubicBezTo>
                  <a:cubicBezTo>
                    <a:pt x="403" y="1363"/>
                    <a:pt x="494" y="1374"/>
                    <a:pt x="585" y="1374"/>
                  </a:cubicBezTo>
                  <a:cubicBezTo>
                    <a:pt x="618" y="1374"/>
                    <a:pt x="652" y="1373"/>
                    <a:pt x="685" y="1370"/>
                  </a:cubicBezTo>
                  <a:cubicBezTo>
                    <a:pt x="710" y="1370"/>
                    <a:pt x="747" y="1370"/>
                    <a:pt x="785" y="1357"/>
                  </a:cubicBezTo>
                  <a:cubicBezTo>
                    <a:pt x="822" y="1320"/>
                    <a:pt x="847" y="1258"/>
                    <a:pt x="847" y="1208"/>
                  </a:cubicBezTo>
                  <a:cubicBezTo>
                    <a:pt x="847" y="1071"/>
                    <a:pt x="809" y="946"/>
                    <a:pt x="760" y="822"/>
                  </a:cubicBezTo>
                  <a:cubicBezTo>
                    <a:pt x="673" y="610"/>
                    <a:pt x="697" y="150"/>
                    <a:pt x="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"/>
            <p:cNvSpPr/>
            <p:nvPr/>
          </p:nvSpPr>
          <p:spPr>
            <a:xfrm>
              <a:off x="4680875" y="3572100"/>
              <a:ext cx="529575" cy="938650"/>
            </a:xfrm>
            <a:custGeom>
              <a:avLst/>
              <a:gdLst/>
              <a:ahLst/>
              <a:cxnLst/>
              <a:rect l="l" t="t" r="r" b="b"/>
              <a:pathLst>
                <a:path w="21183" h="37546" extrusionOk="0">
                  <a:moveTo>
                    <a:pt x="9943" y="0"/>
                  </a:moveTo>
                  <a:cubicBezTo>
                    <a:pt x="6842" y="0"/>
                    <a:pt x="4062" y="325"/>
                    <a:pt x="3858" y="1466"/>
                  </a:cubicBezTo>
                  <a:cubicBezTo>
                    <a:pt x="3398" y="4117"/>
                    <a:pt x="1319" y="16151"/>
                    <a:pt x="983" y="19001"/>
                  </a:cubicBezTo>
                  <a:cubicBezTo>
                    <a:pt x="722" y="21279"/>
                    <a:pt x="1046" y="23034"/>
                    <a:pt x="548" y="26456"/>
                  </a:cubicBezTo>
                  <a:cubicBezTo>
                    <a:pt x="50" y="29866"/>
                    <a:pt x="212" y="35031"/>
                    <a:pt x="212" y="35031"/>
                  </a:cubicBezTo>
                  <a:lnTo>
                    <a:pt x="0" y="37147"/>
                  </a:lnTo>
                  <a:cubicBezTo>
                    <a:pt x="426" y="37453"/>
                    <a:pt x="1055" y="37546"/>
                    <a:pt x="1660" y="37546"/>
                  </a:cubicBezTo>
                  <a:cubicBezTo>
                    <a:pt x="2577" y="37546"/>
                    <a:pt x="3435" y="37334"/>
                    <a:pt x="3435" y="37334"/>
                  </a:cubicBezTo>
                  <a:lnTo>
                    <a:pt x="3920" y="35467"/>
                  </a:lnTo>
                  <a:cubicBezTo>
                    <a:pt x="4705" y="34919"/>
                    <a:pt x="6235" y="28136"/>
                    <a:pt x="6434" y="25485"/>
                  </a:cubicBezTo>
                  <a:cubicBezTo>
                    <a:pt x="6634" y="22847"/>
                    <a:pt x="7866" y="18317"/>
                    <a:pt x="8339" y="15927"/>
                  </a:cubicBezTo>
                  <a:cubicBezTo>
                    <a:pt x="8812" y="13538"/>
                    <a:pt x="10965" y="8746"/>
                    <a:pt x="10965" y="8746"/>
                  </a:cubicBezTo>
                  <a:cubicBezTo>
                    <a:pt x="10965" y="8746"/>
                    <a:pt x="14213" y="16251"/>
                    <a:pt x="14064" y="21005"/>
                  </a:cubicBezTo>
                  <a:cubicBezTo>
                    <a:pt x="13914" y="25772"/>
                    <a:pt x="17088" y="34620"/>
                    <a:pt x="17088" y="34620"/>
                  </a:cubicBezTo>
                  <a:lnTo>
                    <a:pt x="17424" y="36997"/>
                  </a:lnTo>
                  <a:cubicBezTo>
                    <a:pt x="17775" y="37222"/>
                    <a:pt x="18385" y="37285"/>
                    <a:pt x="18957" y="37285"/>
                  </a:cubicBezTo>
                  <a:cubicBezTo>
                    <a:pt x="19683" y="37285"/>
                    <a:pt x="20349" y="37184"/>
                    <a:pt x="20349" y="37184"/>
                  </a:cubicBezTo>
                  <a:lnTo>
                    <a:pt x="20573" y="35330"/>
                  </a:lnTo>
                  <a:cubicBezTo>
                    <a:pt x="20822" y="34533"/>
                    <a:pt x="21182" y="25622"/>
                    <a:pt x="20610" y="23531"/>
                  </a:cubicBezTo>
                  <a:cubicBezTo>
                    <a:pt x="20025" y="21428"/>
                    <a:pt x="19316" y="18703"/>
                    <a:pt x="19515" y="16313"/>
                  </a:cubicBezTo>
                  <a:cubicBezTo>
                    <a:pt x="19726" y="13936"/>
                    <a:pt x="18718" y="570"/>
                    <a:pt x="18718" y="570"/>
                  </a:cubicBezTo>
                  <a:cubicBezTo>
                    <a:pt x="18718" y="570"/>
                    <a:pt x="14049" y="0"/>
                    <a:pt x="9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"/>
            <p:cNvSpPr/>
            <p:nvPr/>
          </p:nvSpPr>
          <p:spPr>
            <a:xfrm>
              <a:off x="4950925" y="3668800"/>
              <a:ext cx="10650" cy="123200"/>
            </a:xfrm>
            <a:custGeom>
              <a:avLst/>
              <a:gdLst/>
              <a:ahLst/>
              <a:cxnLst/>
              <a:rect l="l" t="t" r="r" b="b"/>
              <a:pathLst>
                <a:path w="426" h="4928" extrusionOk="0">
                  <a:moveTo>
                    <a:pt x="357" y="1"/>
                  </a:moveTo>
                  <a:cubicBezTo>
                    <a:pt x="347" y="1"/>
                    <a:pt x="335" y="4"/>
                    <a:pt x="324" y="12"/>
                  </a:cubicBezTo>
                  <a:cubicBezTo>
                    <a:pt x="125" y="211"/>
                    <a:pt x="13" y="473"/>
                    <a:pt x="26" y="759"/>
                  </a:cubicBezTo>
                  <a:cubicBezTo>
                    <a:pt x="1" y="1194"/>
                    <a:pt x="26" y="1630"/>
                    <a:pt x="26" y="2066"/>
                  </a:cubicBezTo>
                  <a:cubicBezTo>
                    <a:pt x="51" y="2999"/>
                    <a:pt x="63" y="3945"/>
                    <a:pt x="100" y="4891"/>
                  </a:cubicBezTo>
                  <a:cubicBezTo>
                    <a:pt x="100" y="4916"/>
                    <a:pt x="125" y="4928"/>
                    <a:pt x="150" y="4928"/>
                  </a:cubicBezTo>
                  <a:cubicBezTo>
                    <a:pt x="175" y="4928"/>
                    <a:pt x="200" y="4916"/>
                    <a:pt x="200" y="4891"/>
                  </a:cubicBezTo>
                  <a:cubicBezTo>
                    <a:pt x="163" y="4044"/>
                    <a:pt x="150" y="3198"/>
                    <a:pt x="125" y="2352"/>
                  </a:cubicBezTo>
                  <a:cubicBezTo>
                    <a:pt x="125" y="1941"/>
                    <a:pt x="113" y="1518"/>
                    <a:pt x="113" y="1107"/>
                  </a:cubicBezTo>
                  <a:cubicBezTo>
                    <a:pt x="113" y="746"/>
                    <a:pt x="88" y="336"/>
                    <a:pt x="387" y="74"/>
                  </a:cubicBezTo>
                  <a:cubicBezTo>
                    <a:pt x="426" y="45"/>
                    <a:pt x="396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"/>
            <p:cNvSpPr/>
            <p:nvPr/>
          </p:nvSpPr>
          <p:spPr>
            <a:xfrm>
              <a:off x="4875025" y="3768975"/>
              <a:ext cx="81525" cy="22250"/>
            </a:xfrm>
            <a:custGeom>
              <a:avLst/>
              <a:gdLst/>
              <a:ahLst/>
              <a:cxnLst/>
              <a:rect l="l" t="t" r="r" b="b"/>
              <a:pathLst>
                <a:path w="3261" h="890" extrusionOk="0">
                  <a:moveTo>
                    <a:pt x="62" y="0"/>
                  </a:moveTo>
                  <a:cubicBezTo>
                    <a:pt x="0" y="0"/>
                    <a:pt x="0" y="87"/>
                    <a:pt x="62" y="87"/>
                  </a:cubicBezTo>
                  <a:cubicBezTo>
                    <a:pt x="622" y="100"/>
                    <a:pt x="1170" y="162"/>
                    <a:pt x="1718" y="286"/>
                  </a:cubicBezTo>
                  <a:cubicBezTo>
                    <a:pt x="2215" y="386"/>
                    <a:pt x="2800" y="498"/>
                    <a:pt x="3161" y="871"/>
                  </a:cubicBezTo>
                  <a:cubicBezTo>
                    <a:pt x="3171" y="884"/>
                    <a:pt x="3183" y="890"/>
                    <a:pt x="3195" y="890"/>
                  </a:cubicBezTo>
                  <a:cubicBezTo>
                    <a:pt x="3229" y="890"/>
                    <a:pt x="3260" y="846"/>
                    <a:pt x="3224" y="809"/>
                  </a:cubicBezTo>
                  <a:cubicBezTo>
                    <a:pt x="2875" y="436"/>
                    <a:pt x="2315" y="324"/>
                    <a:pt x="1830" y="212"/>
                  </a:cubicBezTo>
                  <a:cubicBezTo>
                    <a:pt x="1257" y="75"/>
                    <a:pt x="660" y="12"/>
                    <a:pt x="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"/>
            <p:cNvSpPr/>
            <p:nvPr/>
          </p:nvSpPr>
          <p:spPr>
            <a:xfrm>
              <a:off x="4890125" y="3786775"/>
              <a:ext cx="60825" cy="12675"/>
            </a:xfrm>
            <a:custGeom>
              <a:avLst/>
              <a:gdLst/>
              <a:ahLst/>
              <a:cxnLst/>
              <a:rect l="l" t="t" r="r" b="b"/>
              <a:pathLst>
                <a:path w="2433" h="507" extrusionOk="0">
                  <a:moveTo>
                    <a:pt x="1322" y="0"/>
                  </a:moveTo>
                  <a:cubicBezTo>
                    <a:pt x="1194" y="0"/>
                    <a:pt x="1066" y="3"/>
                    <a:pt x="939" y="10"/>
                  </a:cubicBezTo>
                  <a:cubicBezTo>
                    <a:pt x="715" y="22"/>
                    <a:pt x="168" y="10"/>
                    <a:pt x="68" y="284"/>
                  </a:cubicBezTo>
                  <a:cubicBezTo>
                    <a:pt x="0" y="471"/>
                    <a:pt x="200" y="507"/>
                    <a:pt x="377" y="507"/>
                  </a:cubicBezTo>
                  <a:cubicBezTo>
                    <a:pt x="458" y="507"/>
                    <a:pt x="535" y="499"/>
                    <a:pt x="578" y="495"/>
                  </a:cubicBezTo>
                  <a:cubicBezTo>
                    <a:pt x="1039" y="458"/>
                    <a:pt x="1499" y="383"/>
                    <a:pt x="1947" y="309"/>
                  </a:cubicBezTo>
                  <a:cubicBezTo>
                    <a:pt x="2006" y="297"/>
                    <a:pt x="1987" y="208"/>
                    <a:pt x="1933" y="208"/>
                  </a:cubicBezTo>
                  <a:cubicBezTo>
                    <a:pt x="1930" y="208"/>
                    <a:pt x="1926" y="208"/>
                    <a:pt x="1923" y="209"/>
                  </a:cubicBezTo>
                  <a:cubicBezTo>
                    <a:pt x="1599" y="271"/>
                    <a:pt x="1275" y="321"/>
                    <a:pt x="939" y="358"/>
                  </a:cubicBezTo>
                  <a:cubicBezTo>
                    <a:pt x="790" y="383"/>
                    <a:pt x="641" y="396"/>
                    <a:pt x="479" y="408"/>
                  </a:cubicBezTo>
                  <a:cubicBezTo>
                    <a:pt x="468" y="408"/>
                    <a:pt x="427" y="413"/>
                    <a:pt x="381" y="413"/>
                  </a:cubicBezTo>
                  <a:cubicBezTo>
                    <a:pt x="269" y="413"/>
                    <a:pt x="124" y="388"/>
                    <a:pt x="255" y="221"/>
                  </a:cubicBezTo>
                  <a:cubicBezTo>
                    <a:pt x="292" y="184"/>
                    <a:pt x="417" y="172"/>
                    <a:pt x="466" y="159"/>
                  </a:cubicBezTo>
                  <a:cubicBezTo>
                    <a:pt x="729" y="107"/>
                    <a:pt x="997" y="87"/>
                    <a:pt x="1266" y="87"/>
                  </a:cubicBezTo>
                  <a:cubicBezTo>
                    <a:pt x="1634" y="87"/>
                    <a:pt x="2004" y="123"/>
                    <a:pt x="2371" y="159"/>
                  </a:cubicBezTo>
                  <a:cubicBezTo>
                    <a:pt x="2433" y="159"/>
                    <a:pt x="2433" y="72"/>
                    <a:pt x="2371" y="60"/>
                  </a:cubicBezTo>
                  <a:cubicBezTo>
                    <a:pt x="2024" y="23"/>
                    <a:pt x="1672" y="0"/>
                    <a:pt x="13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"/>
            <p:cNvSpPr/>
            <p:nvPr/>
          </p:nvSpPr>
          <p:spPr>
            <a:xfrm>
              <a:off x="4956425" y="3761175"/>
              <a:ext cx="96900" cy="24100"/>
            </a:xfrm>
            <a:custGeom>
              <a:avLst/>
              <a:gdLst/>
              <a:ahLst/>
              <a:cxnLst/>
              <a:rect l="l" t="t" r="r" b="b"/>
              <a:pathLst>
                <a:path w="3876" h="964" extrusionOk="0">
                  <a:moveTo>
                    <a:pt x="3813" y="1"/>
                  </a:moveTo>
                  <a:cubicBezTo>
                    <a:pt x="2519" y="88"/>
                    <a:pt x="1249" y="374"/>
                    <a:pt x="55" y="872"/>
                  </a:cubicBezTo>
                  <a:cubicBezTo>
                    <a:pt x="0" y="894"/>
                    <a:pt x="13" y="964"/>
                    <a:pt x="58" y="964"/>
                  </a:cubicBezTo>
                  <a:cubicBezTo>
                    <a:pt x="65" y="964"/>
                    <a:pt x="72" y="962"/>
                    <a:pt x="80" y="959"/>
                  </a:cubicBezTo>
                  <a:cubicBezTo>
                    <a:pt x="1262" y="474"/>
                    <a:pt x="2531" y="175"/>
                    <a:pt x="3813" y="100"/>
                  </a:cubicBezTo>
                  <a:cubicBezTo>
                    <a:pt x="3875" y="100"/>
                    <a:pt x="3875" y="1"/>
                    <a:pt x="38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"/>
            <p:cNvSpPr/>
            <p:nvPr/>
          </p:nvSpPr>
          <p:spPr>
            <a:xfrm>
              <a:off x="4958100" y="3786825"/>
              <a:ext cx="53800" cy="16825"/>
            </a:xfrm>
            <a:custGeom>
              <a:avLst/>
              <a:gdLst/>
              <a:ahLst/>
              <a:cxnLst/>
              <a:rect l="l" t="t" r="r" b="b"/>
              <a:pathLst>
                <a:path w="2152" h="673" extrusionOk="0">
                  <a:moveTo>
                    <a:pt x="358" y="0"/>
                  </a:moveTo>
                  <a:cubicBezTo>
                    <a:pt x="259" y="0"/>
                    <a:pt x="161" y="3"/>
                    <a:pt x="62" y="8"/>
                  </a:cubicBezTo>
                  <a:cubicBezTo>
                    <a:pt x="0" y="8"/>
                    <a:pt x="0" y="95"/>
                    <a:pt x="62" y="95"/>
                  </a:cubicBezTo>
                  <a:cubicBezTo>
                    <a:pt x="411" y="95"/>
                    <a:pt x="747" y="107"/>
                    <a:pt x="1095" y="132"/>
                  </a:cubicBezTo>
                  <a:cubicBezTo>
                    <a:pt x="1245" y="145"/>
                    <a:pt x="1394" y="170"/>
                    <a:pt x="1543" y="207"/>
                  </a:cubicBezTo>
                  <a:cubicBezTo>
                    <a:pt x="1655" y="232"/>
                    <a:pt x="1917" y="307"/>
                    <a:pt x="1967" y="431"/>
                  </a:cubicBezTo>
                  <a:cubicBezTo>
                    <a:pt x="2002" y="537"/>
                    <a:pt x="1923" y="572"/>
                    <a:pt x="1801" y="572"/>
                  </a:cubicBezTo>
                  <a:cubicBezTo>
                    <a:pt x="1580" y="572"/>
                    <a:pt x="1217" y="455"/>
                    <a:pt x="1145" y="431"/>
                  </a:cubicBezTo>
                  <a:cubicBezTo>
                    <a:pt x="927" y="344"/>
                    <a:pt x="689" y="304"/>
                    <a:pt x="450" y="304"/>
                  </a:cubicBezTo>
                  <a:cubicBezTo>
                    <a:pt x="416" y="304"/>
                    <a:pt x="382" y="305"/>
                    <a:pt x="349" y="307"/>
                  </a:cubicBezTo>
                  <a:cubicBezTo>
                    <a:pt x="290" y="318"/>
                    <a:pt x="287" y="407"/>
                    <a:pt x="338" y="407"/>
                  </a:cubicBezTo>
                  <a:cubicBezTo>
                    <a:pt x="342" y="407"/>
                    <a:pt x="345" y="407"/>
                    <a:pt x="349" y="406"/>
                  </a:cubicBezTo>
                  <a:cubicBezTo>
                    <a:pt x="394" y="401"/>
                    <a:pt x="438" y="399"/>
                    <a:pt x="482" y="399"/>
                  </a:cubicBezTo>
                  <a:cubicBezTo>
                    <a:pt x="864" y="399"/>
                    <a:pt x="1214" y="576"/>
                    <a:pt x="1593" y="643"/>
                  </a:cubicBezTo>
                  <a:cubicBezTo>
                    <a:pt x="1651" y="653"/>
                    <a:pt x="1765" y="673"/>
                    <a:pt x="1872" y="673"/>
                  </a:cubicBezTo>
                  <a:cubicBezTo>
                    <a:pt x="2018" y="673"/>
                    <a:pt x="2152" y="637"/>
                    <a:pt x="2116" y="493"/>
                  </a:cubicBezTo>
                  <a:cubicBezTo>
                    <a:pt x="2054" y="232"/>
                    <a:pt x="1655" y="120"/>
                    <a:pt x="1444" y="83"/>
                  </a:cubicBezTo>
                  <a:cubicBezTo>
                    <a:pt x="1082" y="34"/>
                    <a:pt x="720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"/>
            <p:cNvSpPr/>
            <p:nvPr/>
          </p:nvSpPr>
          <p:spPr>
            <a:xfrm>
              <a:off x="4687600" y="4457400"/>
              <a:ext cx="79075" cy="10725"/>
            </a:xfrm>
            <a:custGeom>
              <a:avLst/>
              <a:gdLst/>
              <a:ahLst/>
              <a:cxnLst/>
              <a:rect l="l" t="t" r="r" b="b"/>
              <a:pathLst>
                <a:path w="3163" h="429" extrusionOk="0">
                  <a:moveTo>
                    <a:pt x="58" y="0"/>
                  </a:moveTo>
                  <a:cubicBezTo>
                    <a:pt x="13" y="0"/>
                    <a:pt x="0" y="70"/>
                    <a:pt x="55" y="92"/>
                  </a:cubicBezTo>
                  <a:cubicBezTo>
                    <a:pt x="708" y="315"/>
                    <a:pt x="1388" y="429"/>
                    <a:pt x="2074" y="429"/>
                  </a:cubicBezTo>
                  <a:cubicBezTo>
                    <a:pt x="2421" y="429"/>
                    <a:pt x="2769" y="399"/>
                    <a:pt x="3116" y="341"/>
                  </a:cubicBezTo>
                  <a:cubicBezTo>
                    <a:pt x="3163" y="329"/>
                    <a:pt x="3144" y="253"/>
                    <a:pt x="3101" y="253"/>
                  </a:cubicBezTo>
                  <a:cubicBezTo>
                    <a:pt x="3098" y="253"/>
                    <a:pt x="3095" y="253"/>
                    <a:pt x="3091" y="254"/>
                  </a:cubicBezTo>
                  <a:cubicBezTo>
                    <a:pt x="2761" y="307"/>
                    <a:pt x="2427" y="333"/>
                    <a:pt x="2093" y="333"/>
                  </a:cubicBezTo>
                  <a:cubicBezTo>
                    <a:pt x="1408" y="333"/>
                    <a:pt x="724" y="222"/>
                    <a:pt x="80" y="5"/>
                  </a:cubicBezTo>
                  <a:cubicBezTo>
                    <a:pt x="72" y="2"/>
                    <a:pt x="65" y="0"/>
                    <a:pt x="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"/>
            <p:cNvSpPr/>
            <p:nvPr/>
          </p:nvSpPr>
          <p:spPr>
            <a:xfrm>
              <a:off x="5118200" y="4441525"/>
              <a:ext cx="77925" cy="13925"/>
            </a:xfrm>
            <a:custGeom>
              <a:avLst/>
              <a:gdLst/>
              <a:ahLst/>
              <a:cxnLst/>
              <a:rect l="l" t="t" r="r" b="b"/>
              <a:pathLst>
                <a:path w="3117" h="557" extrusionOk="0">
                  <a:moveTo>
                    <a:pt x="69" y="0"/>
                  </a:moveTo>
                  <a:cubicBezTo>
                    <a:pt x="22" y="0"/>
                    <a:pt x="0" y="60"/>
                    <a:pt x="43" y="92"/>
                  </a:cubicBezTo>
                  <a:cubicBezTo>
                    <a:pt x="686" y="471"/>
                    <a:pt x="1417" y="557"/>
                    <a:pt x="2152" y="557"/>
                  </a:cubicBezTo>
                  <a:cubicBezTo>
                    <a:pt x="2454" y="557"/>
                    <a:pt x="2757" y="542"/>
                    <a:pt x="3055" y="528"/>
                  </a:cubicBezTo>
                  <a:cubicBezTo>
                    <a:pt x="3117" y="515"/>
                    <a:pt x="3117" y="428"/>
                    <a:pt x="3055" y="428"/>
                  </a:cubicBezTo>
                  <a:cubicBezTo>
                    <a:pt x="2758" y="447"/>
                    <a:pt x="2455" y="463"/>
                    <a:pt x="2152" y="463"/>
                  </a:cubicBezTo>
                  <a:cubicBezTo>
                    <a:pt x="1437" y="463"/>
                    <a:pt x="722" y="372"/>
                    <a:pt x="93" y="5"/>
                  </a:cubicBezTo>
                  <a:cubicBezTo>
                    <a:pt x="84" y="2"/>
                    <a:pt x="76" y="0"/>
                    <a:pt x="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"/>
            <p:cNvSpPr/>
            <p:nvPr/>
          </p:nvSpPr>
          <p:spPr>
            <a:xfrm>
              <a:off x="4718325" y="4055875"/>
              <a:ext cx="44750" cy="62500"/>
            </a:xfrm>
            <a:custGeom>
              <a:avLst/>
              <a:gdLst/>
              <a:ahLst/>
              <a:cxnLst/>
              <a:rect l="l" t="t" r="r" b="b"/>
              <a:pathLst>
                <a:path w="1790" h="2500" extrusionOk="0">
                  <a:moveTo>
                    <a:pt x="55" y="0"/>
                  </a:moveTo>
                  <a:cubicBezTo>
                    <a:pt x="29" y="0"/>
                    <a:pt x="1" y="24"/>
                    <a:pt x="8" y="61"/>
                  </a:cubicBezTo>
                  <a:cubicBezTo>
                    <a:pt x="344" y="994"/>
                    <a:pt x="929" y="1841"/>
                    <a:pt x="1688" y="2488"/>
                  </a:cubicBezTo>
                  <a:cubicBezTo>
                    <a:pt x="1699" y="2496"/>
                    <a:pt x="1710" y="2499"/>
                    <a:pt x="1721" y="2499"/>
                  </a:cubicBezTo>
                  <a:cubicBezTo>
                    <a:pt x="1760" y="2499"/>
                    <a:pt x="1789" y="2455"/>
                    <a:pt x="1750" y="2426"/>
                  </a:cubicBezTo>
                  <a:cubicBezTo>
                    <a:pt x="1004" y="1778"/>
                    <a:pt x="431" y="957"/>
                    <a:pt x="95" y="36"/>
                  </a:cubicBezTo>
                  <a:cubicBezTo>
                    <a:pt x="90" y="11"/>
                    <a:pt x="73" y="0"/>
                    <a:pt x="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"/>
            <p:cNvSpPr/>
            <p:nvPr/>
          </p:nvSpPr>
          <p:spPr>
            <a:xfrm>
              <a:off x="4717275" y="4066800"/>
              <a:ext cx="19200" cy="73125"/>
            </a:xfrm>
            <a:custGeom>
              <a:avLst/>
              <a:gdLst/>
              <a:ahLst/>
              <a:cxnLst/>
              <a:rect l="l" t="t" r="r" b="b"/>
              <a:pathLst>
                <a:path w="768" h="2925" extrusionOk="0">
                  <a:moveTo>
                    <a:pt x="75" y="0"/>
                  </a:moveTo>
                  <a:cubicBezTo>
                    <a:pt x="50" y="0"/>
                    <a:pt x="25" y="16"/>
                    <a:pt x="25" y="47"/>
                  </a:cubicBezTo>
                  <a:cubicBezTo>
                    <a:pt x="0" y="1030"/>
                    <a:pt x="324" y="1976"/>
                    <a:pt x="660" y="2897"/>
                  </a:cubicBezTo>
                  <a:cubicBezTo>
                    <a:pt x="669" y="2916"/>
                    <a:pt x="688" y="2924"/>
                    <a:pt x="707" y="2924"/>
                  </a:cubicBezTo>
                  <a:cubicBezTo>
                    <a:pt x="737" y="2924"/>
                    <a:pt x="767" y="2903"/>
                    <a:pt x="759" y="2872"/>
                  </a:cubicBezTo>
                  <a:cubicBezTo>
                    <a:pt x="423" y="1951"/>
                    <a:pt x="87" y="1030"/>
                    <a:pt x="125" y="47"/>
                  </a:cubicBezTo>
                  <a:cubicBezTo>
                    <a:pt x="125" y="16"/>
                    <a:pt x="100" y="0"/>
                    <a:pt x="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"/>
            <p:cNvSpPr/>
            <p:nvPr/>
          </p:nvSpPr>
          <p:spPr>
            <a:xfrm>
              <a:off x="5046150" y="4105700"/>
              <a:ext cx="42225" cy="33250"/>
            </a:xfrm>
            <a:custGeom>
              <a:avLst/>
              <a:gdLst/>
              <a:ahLst/>
              <a:cxnLst/>
              <a:rect l="l" t="t" r="r" b="b"/>
              <a:pathLst>
                <a:path w="1689" h="1330" extrusionOk="0">
                  <a:moveTo>
                    <a:pt x="50" y="0"/>
                  </a:moveTo>
                  <a:cubicBezTo>
                    <a:pt x="25" y="0"/>
                    <a:pt x="0" y="16"/>
                    <a:pt x="0" y="47"/>
                  </a:cubicBezTo>
                  <a:cubicBezTo>
                    <a:pt x="62" y="769"/>
                    <a:pt x="983" y="1204"/>
                    <a:pt x="1606" y="1329"/>
                  </a:cubicBezTo>
                  <a:cubicBezTo>
                    <a:pt x="1610" y="1330"/>
                    <a:pt x="1614" y="1330"/>
                    <a:pt x="1618" y="1330"/>
                  </a:cubicBezTo>
                  <a:cubicBezTo>
                    <a:pt x="1671" y="1330"/>
                    <a:pt x="1689" y="1253"/>
                    <a:pt x="1631" y="1242"/>
                  </a:cubicBezTo>
                  <a:cubicBezTo>
                    <a:pt x="1058" y="1117"/>
                    <a:pt x="162" y="719"/>
                    <a:pt x="100" y="47"/>
                  </a:cubicBezTo>
                  <a:cubicBezTo>
                    <a:pt x="100" y="16"/>
                    <a:pt x="75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"/>
            <p:cNvSpPr/>
            <p:nvPr/>
          </p:nvSpPr>
          <p:spPr>
            <a:xfrm>
              <a:off x="5045150" y="4107525"/>
              <a:ext cx="55925" cy="74125"/>
            </a:xfrm>
            <a:custGeom>
              <a:avLst/>
              <a:gdLst/>
              <a:ahLst/>
              <a:cxnLst/>
              <a:rect l="l" t="t" r="r" b="b"/>
              <a:pathLst>
                <a:path w="2237" h="2965" extrusionOk="0">
                  <a:moveTo>
                    <a:pt x="59" y="0"/>
                  </a:moveTo>
                  <a:cubicBezTo>
                    <a:pt x="30" y="0"/>
                    <a:pt x="0" y="24"/>
                    <a:pt x="15" y="61"/>
                  </a:cubicBezTo>
                  <a:cubicBezTo>
                    <a:pt x="364" y="1231"/>
                    <a:pt x="862" y="2587"/>
                    <a:pt x="2156" y="2961"/>
                  </a:cubicBezTo>
                  <a:cubicBezTo>
                    <a:pt x="2163" y="2964"/>
                    <a:pt x="2169" y="2965"/>
                    <a:pt x="2175" y="2965"/>
                  </a:cubicBezTo>
                  <a:cubicBezTo>
                    <a:pt x="2223" y="2965"/>
                    <a:pt x="2236" y="2885"/>
                    <a:pt x="2181" y="2874"/>
                  </a:cubicBezTo>
                  <a:cubicBezTo>
                    <a:pt x="911" y="2513"/>
                    <a:pt x="451" y="1169"/>
                    <a:pt x="102" y="36"/>
                  </a:cubicBezTo>
                  <a:cubicBezTo>
                    <a:pt x="97" y="11"/>
                    <a:pt x="78" y="0"/>
                    <a:pt x="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"/>
            <p:cNvSpPr/>
            <p:nvPr/>
          </p:nvSpPr>
          <p:spPr>
            <a:xfrm>
              <a:off x="4506950" y="4576675"/>
              <a:ext cx="286575" cy="148000"/>
            </a:xfrm>
            <a:custGeom>
              <a:avLst/>
              <a:gdLst/>
              <a:ahLst/>
              <a:cxnLst/>
              <a:rect l="l" t="t" r="r" b="b"/>
              <a:pathLst>
                <a:path w="11463" h="5920" extrusionOk="0">
                  <a:moveTo>
                    <a:pt x="6317" y="0"/>
                  </a:moveTo>
                  <a:cubicBezTo>
                    <a:pt x="5711" y="0"/>
                    <a:pt x="5648" y="627"/>
                    <a:pt x="5426" y="1033"/>
                  </a:cubicBezTo>
                  <a:cubicBezTo>
                    <a:pt x="5165" y="1544"/>
                    <a:pt x="4468" y="2042"/>
                    <a:pt x="3920" y="2266"/>
                  </a:cubicBezTo>
                  <a:cubicBezTo>
                    <a:pt x="3323" y="2515"/>
                    <a:pt x="2676" y="2602"/>
                    <a:pt x="2041" y="2739"/>
                  </a:cubicBezTo>
                  <a:cubicBezTo>
                    <a:pt x="1518" y="2851"/>
                    <a:pt x="349" y="2900"/>
                    <a:pt x="149" y="3373"/>
                  </a:cubicBezTo>
                  <a:cubicBezTo>
                    <a:pt x="0" y="3747"/>
                    <a:pt x="162" y="4170"/>
                    <a:pt x="436" y="4456"/>
                  </a:cubicBezTo>
                  <a:cubicBezTo>
                    <a:pt x="709" y="4742"/>
                    <a:pt x="1680" y="5078"/>
                    <a:pt x="2066" y="5228"/>
                  </a:cubicBezTo>
                  <a:cubicBezTo>
                    <a:pt x="2905" y="5570"/>
                    <a:pt x="3813" y="5834"/>
                    <a:pt x="4733" y="5834"/>
                  </a:cubicBezTo>
                  <a:cubicBezTo>
                    <a:pt x="4918" y="5834"/>
                    <a:pt x="5104" y="5823"/>
                    <a:pt x="5289" y="5800"/>
                  </a:cubicBezTo>
                  <a:cubicBezTo>
                    <a:pt x="5513" y="5763"/>
                    <a:pt x="5750" y="5738"/>
                    <a:pt x="5986" y="5725"/>
                  </a:cubicBezTo>
                  <a:cubicBezTo>
                    <a:pt x="6235" y="5750"/>
                    <a:pt x="6484" y="5788"/>
                    <a:pt x="6733" y="5837"/>
                  </a:cubicBezTo>
                  <a:cubicBezTo>
                    <a:pt x="7035" y="5894"/>
                    <a:pt x="7340" y="5919"/>
                    <a:pt x="7645" y="5919"/>
                  </a:cubicBezTo>
                  <a:cubicBezTo>
                    <a:pt x="8821" y="5919"/>
                    <a:pt x="10007" y="5543"/>
                    <a:pt x="11114" y="5128"/>
                  </a:cubicBezTo>
                  <a:cubicBezTo>
                    <a:pt x="11176" y="5103"/>
                    <a:pt x="11238" y="5066"/>
                    <a:pt x="11288" y="5028"/>
                  </a:cubicBezTo>
                  <a:cubicBezTo>
                    <a:pt x="11338" y="4966"/>
                    <a:pt x="11363" y="4904"/>
                    <a:pt x="11375" y="4842"/>
                  </a:cubicBezTo>
                  <a:cubicBezTo>
                    <a:pt x="11462" y="4444"/>
                    <a:pt x="11450" y="4033"/>
                    <a:pt x="11326" y="3647"/>
                  </a:cubicBezTo>
                  <a:cubicBezTo>
                    <a:pt x="11238" y="3373"/>
                    <a:pt x="11114" y="3099"/>
                    <a:pt x="10977" y="2838"/>
                  </a:cubicBezTo>
                  <a:cubicBezTo>
                    <a:pt x="10790" y="2502"/>
                    <a:pt x="10666" y="2116"/>
                    <a:pt x="10442" y="1805"/>
                  </a:cubicBezTo>
                  <a:cubicBezTo>
                    <a:pt x="10355" y="1693"/>
                    <a:pt x="10218" y="1631"/>
                    <a:pt x="10156" y="1506"/>
                  </a:cubicBezTo>
                  <a:cubicBezTo>
                    <a:pt x="10137" y="1469"/>
                    <a:pt x="10094" y="1454"/>
                    <a:pt x="10037" y="1454"/>
                  </a:cubicBezTo>
                  <a:cubicBezTo>
                    <a:pt x="9865" y="1454"/>
                    <a:pt x="9561" y="1594"/>
                    <a:pt x="9384" y="1706"/>
                  </a:cubicBezTo>
                  <a:cubicBezTo>
                    <a:pt x="8787" y="2079"/>
                    <a:pt x="8152" y="2390"/>
                    <a:pt x="7492" y="2639"/>
                  </a:cubicBezTo>
                  <a:cubicBezTo>
                    <a:pt x="7380" y="2689"/>
                    <a:pt x="7256" y="2726"/>
                    <a:pt x="7119" y="2739"/>
                  </a:cubicBezTo>
                  <a:cubicBezTo>
                    <a:pt x="7100" y="2742"/>
                    <a:pt x="7081" y="2744"/>
                    <a:pt x="7062" y="2744"/>
                  </a:cubicBezTo>
                  <a:cubicBezTo>
                    <a:pt x="6841" y="2744"/>
                    <a:pt x="6682" y="2486"/>
                    <a:pt x="6808" y="2290"/>
                  </a:cubicBezTo>
                  <a:cubicBezTo>
                    <a:pt x="6920" y="2042"/>
                    <a:pt x="7106" y="1954"/>
                    <a:pt x="7256" y="1755"/>
                  </a:cubicBezTo>
                  <a:cubicBezTo>
                    <a:pt x="7430" y="1506"/>
                    <a:pt x="7542" y="1208"/>
                    <a:pt x="7567" y="897"/>
                  </a:cubicBezTo>
                  <a:cubicBezTo>
                    <a:pt x="7592" y="785"/>
                    <a:pt x="7579" y="685"/>
                    <a:pt x="7542" y="573"/>
                  </a:cubicBezTo>
                  <a:cubicBezTo>
                    <a:pt x="7455" y="374"/>
                    <a:pt x="7218" y="262"/>
                    <a:pt x="6994" y="175"/>
                  </a:cubicBezTo>
                  <a:cubicBezTo>
                    <a:pt x="6795" y="88"/>
                    <a:pt x="6571" y="25"/>
                    <a:pt x="6335" y="1"/>
                  </a:cubicBezTo>
                  <a:cubicBezTo>
                    <a:pt x="6329" y="0"/>
                    <a:pt x="6323" y="0"/>
                    <a:pt x="6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"/>
            <p:cNvSpPr/>
            <p:nvPr/>
          </p:nvSpPr>
          <p:spPr>
            <a:xfrm>
              <a:off x="4512850" y="4670650"/>
              <a:ext cx="280350" cy="54025"/>
            </a:xfrm>
            <a:custGeom>
              <a:avLst/>
              <a:gdLst/>
              <a:ahLst/>
              <a:cxnLst/>
              <a:rect l="l" t="t" r="r" b="b"/>
              <a:pathLst>
                <a:path w="11214" h="2161" extrusionOk="0">
                  <a:moveTo>
                    <a:pt x="11114" y="0"/>
                  </a:moveTo>
                  <a:cubicBezTo>
                    <a:pt x="10940" y="100"/>
                    <a:pt x="10753" y="224"/>
                    <a:pt x="10592" y="349"/>
                  </a:cubicBezTo>
                  <a:cubicBezTo>
                    <a:pt x="10019" y="697"/>
                    <a:pt x="9384" y="909"/>
                    <a:pt x="8712" y="958"/>
                  </a:cubicBezTo>
                  <a:cubicBezTo>
                    <a:pt x="8346" y="993"/>
                    <a:pt x="7976" y="1001"/>
                    <a:pt x="7606" y="1001"/>
                  </a:cubicBezTo>
                  <a:cubicBezTo>
                    <a:pt x="7310" y="1001"/>
                    <a:pt x="7014" y="996"/>
                    <a:pt x="6721" y="996"/>
                  </a:cubicBezTo>
                  <a:cubicBezTo>
                    <a:pt x="5763" y="996"/>
                    <a:pt x="4814" y="1062"/>
                    <a:pt x="3858" y="1062"/>
                  </a:cubicBezTo>
                  <a:cubicBezTo>
                    <a:pt x="3722" y="1062"/>
                    <a:pt x="3585" y="1061"/>
                    <a:pt x="3448" y="1058"/>
                  </a:cubicBezTo>
                  <a:cubicBezTo>
                    <a:pt x="2913" y="1045"/>
                    <a:pt x="1793" y="846"/>
                    <a:pt x="1258" y="759"/>
                  </a:cubicBezTo>
                  <a:cubicBezTo>
                    <a:pt x="834" y="685"/>
                    <a:pt x="424" y="498"/>
                    <a:pt x="1" y="423"/>
                  </a:cubicBezTo>
                  <a:lnTo>
                    <a:pt x="1" y="423"/>
                  </a:lnTo>
                  <a:cubicBezTo>
                    <a:pt x="63" y="523"/>
                    <a:pt x="125" y="610"/>
                    <a:pt x="200" y="697"/>
                  </a:cubicBezTo>
                  <a:cubicBezTo>
                    <a:pt x="486" y="983"/>
                    <a:pt x="1444" y="1319"/>
                    <a:pt x="1830" y="1469"/>
                  </a:cubicBezTo>
                  <a:cubicBezTo>
                    <a:pt x="2669" y="1811"/>
                    <a:pt x="3577" y="2075"/>
                    <a:pt x="4497" y="2075"/>
                  </a:cubicBezTo>
                  <a:cubicBezTo>
                    <a:pt x="4682" y="2075"/>
                    <a:pt x="4868" y="2064"/>
                    <a:pt x="5053" y="2041"/>
                  </a:cubicBezTo>
                  <a:cubicBezTo>
                    <a:pt x="5277" y="2004"/>
                    <a:pt x="5514" y="1979"/>
                    <a:pt x="5750" y="1966"/>
                  </a:cubicBezTo>
                  <a:cubicBezTo>
                    <a:pt x="5999" y="1991"/>
                    <a:pt x="6248" y="2029"/>
                    <a:pt x="6497" y="2078"/>
                  </a:cubicBezTo>
                  <a:cubicBezTo>
                    <a:pt x="6799" y="2135"/>
                    <a:pt x="7104" y="2160"/>
                    <a:pt x="7409" y="2160"/>
                  </a:cubicBezTo>
                  <a:cubicBezTo>
                    <a:pt x="8585" y="2160"/>
                    <a:pt x="9771" y="1784"/>
                    <a:pt x="10878" y="1369"/>
                  </a:cubicBezTo>
                  <a:cubicBezTo>
                    <a:pt x="10940" y="1344"/>
                    <a:pt x="11002" y="1307"/>
                    <a:pt x="11052" y="1269"/>
                  </a:cubicBezTo>
                  <a:cubicBezTo>
                    <a:pt x="11102" y="1207"/>
                    <a:pt x="11127" y="1145"/>
                    <a:pt x="11139" y="1083"/>
                  </a:cubicBezTo>
                  <a:cubicBezTo>
                    <a:pt x="11214" y="722"/>
                    <a:pt x="11214" y="361"/>
                    <a:pt x="11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"/>
            <p:cNvSpPr/>
            <p:nvPr/>
          </p:nvSpPr>
          <p:spPr>
            <a:xfrm>
              <a:off x="4610900" y="4574475"/>
              <a:ext cx="67800" cy="53300"/>
            </a:xfrm>
            <a:custGeom>
              <a:avLst/>
              <a:gdLst/>
              <a:ahLst/>
              <a:cxnLst/>
              <a:rect l="l" t="t" r="r" b="b"/>
              <a:pathLst>
                <a:path w="2712" h="2132" extrusionOk="0">
                  <a:moveTo>
                    <a:pt x="485" y="94"/>
                  </a:moveTo>
                  <a:cubicBezTo>
                    <a:pt x="512" y="94"/>
                    <a:pt x="540" y="96"/>
                    <a:pt x="571" y="101"/>
                  </a:cubicBezTo>
                  <a:cubicBezTo>
                    <a:pt x="1057" y="163"/>
                    <a:pt x="1194" y="723"/>
                    <a:pt x="1082" y="1121"/>
                  </a:cubicBezTo>
                  <a:cubicBezTo>
                    <a:pt x="973" y="1414"/>
                    <a:pt x="837" y="1687"/>
                    <a:pt x="673" y="1949"/>
                  </a:cubicBezTo>
                  <a:lnTo>
                    <a:pt x="673" y="1949"/>
                  </a:lnTo>
                  <a:cubicBezTo>
                    <a:pt x="501" y="1679"/>
                    <a:pt x="358" y="1399"/>
                    <a:pt x="235" y="1109"/>
                  </a:cubicBezTo>
                  <a:cubicBezTo>
                    <a:pt x="129" y="803"/>
                    <a:pt x="1" y="94"/>
                    <a:pt x="485" y="94"/>
                  </a:cubicBezTo>
                  <a:close/>
                  <a:moveTo>
                    <a:pt x="2243" y="1143"/>
                  </a:moveTo>
                  <a:cubicBezTo>
                    <a:pt x="2454" y="1143"/>
                    <a:pt x="2565" y="1405"/>
                    <a:pt x="2413" y="1557"/>
                  </a:cubicBezTo>
                  <a:cubicBezTo>
                    <a:pt x="2351" y="1607"/>
                    <a:pt x="2276" y="1644"/>
                    <a:pt x="2202" y="1682"/>
                  </a:cubicBezTo>
                  <a:cubicBezTo>
                    <a:pt x="2040" y="1756"/>
                    <a:pt x="1878" y="1831"/>
                    <a:pt x="1704" y="1881"/>
                  </a:cubicBezTo>
                  <a:cubicBezTo>
                    <a:pt x="1405" y="1977"/>
                    <a:pt x="1096" y="2027"/>
                    <a:pt x="787" y="2047"/>
                  </a:cubicBezTo>
                  <a:lnTo>
                    <a:pt x="787" y="2047"/>
                  </a:lnTo>
                  <a:cubicBezTo>
                    <a:pt x="963" y="1929"/>
                    <a:pt x="1128" y="1792"/>
                    <a:pt x="1268" y="1632"/>
                  </a:cubicBezTo>
                  <a:cubicBezTo>
                    <a:pt x="1530" y="1383"/>
                    <a:pt x="1853" y="1221"/>
                    <a:pt x="2202" y="1146"/>
                  </a:cubicBezTo>
                  <a:cubicBezTo>
                    <a:pt x="2216" y="1144"/>
                    <a:pt x="2230" y="1143"/>
                    <a:pt x="2243" y="1143"/>
                  </a:cubicBezTo>
                  <a:close/>
                  <a:moveTo>
                    <a:pt x="513" y="0"/>
                  </a:moveTo>
                  <a:cubicBezTo>
                    <a:pt x="130" y="0"/>
                    <a:pt x="25" y="421"/>
                    <a:pt x="61" y="736"/>
                  </a:cubicBezTo>
                  <a:cubicBezTo>
                    <a:pt x="121" y="1212"/>
                    <a:pt x="373" y="1631"/>
                    <a:pt x="624" y="2025"/>
                  </a:cubicBezTo>
                  <a:lnTo>
                    <a:pt x="624" y="2025"/>
                  </a:lnTo>
                  <a:cubicBezTo>
                    <a:pt x="615" y="2039"/>
                    <a:pt x="606" y="2053"/>
                    <a:pt x="596" y="2067"/>
                  </a:cubicBezTo>
                  <a:cubicBezTo>
                    <a:pt x="584" y="2092"/>
                    <a:pt x="596" y="2129"/>
                    <a:pt x="633" y="2130"/>
                  </a:cubicBezTo>
                  <a:lnTo>
                    <a:pt x="633" y="2130"/>
                  </a:lnTo>
                  <a:cubicBezTo>
                    <a:pt x="637" y="2131"/>
                    <a:pt x="641" y="2131"/>
                    <a:pt x="645" y="2131"/>
                  </a:cubicBezTo>
                  <a:cubicBezTo>
                    <a:pt x="650" y="2131"/>
                    <a:pt x="654" y="2131"/>
                    <a:pt x="658" y="2130"/>
                  </a:cubicBezTo>
                  <a:cubicBezTo>
                    <a:pt x="659" y="2130"/>
                    <a:pt x="659" y="2130"/>
                    <a:pt x="659" y="2129"/>
                  </a:cubicBezTo>
                  <a:lnTo>
                    <a:pt x="659" y="2129"/>
                  </a:lnTo>
                  <a:cubicBezTo>
                    <a:pt x="1136" y="2126"/>
                    <a:pt x="1612" y="2027"/>
                    <a:pt x="2052" y="1843"/>
                  </a:cubicBezTo>
                  <a:cubicBezTo>
                    <a:pt x="2289" y="1744"/>
                    <a:pt x="2712" y="1557"/>
                    <a:pt x="2588" y="1221"/>
                  </a:cubicBezTo>
                  <a:cubicBezTo>
                    <a:pt x="2537" y="1095"/>
                    <a:pt x="2430" y="1053"/>
                    <a:pt x="2306" y="1053"/>
                  </a:cubicBezTo>
                  <a:cubicBezTo>
                    <a:pt x="2123" y="1053"/>
                    <a:pt x="1905" y="1144"/>
                    <a:pt x="1779" y="1196"/>
                  </a:cubicBezTo>
                  <a:cubicBezTo>
                    <a:pt x="1579" y="1296"/>
                    <a:pt x="1380" y="1420"/>
                    <a:pt x="1206" y="1570"/>
                  </a:cubicBezTo>
                  <a:cubicBezTo>
                    <a:pt x="1074" y="1732"/>
                    <a:pt x="918" y="1869"/>
                    <a:pt x="743" y="1982"/>
                  </a:cubicBezTo>
                  <a:lnTo>
                    <a:pt x="743" y="1982"/>
                  </a:lnTo>
                  <a:cubicBezTo>
                    <a:pt x="970" y="1603"/>
                    <a:pt x="1240" y="1184"/>
                    <a:pt x="1206" y="736"/>
                  </a:cubicBezTo>
                  <a:cubicBezTo>
                    <a:pt x="1181" y="362"/>
                    <a:pt x="907" y="64"/>
                    <a:pt x="546" y="1"/>
                  </a:cubicBezTo>
                  <a:cubicBezTo>
                    <a:pt x="535" y="1"/>
                    <a:pt x="524" y="0"/>
                    <a:pt x="5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"/>
            <p:cNvSpPr/>
            <p:nvPr/>
          </p:nvSpPr>
          <p:spPr>
            <a:xfrm>
              <a:off x="4626850" y="4624850"/>
              <a:ext cx="13275" cy="25325"/>
            </a:xfrm>
            <a:custGeom>
              <a:avLst/>
              <a:gdLst/>
              <a:ahLst/>
              <a:cxnLst/>
              <a:rect l="l" t="t" r="r" b="b"/>
              <a:pathLst>
                <a:path w="531" h="1013" extrusionOk="0">
                  <a:moveTo>
                    <a:pt x="52" y="0"/>
                  </a:moveTo>
                  <a:cubicBezTo>
                    <a:pt x="26" y="0"/>
                    <a:pt x="0" y="22"/>
                    <a:pt x="8" y="52"/>
                  </a:cubicBezTo>
                  <a:lnTo>
                    <a:pt x="20" y="52"/>
                  </a:lnTo>
                  <a:cubicBezTo>
                    <a:pt x="132" y="351"/>
                    <a:pt x="456" y="612"/>
                    <a:pt x="369" y="961"/>
                  </a:cubicBezTo>
                  <a:cubicBezTo>
                    <a:pt x="361" y="992"/>
                    <a:pt x="382" y="1013"/>
                    <a:pt x="405" y="1013"/>
                  </a:cubicBezTo>
                  <a:cubicBezTo>
                    <a:pt x="419" y="1013"/>
                    <a:pt x="434" y="1005"/>
                    <a:pt x="444" y="986"/>
                  </a:cubicBezTo>
                  <a:cubicBezTo>
                    <a:pt x="531" y="612"/>
                    <a:pt x="220" y="351"/>
                    <a:pt x="95" y="27"/>
                  </a:cubicBezTo>
                  <a:cubicBezTo>
                    <a:pt x="86" y="8"/>
                    <a:pt x="69" y="0"/>
                    <a:pt x="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"/>
            <p:cNvSpPr/>
            <p:nvPr/>
          </p:nvSpPr>
          <p:spPr>
            <a:xfrm>
              <a:off x="4606050" y="4630075"/>
              <a:ext cx="20275" cy="31000"/>
            </a:xfrm>
            <a:custGeom>
              <a:avLst/>
              <a:gdLst/>
              <a:ahLst/>
              <a:cxnLst/>
              <a:rect l="l" t="t" r="r" b="b"/>
              <a:pathLst>
                <a:path w="811" h="1240" extrusionOk="0">
                  <a:moveTo>
                    <a:pt x="65" y="0"/>
                  </a:moveTo>
                  <a:cubicBezTo>
                    <a:pt x="32" y="0"/>
                    <a:pt x="1" y="58"/>
                    <a:pt x="44" y="80"/>
                  </a:cubicBezTo>
                  <a:cubicBezTo>
                    <a:pt x="404" y="354"/>
                    <a:pt x="653" y="764"/>
                    <a:pt x="728" y="1212"/>
                  </a:cubicBezTo>
                  <a:cubicBezTo>
                    <a:pt x="728" y="1231"/>
                    <a:pt x="741" y="1239"/>
                    <a:pt x="756" y="1239"/>
                  </a:cubicBezTo>
                  <a:cubicBezTo>
                    <a:pt x="780" y="1239"/>
                    <a:pt x="810" y="1218"/>
                    <a:pt x="803" y="1187"/>
                  </a:cubicBezTo>
                  <a:cubicBezTo>
                    <a:pt x="728" y="715"/>
                    <a:pt x="467" y="291"/>
                    <a:pt x="81" y="5"/>
                  </a:cubicBezTo>
                  <a:cubicBezTo>
                    <a:pt x="76" y="2"/>
                    <a:pt x="70" y="0"/>
                    <a:pt x="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"/>
            <p:cNvSpPr/>
            <p:nvPr/>
          </p:nvSpPr>
          <p:spPr>
            <a:xfrm>
              <a:off x="4592025" y="4634875"/>
              <a:ext cx="18925" cy="31800"/>
            </a:xfrm>
            <a:custGeom>
              <a:avLst/>
              <a:gdLst/>
              <a:ahLst/>
              <a:cxnLst/>
              <a:rect l="l" t="t" r="r" b="b"/>
              <a:pathLst>
                <a:path w="757" h="1272" extrusionOk="0">
                  <a:moveTo>
                    <a:pt x="57" y="1"/>
                  </a:moveTo>
                  <a:cubicBezTo>
                    <a:pt x="26" y="1"/>
                    <a:pt x="0" y="45"/>
                    <a:pt x="20" y="74"/>
                  </a:cubicBezTo>
                  <a:cubicBezTo>
                    <a:pt x="318" y="411"/>
                    <a:pt x="530" y="809"/>
                    <a:pt x="667" y="1244"/>
                  </a:cubicBezTo>
                  <a:cubicBezTo>
                    <a:pt x="672" y="1263"/>
                    <a:pt x="687" y="1272"/>
                    <a:pt x="703" y="1272"/>
                  </a:cubicBezTo>
                  <a:cubicBezTo>
                    <a:pt x="729" y="1272"/>
                    <a:pt x="757" y="1250"/>
                    <a:pt x="741" y="1219"/>
                  </a:cubicBezTo>
                  <a:cubicBezTo>
                    <a:pt x="605" y="784"/>
                    <a:pt x="381" y="373"/>
                    <a:pt x="82" y="12"/>
                  </a:cubicBezTo>
                  <a:cubicBezTo>
                    <a:pt x="74" y="4"/>
                    <a:pt x="65" y="1"/>
                    <a:pt x="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"/>
            <p:cNvSpPr/>
            <p:nvPr/>
          </p:nvSpPr>
          <p:spPr>
            <a:xfrm>
              <a:off x="5063575" y="4696775"/>
              <a:ext cx="174250" cy="46675"/>
            </a:xfrm>
            <a:custGeom>
              <a:avLst/>
              <a:gdLst/>
              <a:ahLst/>
              <a:cxnLst/>
              <a:rect l="l" t="t" r="r" b="b"/>
              <a:pathLst>
                <a:path w="6970" h="1867" extrusionOk="0">
                  <a:moveTo>
                    <a:pt x="6683" y="0"/>
                  </a:moveTo>
                  <a:cubicBezTo>
                    <a:pt x="5273" y="785"/>
                    <a:pt x="3970" y="1028"/>
                    <a:pt x="2894" y="1028"/>
                  </a:cubicBezTo>
                  <a:cubicBezTo>
                    <a:pt x="1426" y="1028"/>
                    <a:pt x="384" y="574"/>
                    <a:pt x="75" y="424"/>
                  </a:cubicBezTo>
                  <a:lnTo>
                    <a:pt x="75" y="424"/>
                  </a:lnTo>
                  <a:cubicBezTo>
                    <a:pt x="0" y="697"/>
                    <a:pt x="37" y="984"/>
                    <a:pt x="187" y="1233"/>
                  </a:cubicBezTo>
                  <a:cubicBezTo>
                    <a:pt x="435" y="1636"/>
                    <a:pt x="1950" y="1866"/>
                    <a:pt x="3429" y="1866"/>
                  </a:cubicBezTo>
                  <a:cubicBezTo>
                    <a:pt x="4551" y="1866"/>
                    <a:pt x="5651" y="1734"/>
                    <a:pt x="6161" y="1444"/>
                  </a:cubicBezTo>
                  <a:cubicBezTo>
                    <a:pt x="6970" y="984"/>
                    <a:pt x="6870" y="573"/>
                    <a:pt x="66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"/>
            <p:cNvSpPr/>
            <p:nvPr/>
          </p:nvSpPr>
          <p:spPr>
            <a:xfrm>
              <a:off x="4702650" y="3022075"/>
              <a:ext cx="537975" cy="628050"/>
            </a:xfrm>
            <a:custGeom>
              <a:avLst/>
              <a:gdLst/>
              <a:ahLst/>
              <a:cxnLst/>
              <a:rect l="l" t="t" r="r" b="b"/>
              <a:pathLst>
                <a:path w="21519" h="25122" extrusionOk="0">
                  <a:moveTo>
                    <a:pt x="5648" y="1"/>
                  </a:moveTo>
                  <a:cubicBezTo>
                    <a:pt x="5300" y="1"/>
                    <a:pt x="5041" y="13"/>
                    <a:pt x="4916" y="44"/>
                  </a:cubicBezTo>
                  <a:cubicBezTo>
                    <a:pt x="4269" y="194"/>
                    <a:pt x="1656" y="492"/>
                    <a:pt x="0" y="5172"/>
                  </a:cubicBezTo>
                  <a:lnTo>
                    <a:pt x="884" y="5396"/>
                  </a:lnTo>
                  <a:lnTo>
                    <a:pt x="2987" y="13971"/>
                  </a:lnTo>
                  <a:cubicBezTo>
                    <a:pt x="2987" y="13971"/>
                    <a:pt x="3174" y="17555"/>
                    <a:pt x="3099" y="18961"/>
                  </a:cubicBezTo>
                  <a:cubicBezTo>
                    <a:pt x="3025" y="20368"/>
                    <a:pt x="2614" y="23591"/>
                    <a:pt x="2614" y="23591"/>
                  </a:cubicBezTo>
                  <a:cubicBezTo>
                    <a:pt x="2614" y="23591"/>
                    <a:pt x="4219" y="25122"/>
                    <a:pt x="8003" y="25122"/>
                  </a:cubicBezTo>
                  <a:cubicBezTo>
                    <a:pt x="11774" y="25122"/>
                    <a:pt x="16603" y="24562"/>
                    <a:pt x="18046" y="23691"/>
                  </a:cubicBezTo>
                  <a:cubicBezTo>
                    <a:pt x="18046" y="23691"/>
                    <a:pt x="18121" y="16099"/>
                    <a:pt x="18582" y="13087"/>
                  </a:cubicBezTo>
                  <a:lnTo>
                    <a:pt x="19154" y="9689"/>
                  </a:lnTo>
                  <a:lnTo>
                    <a:pt x="20411" y="10038"/>
                  </a:lnTo>
                  <a:cubicBezTo>
                    <a:pt x="20411" y="10038"/>
                    <a:pt x="21519" y="5732"/>
                    <a:pt x="20411" y="3591"/>
                  </a:cubicBezTo>
                  <a:cubicBezTo>
                    <a:pt x="19303" y="1451"/>
                    <a:pt x="13093" y="156"/>
                    <a:pt x="13093" y="156"/>
                  </a:cubicBezTo>
                  <a:lnTo>
                    <a:pt x="11301" y="156"/>
                  </a:lnTo>
                  <a:cubicBezTo>
                    <a:pt x="11158" y="164"/>
                    <a:pt x="10987" y="167"/>
                    <a:pt x="10794" y="167"/>
                  </a:cubicBezTo>
                  <a:cubicBezTo>
                    <a:pt x="9416" y="167"/>
                    <a:pt x="6931" y="1"/>
                    <a:pt x="5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"/>
            <p:cNvSpPr/>
            <p:nvPr/>
          </p:nvSpPr>
          <p:spPr>
            <a:xfrm>
              <a:off x="4677450" y="3152900"/>
              <a:ext cx="144075" cy="192000"/>
            </a:xfrm>
            <a:custGeom>
              <a:avLst/>
              <a:gdLst/>
              <a:ahLst/>
              <a:cxnLst/>
              <a:rect l="l" t="t" r="r" b="b"/>
              <a:pathLst>
                <a:path w="5763" h="7680" extrusionOk="0">
                  <a:moveTo>
                    <a:pt x="1344" y="1"/>
                  </a:moveTo>
                  <a:cubicBezTo>
                    <a:pt x="622" y="2851"/>
                    <a:pt x="0" y="5589"/>
                    <a:pt x="560" y="7680"/>
                  </a:cubicBezTo>
                  <a:lnTo>
                    <a:pt x="4493" y="4133"/>
                  </a:lnTo>
                  <a:cubicBezTo>
                    <a:pt x="5090" y="3311"/>
                    <a:pt x="5489" y="2204"/>
                    <a:pt x="5763" y="1059"/>
                  </a:cubicBezTo>
                  <a:lnTo>
                    <a:pt x="1344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"/>
            <p:cNvSpPr/>
            <p:nvPr/>
          </p:nvSpPr>
          <p:spPr>
            <a:xfrm>
              <a:off x="5078200" y="3242825"/>
              <a:ext cx="121050" cy="207875"/>
            </a:xfrm>
            <a:custGeom>
              <a:avLst/>
              <a:gdLst/>
              <a:ahLst/>
              <a:cxnLst/>
              <a:rect l="l" t="t" r="r" b="b"/>
              <a:pathLst>
                <a:path w="4842" h="8315" extrusionOk="0">
                  <a:moveTo>
                    <a:pt x="411" y="1"/>
                  </a:moveTo>
                  <a:cubicBezTo>
                    <a:pt x="137" y="1146"/>
                    <a:pt x="0" y="2316"/>
                    <a:pt x="149" y="3324"/>
                  </a:cubicBezTo>
                  <a:lnTo>
                    <a:pt x="2103" y="8314"/>
                  </a:lnTo>
                  <a:cubicBezTo>
                    <a:pt x="3833" y="6696"/>
                    <a:pt x="4182" y="3934"/>
                    <a:pt x="4841" y="1059"/>
                  </a:cubicBezTo>
                  <a:lnTo>
                    <a:pt x="411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"/>
            <p:cNvSpPr/>
            <p:nvPr/>
          </p:nvSpPr>
          <p:spPr>
            <a:xfrm>
              <a:off x="4687875" y="3251875"/>
              <a:ext cx="353925" cy="153875"/>
            </a:xfrm>
            <a:custGeom>
              <a:avLst/>
              <a:gdLst/>
              <a:ahLst/>
              <a:cxnLst/>
              <a:rect l="l" t="t" r="r" b="b"/>
              <a:pathLst>
                <a:path w="14157" h="6155" extrusionOk="0">
                  <a:moveTo>
                    <a:pt x="3016" y="1"/>
                  </a:moveTo>
                  <a:cubicBezTo>
                    <a:pt x="1410" y="1"/>
                    <a:pt x="0" y="1325"/>
                    <a:pt x="81" y="3497"/>
                  </a:cubicBezTo>
                  <a:cubicBezTo>
                    <a:pt x="106" y="3995"/>
                    <a:pt x="454" y="4418"/>
                    <a:pt x="940" y="4530"/>
                  </a:cubicBezTo>
                  <a:lnTo>
                    <a:pt x="6217" y="5787"/>
                  </a:lnTo>
                  <a:cubicBezTo>
                    <a:pt x="7460" y="6083"/>
                    <a:pt x="9078" y="6155"/>
                    <a:pt x="10326" y="6155"/>
                  </a:cubicBezTo>
                  <a:cubicBezTo>
                    <a:pt x="10914" y="6155"/>
                    <a:pt x="11421" y="6139"/>
                    <a:pt x="11767" y="6123"/>
                  </a:cubicBezTo>
                  <a:cubicBezTo>
                    <a:pt x="12091" y="6110"/>
                    <a:pt x="12390" y="5998"/>
                    <a:pt x="12626" y="5787"/>
                  </a:cubicBezTo>
                  <a:lnTo>
                    <a:pt x="14157" y="4418"/>
                  </a:lnTo>
                  <a:lnTo>
                    <a:pt x="12676" y="3721"/>
                  </a:lnTo>
                  <a:lnTo>
                    <a:pt x="12352" y="3074"/>
                  </a:lnTo>
                  <a:lnTo>
                    <a:pt x="11817" y="3634"/>
                  </a:lnTo>
                  <a:lnTo>
                    <a:pt x="8084" y="2738"/>
                  </a:lnTo>
                  <a:cubicBezTo>
                    <a:pt x="8084" y="2738"/>
                    <a:pt x="5383" y="261"/>
                    <a:pt x="3392" y="25"/>
                  </a:cubicBezTo>
                  <a:cubicBezTo>
                    <a:pt x="3265" y="8"/>
                    <a:pt x="3140" y="1"/>
                    <a:pt x="3016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"/>
            <p:cNvSpPr/>
            <p:nvPr/>
          </p:nvSpPr>
          <p:spPr>
            <a:xfrm>
              <a:off x="4916175" y="3437500"/>
              <a:ext cx="157775" cy="84825"/>
            </a:xfrm>
            <a:custGeom>
              <a:avLst/>
              <a:gdLst/>
              <a:ahLst/>
              <a:cxnLst/>
              <a:rect l="l" t="t" r="r" b="b"/>
              <a:pathLst>
                <a:path w="6311" h="3393" extrusionOk="0">
                  <a:moveTo>
                    <a:pt x="6238" y="1"/>
                  </a:moveTo>
                  <a:cubicBezTo>
                    <a:pt x="6227" y="1"/>
                    <a:pt x="6216" y="5"/>
                    <a:pt x="6207" y="17"/>
                  </a:cubicBezTo>
                  <a:cubicBezTo>
                    <a:pt x="4577" y="1822"/>
                    <a:pt x="2250" y="2593"/>
                    <a:pt x="22" y="3352"/>
                  </a:cubicBezTo>
                  <a:cubicBezTo>
                    <a:pt x="0" y="3363"/>
                    <a:pt x="7" y="3392"/>
                    <a:pt x="25" y="3392"/>
                  </a:cubicBezTo>
                  <a:cubicBezTo>
                    <a:pt x="28" y="3392"/>
                    <a:pt x="31" y="3392"/>
                    <a:pt x="34" y="3390"/>
                  </a:cubicBezTo>
                  <a:cubicBezTo>
                    <a:pt x="2287" y="2693"/>
                    <a:pt x="4639" y="1871"/>
                    <a:pt x="6282" y="92"/>
                  </a:cubicBezTo>
                  <a:cubicBezTo>
                    <a:pt x="6311" y="54"/>
                    <a:pt x="6273" y="1"/>
                    <a:pt x="6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"/>
            <p:cNvSpPr/>
            <p:nvPr/>
          </p:nvSpPr>
          <p:spPr>
            <a:xfrm>
              <a:off x="4877200" y="3470025"/>
              <a:ext cx="185050" cy="107000"/>
            </a:xfrm>
            <a:custGeom>
              <a:avLst/>
              <a:gdLst/>
              <a:ahLst/>
              <a:cxnLst/>
              <a:rect l="l" t="t" r="r" b="b"/>
              <a:pathLst>
                <a:path w="7402" h="4280" extrusionOk="0">
                  <a:moveTo>
                    <a:pt x="7371" y="0"/>
                  </a:moveTo>
                  <a:cubicBezTo>
                    <a:pt x="7365" y="0"/>
                    <a:pt x="7359" y="3"/>
                    <a:pt x="7356" y="10"/>
                  </a:cubicBezTo>
                  <a:cubicBezTo>
                    <a:pt x="5339" y="2139"/>
                    <a:pt x="2937" y="3669"/>
                    <a:pt x="25" y="4229"/>
                  </a:cubicBezTo>
                  <a:cubicBezTo>
                    <a:pt x="0" y="4242"/>
                    <a:pt x="13" y="4279"/>
                    <a:pt x="38" y="4279"/>
                  </a:cubicBezTo>
                  <a:cubicBezTo>
                    <a:pt x="2838" y="3794"/>
                    <a:pt x="5638" y="2313"/>
                    <a:pt x="7393" y="35"/>
                  </a:cubicBezTo>
                  <a:cubicBezTo>
                    <a:pt x="7402" y="18"/>
                    <a:pt x="7386" y="0"/>
                    <a:pt x="7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"/>
            <p:cNvSpPr/>
            <p:nvPr/>
          </p:nvSpPr>
          <p:spPr>
            <a:xfrm>
              <a:off x="4837050" y="3280175"/>
              <a:ext cx="251125" cy="125725"/>
            </a:xfrm>
            <a:custGeom>
              <a:avLst/>
              <a:gdLst/>
              <a:ahLst/>
              <a:cxnLst/>
              <a:rect l="l" t="t" r="r" b="b"/>
              <a:pathLst>
                <a:path w="10045" h="5029" extrusionOk="0">
                  <a:moveTo>
                    <a:pt x="1" y="0"/>
                  </a:moveTo>
                  <a:lnTo>
                    <a:pt x="4270" y="5028"/>
                  </a:lnTo>
                  <a:cubicBezTo>
                    <a:pt x="4892" y="5028"/>
                    <a:pt x="5440" y="5016"/>
                    <a:pt x="5800" y="4991"/>
                  </a:cubicBezTo>
                  <a:cubicBezTo>
                    <a:pt x="6112" y="4978"/>
                    <a:pt x="6423" y="4866"/>
                    <a:pt x="6659" y="4655"/>
                  </a:cubicBezTo>
                  <a:lnTo>
                    <a:pt x="10044" y="2427"/>
                  </a:lnTo>
                  <a:lnTo>
                    <a:pt x="7008" y="2041"/>
                  </a:lnTo>
                  <a:lnTo>
                    <a:pt x="5850" y="2502"/>
                  </a:lnTo>
                  <a:lnTo>
                    <a:pt x="2117" y="1606"/>
                  </a:lnTo>
                  <a:cubicBezTo>
                    <a:pt x="1457" y="1021"/>
                    <a:pt x="748" y="486"/>
                    <a:pt x="1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"/>
            <p:cNvSpPr/>
            <p:nvPr/>
          </p:nvSpPr>
          <p:spPr>
            <a:xfrm>
              <a:off x="4789775" y="3241075"/>
              <a:ext cx="386125" cy="221850"/>
            </a:xfrm>
            <a:custGeom>
              <a:avLst/>
              <a:gdLst/>
              <a:ahLst/>
              <a:cxnLst/>
              <a:rect l="l" t="t" r="r" b="b"/>
              <a:pathLst>
                <a:path w="15445" h="8874" extrusionOk="0">
                  <a:moveTo>
                    <a:pt x="1317" y="0"/>
                  </a:moveTo>
                  <a:cubicBezTo>
                    <a:pt x="1088" y="0"/>
                    <a:pt x="861" y="64"/>
                    <a:pt x="660" y="195"/>
                  </a:cubicBezTo>
                  <a:lnTo>
                    <a:pt x="0" y="606"/>
                  </a:lnTo>
                  <a:cubicBezTo>
                    <a:pt x="1668" y="1153"/>
                    <a:pt x="3298" y="2821"/>
                    <a:pt x="3746" y="3195"/>
                  </a:cubicBezTo>
                  <a:cubicBezTo>
                    <a:pt x="4057" y="3456"/>
                    <a:pt x="5650" y="5236"/>
                    <a:pt x="7032" y="6256"/>
                  </a:cubicBezTo>
                  <a:cubicBezTo>
                    <a:pt x="9944" y="8422"/>
                    <a:pt x="12035" y="8807"/>
                    <a:pt x="12869" y="8870"/>
                  </a:cubicBezTo>
                  <a:cubicBezTo>
                    <a:pt x="12893" y="8872"/>
                    <a:pt x="12917" y="8873"/>
                    <a:pt x="12941" y="8873"/>
                  </a:cubicBezTo>
                  <a:cubicBezTo>
                    <a:pt x="13173" y="8873"/>
                    <a:pt x="13382" y="8764"/>
                    <a:pt x="13528" y="8583"/>
                  </a:cubicBezTo>
                  <a:cubicBezTo>
                    <a:pt x="15445" y="6132"/>
                    <a:pt x="13242" y="3767"/>
                    <a:pt x="11686" y="3394"/>
                  </a:cubicBezTo>
                  <a:cubicBezTo>
                    <a:pt x="10815" y="3182"/>
                    <a:pt x="9409" y="2871"/>
                    <a:pt x="8612" y="2635"/>
                  </a:cubicBezTo>
                  <a:cubicBezTo>
                    <a:pt x="7866" y="2410"/>
                    <a:pt x="3696" y="606"/>
                    <a:pt x="3696" y="606"/>
                  </a:cubicBezTo>
                  <a:cubicBezTo>
                    <a:pt x="3485" y="494"/>
                    <a:pt x="3261" y="394"/>
                    <a:pt x="3037" y="345"/>
                  </a:cubicBezTo>
                  <a:lnTo>
                    <a:pt x="1606" y="33"/>
                  </a:lnTo>
                  <a:cubicBezTo>
                    <a:pt x="1510" y="11"/>
                    <a:pt x="1413" y="0"/>
                    <a:pt x="1317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"/>
            <p:cNvSpPr/>
            <p:nvPr/>
          </p:nvSpPr>
          <p:spPr>
            <a:xfrm>
              <a:off x="4868800" y="2770725"/>
              <a:ext cx="217500" cy="287325"/>
            </a:xfrm>
            <a:custGeom>
              <a:avLst/>
              <a:gdLst/>
              <a:ahLst/>
              <a:cxnLst/>
              <a:rect l="l" t="t" r="r" b="b"/>
              <a:pathLst>
                <a:path w="8700" h="11493" extrusionOk="0">
                  <a:moveTo>
                    <a:pt x="3348" y="1"/>
                  </a:moveTo>
                  <a:cubicBezTo>
                    <a:pt x="3291" y="1"/>
                    <a:pt x="3245" y="10"/>
                    <a:pt x="3211" y="30"/>
                  </a:cubicBezTo>
                  <a:cubicBezTo>
                    <a:pt x="3137" y="80"/>
                    <a:pt x="3074" y="142"/>
                    <a:pt x="3000" y="204"/>
                  </a:cubicBezTo>
                  <a:cubicBezTo>
                    <a:pt x="2527" y="665"/>
                    <a:pt x="2141" y="1225"/>
                    <a:pt x="1880" y="1834"/>
                  </a:cubicBezTo>
                  <a:cubicBezTo>
                    <a:pt x="1867" y="1859"/>
                    <a:pt x="1855" y="1884"/>
                    <a:pt x="1842" y="1909"/>
                  </a:cubicBezTo>
                  <a:cubicBezTo>
                    <a:pt x="1655" y="2146"/>
                    <a:pt x="672" y="3390"/>
                    <a:pt x="112" y="4087"/>
                  </a:cubicBezTo>
                  <a:cubicBezTo>
                    <a:pt x="0" y="4224"/>
                    <a:pt x="50" y="4423"/>
                    <a:pt x="212" y="4485"/>
                  </a:cubicBezTo>
                  <a:cubicBezTo>
                    <a:pt x="398" y="4572"/>
                    <a:pt x="635" y="4684"/>
                    <a:pt x="809" y="4772"/>
                  </a:cubicBezTo>
                  <a:cubicBezTo>
                    <a:pt x="685" y="5108"/>
                    <a:pt x="623" y="5444"/>
                    <a:pt x="610" y="5805"/>
                  </a:cubicBezTo>
                  <a:cubicBezTo>
                    <a:pt x="610" y="5805"/>
                    <a:pt x="610" y="5817"/>
                    <a:pt x="610" y="5829"/>
                  </a:cubicBezTo>
                  <a:cubicBezTo>
                    <a:pt x="598" y="5941"/>
                    <a:pt x="598" y="6041"/>
                    <a:pt x="610" y="6153"/>
                  </a:cubicBezTo>
                  <a:cubicBezTo>
                    <a:pt x="610" y="6165"/>
                    <a:pt x="610" y="6165"/>
                    <a:pt x="610" y="6178"/>
                  </a:cubicBezTo>
                  <a:cubicBezTo>
                    <a:pt x="635" y="6539"/>
                    <a:pt x="747" y="6900"/>
                    <a:pt x="946" y="7211"/>
                  </a:cubicBezTo>
                  <a:cubicBezTo>
                    <a:pt x="1392" y="7940"/>
                    <a:pt x="2079" y="8086"/>
                    <a:pt x="2559" y="8086"/>
                  </a:cubicBezTo>
                  <a:cubicBezTo>
                    <a:pt x="2882" y="8086"/>
                    <a:pt x="3112" y="8020"/>
                    <a:pt x="3112" y="8020"/>
                  </a:cubicBezTo>
                  <a:cubicBezTo>
                    <a:pt x="3112" y="8020"/>
                    <a:pt x="3112" y="8032"/>
                    <a:pt x="3112" y="8045"/>
                  </a:cubicBezTo>
                  <a:cubicBezTo>
                    <a:pt x="3124" y="8107"/>
                    <a:pt x="3149" y="8356"/>
                    <a:pt x="3149" y="8692"/>
                  </a:cubicBezTo>
                  <a:cubicBezTo>
                    <a:pt x="3149" y="8941"/>
                    <a:pt x="3137" y="9177"/>
                    <a:pt x="3112" y="9414"/>
                  </a:cubicBezTo>
                  <a:cubicBezTo>
                    <a:pt x="3112" y="9439"/>
                    <a:pt x="3112" y="9464"/>
                    <a:pt x="3099" y="9488"/>
                  </a:cubicBezTo>
                  <a:cubicBezTo>
                    <a:pt x="3099" y="9513"/>
                    <a:pt x="3099" y="9551"/>
                    <a:pt x="3087" y="9576"/>
                  </a:cubicBezTo>
                  <a:cubicBezTo>
                    <a:pt x="3062" y="9787"/>
                    <a:pt x="3000" y="9999"/>
                    <a:pt x="2913" y="10198"/>
                  </a:cubicBezTo>
                  <a:cubicBezTo>
                    <a:pt x="2900" y="10223"/>
                    <a:pt x="2900" y="10235"/>
                    <a:pt x="2888" y="10260"/>
                  </a:cubicBezTo>
                  <a:cubicBezTo>
                    <a:pt x="2888" y="10260"/>
                    <a:pt x="3759" y="11467"/>
                    <a:pt x="4954" y="11492"/>
                  </a:cubicBezTo>
                  <a:cubicBezTo>
                    <a:pt x="4972" y="11493"/>
                    <a:pt x="4989" y="11493"/>
                    <a:pt x="5007" y="11493"/>
                  </a:cubicBezTo>
                  <a:cubicBezTo>
                    <a:pt x="6114" y="11493"/>
                    <a:pt x="6982" y="10372"/>
                    <a:pt x="6982" y="10372"/>
                  </a:cubicBezTo>
                  <a:cubicBezTo>
                    <a:pt x="6982" y="10372"/>
                    <a:pt x="6982" y="10360"/>
                    <a:pt x="6970" y="10335"/>
                  </a:cubicBezTo>
                  <a:cubicBezTo>
                    <a:pt x="6858" y="9924"/>
                    <a:pt x="6783" y="9513"/>
                    <a:pt x="6746" y="9090"/>
                  </a:cubicBezTo>
                  <a:cubicBezTo>
                    <a:pt x="6696" y="8642"/>
                    <a:pt x="6721" y="8194"/>
                    <a:pt x="6808" y="7758"/>
                  </a:cubicBezTo>
                  <a:cubicBezTo>
                    <a:pt x="6808" y="7734"/>
                    <a:pt x="6820" y="7721"/>
                    <a:pt x="6820" y="7696"/>
                  </a:cubicBezTo>
                  <a:cubicBezTo>
                    <a:pt x="7107" y="6501"/>
                    <a:pt x="8700" y="3440"/>
                    <a:pt x="7916" y="2631"/>
                  </a:cubicBezTo>
                  <a:cubicBezTo>
                    <a:pt x="7195" y="1875"/>
                    <a:pt x="4161" y="1"/>
                    <a:pt x="3348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"/>
            <p:cNvSpPr/>
            <p:nvPr/>
          </p:nvSpPr>
          <p:spPr>
            <a:xfrm>
              <a:off x="4923550" y="2706750"/>
              <a:ext cx="224050" cy="258875"/>
            </a:xfrm>
            <a:custGeom>
              <a:avLst/>
              <a:gdLst/>
              <a:ahLst/>
              <a:cxnLst/>
              <a:rect l="l" t="t" r="r" b="b"/>
              <a:pathLst>
                <a:path w="8962" h="10355" extrusionOk="0">
                  <a:moveTo>
                    <a:pt x="1146" y="0"/>
                  </a:moveTo>
                  <a:cubicBezTo>
                    <a:pt x="1145" y="0"/>
                    <a:pt x="1" y="1083"/>
                    <a:pt x="598" y="2365"/>
                  </a:cubicBezTo>
                  <a:cubicBezTo>
                    <a:pt x="1195" y="3647"/>
                    <a:pt x="2403" y="4232"/>
                    <a:pt x="3212" y="4493"/>
                  </a:cubicBezTo>
                  <a:cubicBezTo>
                    <a:pt x="4033" y="4767"/>
                    <a:pt x="2365" y="7206"/>
                    <a:pt x="2365" y="7206"/>
                  </a:cubicBezTo>
                  <a:lnTo>
                    <a:pt x="2788" y="7480"/>
                  </a:lnTo>
                  <a:cubicBezTo>
                    <a:pt x="2788" y="7480"/>
                    <a:pt x="3037" y="6659"/>
                    <a:pt x="3461" y="6310"/>
                  </a:cubicBezTo>
                  <a:cubicBezTo>
                    <a:pt x="3599" y="6200"/>
                    <a:pt x="3787" y="6137"/>
                    <a:pt x="3980" y="6137"/>
                  </a:cubicBezTo>
                  <a:cubicBezTo>
                    <a:pt x="4378" y="6137"/>
                    <a:pt x="4796" y="6407"/>
                    <a:pt x="4830" y="7094"/>
                  </a:cubicBezTo>
                  <a:cubicBezTo>
                    <a:pt x="4891" y="8289"/>
                    <a:pt x="3147" y="8301"/>
                    <a:pt x="3077" y="8301"/>
                  </a:cubicBezTo>
                  <a:cubicBezTo>
                    <a:pt x="3075" y="8301"/>
                    <a:pt x="3075" y="8301"/>
                    <a:pt x="3075" y="8301"/>
                  </a:cubicBezTo>
                  <a:lnTo>
                    <a:pt x="3075" y="8301"/>
                  </a:lnTo>
                  <a:cubicBezTo>
                    <a:pt x="3311" y="9546"/>
                    <a:pt x="4668" y="10355"/>
                    <a:pt x="4668" y="10355"/>
                  </a:cubicBezTo>
                  <a:cubicBezTo>
                    <a:pt x="4718" y="9521"/>
                    <a:pt x="6410" y="9471"/>
                    <a:pt x="7680" y="7679"/>
                  </a:cubicBezTo>
                  <a:cubicBezTo>
                    <a:pt x="8961" y="5874"/>
                    <a:pt x="7642" y="4817"/>
                    <a:pt x="7642" y="4817"/>
                  </a:cubicBezTo>
                  <a:cubicBezTo>
                    <a:pt x="7642" y="4817"/>
                    <a:pt x="8053" y="4033"/>
                    <a:pt x="6472" y="2377"/>
                  </a:cubicBezTo>
                  <a:cubicBezTo>
                    <a:pt x="5228" y="1075"/>
                    <a:pt x="4031" y="936"/>
                    <a:pt x="2995" y="936"/>
                  </a:cubicBezTo>
                  <a:cubicBezTo>
                    <a:pt x="2714" y="936"/>
                    <a:pt x="2446" y="946"/>
                    <a:pt x="2191" y="946"/>
                  </a:cubicBezTo>
                  <a:cubicBezTo>
                    <a:pt x="996" y="934"/>
                    <a:pt x="1146" y="0"/>
                    <a:pt x="1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"/>
            <p:cNvSpPr/>
            <p:nvPr/>
          </p:nvSpPr>
          <p:spPr>
            <a:xfrm>
              <a:off x="5005075" y="2869700"/>
              <a:ext cx="24925" cy="17175"/>
            </a:xfrm>
            <a:custGeom>
              <a:avLst/>
              <a:gdLst/>
              <a:ahLst/>
              <a:cxnLst/>
              <a:rect l="l" t="t" r="r" b="b"/>
              <a:pathLst>
                <a:path w="997" h="687" extrusionOk="0">
                  <a:moveTo>
                    <a:pt x="744" y="1"/>
                  </a:moveTo>
                  <a:cubicBezTo>
                    <a:pt x="381" y="1"/>
                    <a:pt x="62" y="302"/>
                    <a:pt x="0" y="663"/>
                  </a:cubicBezTo>
                  <a:cubicBezTo>
                    <a:pt x="0" y="677"/>
                    <a:pt x="12" y="687"/>
                    <a:pt x="24" y="687"/>
                  </a:cubicBezTo>
                  <a:cubicBezTo>
                    <a:pt x="34" y="687"/>
                    <a:pt x="45" y="680"/>
                    <a:pt x="50" y="663"/>
                  </a:cubicBezTo>
                  <a:cubicBezTo>
                    <a:pt x="127" y="269"/>
                    <a:pt x="435" y="67"/>
                    <a:pt x="805" y="67"/>
                  </a:cubicBezTo>
                  <a:cubicBezTo>
                    <a:pt x="855" y="67"/>
                    <a:pt x="907" y="71"/>
                    <a:pt x="959" y="78"/>
                  </a:cubicBezTo>
                  <a:cubicBezTo>
                    <a:pt x="984" y="78"/>
                    <a:pt x="996" y="41"/>
                    <a:pt x="971" y="41"/>
                  </a:cubicBezTo>
                  <a:cubicBezTo>
                    <a:pt x="895" y="13"/>
                    <a:pt x="818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"/>
            <p:cNvSpPr/>
            <p:nvPr/>
          </p:nvSpPr>
          <p:spPr>
            <a:xfrm>
              <a:off x="4922925" y="2827150"/>
              <a:ext cx="16525" cy="14075"/>
            </a:xfrm>
            <a:custGeom>
              <a:avLst/>
              <a:gdLst/>
              <a:ahLst/>
              <a:cxnLst/>
              <a:rect l="l" t="t" r="r" b="b"/>
              <a:pathLst>
                <a:path w="661" h="563" extrusionOk="0">
                  <a:moveTo>
                    <a:pt x="287" y="1"/>
                  </a:moveTo>
                  <a:cubicBezTo>
                    <a:pt x="125" y="13"/>
                    <a:pt x="1" y="162"/>
                    <a:pt x="13" y="324"/>
                  </a:cubicBezTo>
                  <a:cubicBezTo>
                    <a:pt x="37" y="473"/>
                    <a:pt x="163" y="562"/>
                    <a:pt x="291" y="562"/>
                  </a:cubicBezTo>
                  <a:cubicBezTo>
                    <a:pt x="367" y="562"/>
                    <a:pt x="443" y="531"/>
                    <a:pt x="499" y="461"/>
                  </a:cubicBezTo>
                  <a:cubicBezTo>
                    <a:pt x="660" y="287"/>
                    <a:pt x="523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"/>
            <p:cNvSpPr/>
            <p:nvPr/>
          </p:nvSpPr>
          <p:spPr>
            <a:xfrm>
              <a:off x="5079750" y="3324350"/>
              <a:ext cx="45125" cy="34700"/>
            </a:xfrm>
            <a:custGeom>
              <a:avLst/>
              <a:gdLst/>
              <a:ahLst/>
              <a:cxnLst/>
              <a:rect l="l" t="t" r="r" b="b"/>
              <a:pathLst>
                <a:path w="1805" h="1388" extrusionOk="0">
                  <a:moveTo>
                    <a:pt x="25" y="0"/>
                  </a:moveTo>
                  <a:cubicBezTo>
                    <a:pt x="13" y="0"/>
                    <a:pt x="0" y="25"/>
                    <a:pt x="25" y="38"/>
                  </a:cubicBezTo>
                  <a:cubicBezTo>
                    <a:pt x="772" y="299"/>
                    <a:pt x="1419" y="660"/>
                    <a:pt x="1792" y="1382"/>
                  </a:cubicBezTo>
                  <a:cubicBezTo>
                    <a:pt x="1792" y="1386"/>
                    <a:pt x="1794" y="1387"/>
                    <a:pt x="1796" y="1387"/>
                  </a:cubicBezTo>
                  <a:cubicBezTo>
                    <a:pt x="1799" y="1387"/>
                    <a:pt x="1805" y="1382"/>
                    <a:pt x="1805" y="1382"/>
                  </a:cubicBezTo>
                  <a:cubicBezTo>
                    <a:pt x="1519" y="623"/>
                    <a:pt x="747" y="249"/>
                    <a:pt x="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"/>
            <p:cNvSpPr/>
            <p:nvPr/>
          </p:nvSpPr>
          <p:spPr>
            <a:xfrm>
              <a:off x="4734075" y="3251700"/>
              <a:ext cx="57200" cy="7025"/>
            </a:xfrm>
            <a:custGeom>
              <a:avLst/>
              <a:gdLst/>
              <a:ahLst/>
              <a:cxnLst/>
              <a:rect l="l" t="t" r="r" b="b"/>
              <a:pathLst>
                <a:path w="2288" h="281" extrusionOk="0">
                  <a:moveTo>
                    <a:pt x="1145" y="0"/>
                  </a:moveTo>
                  <a:cubicBezTo>
                    <a:pt x="759" y="0"/>
                    <a:pt x="374" y="81"/>
                    <a:pt x="13" y="243"/>
                  </a:cubicBezTo>
                  <a:cubicBezTo>
                    <a:pt x="0" y="256"/>
                    <a:pt x="13" y="280"/>
                    <a:pt x="38" y="280"/>
                  </a:cubicBezTo>
                  <a:cubicBezTo>
                    <a:pt x="396" y="123"/>
                    <a:pt x="777" y="46"/>
                    <a:pt x="1158" y="46"/>
                  </a:cubicBezTo>
                  <a:cubicBezTo>
                    <a:pt x="1533" y="46"/>
                    <a:pt x="1908" y="120"/>
                    <a:pt x="2265" y="268"/>
                  </a:cubicBezTo>
                  <a:cubicBezTo>
                    <a:pt x="2268" y="270"/>
                    <a:pt x="2270" y="271"/>
                    <a:pt x="2272" y="271"/>
                  </a:cubicBezTo>
                  <a:cubicBezTo>
                    <a:pt x="2282" y="271"/>
                    <a:pt x="2288" y="253"/>
                    <a:pt x="2278" y="243"/>
                  </a:cubicBezTo>
                  <a:cubicBezTo>
                    <a:pt x="1917" y="81"/>
                    <a:pt x="1531" y="0"/>
                    <a:pt x="11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"/>
            <p:cNvSpPr/>
            <p:nvPr/>
          </p:nvSpPr>
          <p:spPr>
            <a:xfrm>
              <a:off x="4930800" y="3040950"/>
              <a:ext cx="100625" cy="35500"/>
            </a:xfrm>
            <a:custGeom>
              <a:avLst/>
              <a:gdLst/>
              <a:ahLst/>
              <a:cxnLst/>
              <a:rect l="l" t="t" r="r" b="b"/>
              <a:pathLst>
                <a:path w="4025" h="1420" extrusionOk="0">
                  <a:moveTo>
                    <a:pt x="30" y="0"/>
                  </a:moveTo>
                  <a:cubicBezTo>
                    <a:pt x="16" y="0"/>
                    <a:pt x="1" y="15"/>
                    <a:pt x="9" y="24"/>
                  </a:cubicBezTo>
                  <a:cubicBezTo>
                    <a:pt x="529" y="913"/>
                    <a:pt x="1462" y="1419"/>
                    <a:pt x="2411" y="1419"/>
                  </a:cubicBezTo>
                  <a:cubicBezTo>
                    <a:pt x="2962" y="1419"/>
                    <a:pt x="3520" y="1248"/>
                    <a:pt x="4004" y="882"/>
                  </a:cubicBezTo>
                  <a:cubicBezTo>
                    <a:pt x="4025" y="872"/>
                    <a:pt x="4012" y="854"/>
                    <a:pt x="4000" y="854"/>
                  </a:cubicBezTo>
                  <a:cubicBezTo>
                    <a:pt x="3997" y="854"/>
                    <a:pt x="3994" y="855"/>
                    <a:pt x="3992" y="857"/>
                  </a:cubicBezTo>
                  <a:cubicBezTo>
                    <a:pt x="3482" y="1177"/>
                    <a:pt x="2925" y="1335"/>
                    <a:pt x="2381" y="1335"/>
                  </a:cubicBezTo>
                  <a:cubicBezTo>
                    <a:pt x="1463" y="1335"/>
                    <a:pt x="586" y="886"/>
                    <a:pt x="47" y="11"/>
                  </a:cubicBezTo>
                  <a:cubicBezTo>
                    <a:pt x="43" y="3"/>
                    <a:pt x="37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"/>
            <p:cNvSpPr/>
            <p:nvPr/>
          </p:nvSpPr>
          <p:spPr>
            <a:xfrm>
              <a:off x="5035925" y="3042950"/>
              <a:ext cx="11175" cy="14875"/>
            </a:xfrm>
            <a:custGeom>
              <a:avLst/>
              <a:gdLst/>
              <a:ahLst/>
              <a:cxnLst/>
              <a:rect l="l" t="t" r="r" b="b"/>
              <a:pathLst>
                <a:path w="447" h="595" extrusionOk="0">
                  <a:moveTo>
                    <a:pt x="432" y="1"/>
                  </a:moveTo>
                  <a:cubicBezTo>
                    <a:pt x="429" y="1"/>
                    <a:pt x="425" y="2"/>
                    <a:pt x="422" y="6"/>
                  </a:cubicBezTo>
                  <a:cubicBezTo>
                    <a:pt x="335" y="230"/>
                    <a:pt x="198" y="416"/>
                    <a:pt x="11" y="566"/>
                  </a:cubicBezTo>
                  <a:cubicBezTo>
                    <a:pt x="1" y="576"/>
                    <a:pt x="15" y="594"/>
                    <a:pt x="28" y="594"/>
                  </a:cubicBezTo>
                  <a:cubicBezTo>
                    <a:pt x="31" y="594"/>
                    <a:pt x="33" y="593"/>
                    <a:pt x="36" y="591"/>
                  </a:cubicBezTo>
                  <a:cubicBezTo>
                    <a:pt x="223" y="441"/>
                    <a:pt x="372" y="242"/>
                    <a:pt x="447" y="18"/>
                  </a:cubicBezTo>
                  <a:cubicBezTo>
                    <a:pt x="447" y="9"/>
                    <a:pt x="440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"/>
            <p:cNvSpPr/>
            <p:nvPr/>
          </p:nvSpPr>
          <p:spPr>
            <a:xfrm>
              <a:off x="5052050" y="3042150"/>
              <a:ext cx="90250" cy="222800"/>
            </a:xfrm>
            <a:custGeom>
              <a:avLst/>
              <a:gdLst/>
              <a:ahLst/>
              <a:cxnLst/>
              <a:rect l="l" t="t" r="r" b="b"/>
              <a:pathLst>
                <a:path w="3610" h="8912" extrusionOk="0">
                  <a:moveTo>
                    <a:pt x="1830" y="0"/>
                  </a:moveTo>
                  <a:cubicBezTo>
                    <a:pt x="1830" y="0"/>
                    <a:pt x="1" y="7418"/>
                    <a:pt x="1270" y="8911"/>
                  </a:cubicBezTo>
                  <a:lnTo>
                    <a:pt x="1457" y="8028"/>
                  </a:lnTo>
                  <a:cubicBezTo>
                    <a:pt x="1457" y="8028"/>
                    <a:pt x="1967" y="2290"/>
                    <a:pt x="3610" y="523"/>
                  </a:cubicBezTo>
                  <a:cubicBezTo>
                    <a:pt x="3610" y="523"/>
                    <a:pt x="3398" y="63"/>
                    <a:pt x="18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"/>
            <p:cNvSpPr/>
            <p:nvPr/>
          </p:nvSpPr>
          <p:spPr>
            <a:xfrm>
              <a:off x="4816825" y="3014825"/>
              <a:ext cx="70975" cy="164550"/>
            </a:xfrm>
            <a:custGeom>
              <a:avLst/>
              <a:gdLst/>
              <a:ahLst/>
              <a:cxnLst/>
              <a:rect l="l" t="t" r="r" b="b"/>
              <a:pathLst>
                <a:path w="2839" h="6582" extrusionOk="0">
                  <a:moveTo>
                    <a:pt x="2001" y="1"/>
                  </a:moveTo>
                  <a:cubicBezTo>
                    <a:pt x="1771" y="1"/>
                    <a:pt x="1519" y="69"/>
                    <a:pt x="1283" y="272"/>
                  </a:cubicBezTo>
                  <a:cubicBezTo>
                    <a:pt x="1283" y="272"/>
                    <a:pt x="1" y="4342"/>
                    <a:pt x="188" y="6582"/>
                  </a:cubicBezTo>
                  <a:lnTo>
                    <a:pt x="810" y="5113"/>
                  </a:lnTo>
                  <a:cubicBezTo>
                    <a:pt x="810" y="5113"/>
                    <a:pt x="1843" y="1467"/>
                    <a:pt x="2838" y="272"/>
                  </a:cubicBezTo>
                  <a:cubicBezTo>
                    <a:pt x="2838" y="272"/>
                    <a:pt x="2462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"/>
            <p:cNvSpPr/>
            <p:nvPr/>
          </p:nvSpPr>
          <p:spPr>
            <a:xfrm>
              <a:off x="5104025" y="3041325"/>
              <a:ext cx="32625" cy="14300"/>
            </a:xfrm>
            <a:custGeom>
              <a:avLst/>
              <a:gdLst/>
              <a:ahLst/>
              <a:cxnLst/>
              <a:rect l="l" t="t" r="r" b="b"/>
              <a:pathLst>
                <a:path w="1305" h="572" extrusionOk="0">
                  <a:moveTo>
                    <a:pt x="186" y="1"/>
                  </a:moveTo>
                  <a:cubicBezTo>
                    <a:pt x="136" y="1"/>
                    <a:pt x="86" y="3"/>
                    <a:pt x="37" y="9"/>
                  </a:cubicBezTo>
                  <a:cubicBezTo>
                    <a:pt x="3" y="9"/>
                    <a:pt x="0" y="60"/>
                    <a:pt x="28" y="60"/>
                  </a:cubicBezTo>
                  <a:cubicBezTo>
                    <a:pt x="31" y="60"/>
                    <a:pt x="34" y="59"/>
                    <a:pt x="37" y="58"/>
                  </a:cubicBezTo>
                  <a:cubicBezTo>
                    <a:pt x="86" y="53"/>
                    <a:pt x="133" y="51"/>
                    <a:pt x="180" y="51"/>
                  </a:cubicBezTo>
                  <a:cubicBezTo>
                    <a:pt x="610" y="51"/>
                    <a:pt x="955" y="254"/>
                    <a:pt x="1270" y="569"/>
                  </a:cubicBezTo>
                  <a:cubicBezTo>
                    <a:pt x="1272" y="571"/>
                    <a:pt x="1275" y="572"/>
                    <a:pt x="1278" y="572"/>
                  </a:cubicBezTo>
                  <a:cubicBezTo>
                    <a:pt x="1290" y="572"/>
                    <a:pt x="1304" y="554"/>
                    <a:pt x="1294" y="544"/>
                  </a:cubicBezTo>
                  <a:cubicBezTo>
                    <a:pt x="1061" y="188"/>
                    <a:pt x="608" y="1"/>
                    <a:pt x="1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"/>
            <p:cNvSpPr/>
            <p:nvPr/>
          </p:nvSpPr>
          <p:spPr>
            <a:xfrm>
              <a:off x="4849250" y="3013575"/>
              <a:ext cx="30150" cy="4325"/>
            </a:xfrm>
            <a:custGeom>
              <a:avLst/>
              <a:gdLst/>
              <a:ahLst/>
              <a:cxnLst/>
              <a:rect l="l" t="t" r="r" b="b"/>
              <a:pathLst>
                <a:path w="1206" h="173" extrusionOk="0">
                  <a:moveTo>
                    <a:pt x="553" y="1"/>
                  </a:moveTo>
                  <a:cubicBezTo>
                    <a:pt x="376" y="1"/>
                    <a:pt x="198" y="29"/>
                    <a:pt x="23" y="86"/>
                  </a:cubicBezTo>
                  <a:cubicBezTo>
                    <a:pt x="1" y="86"/>
                    <a:pt x="8" y="125"/>
                    <a:pt x="28" y="125"/>
                  </a:cubicBezTo>
                  <a:cubicBezTo>
                    <a:pt x="30" y="125"/>
                    <a:pt x="33" y="124"/>
                    <a:pt x="36" y="123"/>
                  </a:cubicBezTo>
                  <a:cubicBezTo>
                    <a:pt x="200" y="74"/>
                    <a:pt x="369" y="48"/>
                    <a:pt x="538" y="48"/>
                  </a:cubicBezTo>
                  <a:cubicBezTo>
                    <a:pt x="752" y="48"/>
                    <a:pt x="966" y="89"/>
                    <a:pt x="1168" y="173"/>
                  </a:cubicBezTo>
                  <a:cubicBezTo>
                    <a:pt x="1193" y="173"/>
                    <a:pt x="1205" y="135"/>
                    <a:pt x="1180" y="123"/>
                  </a:cubicBezTo>
                  <a:cubicBezTo>
                    <a:pt x="977" y="41"/>
                    <a:pt x="766" y="1"/>
                    <a:pt x="5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"/>
            <p:cNvSpPr/>
            <p:nvPr/>
          </p:nvSpPr>
          <p:spPr>
            <a:xfrm>
              <a:off x="5190825" y="3295200"/>
              <a:ext cx="35975" cy="20450"/>
            </a:xfrm>
            <a:custGeom>
              <a:avLst/>
              <a:gdLst/>
              <a:ahLst/>
              <a:cxnLst/>
              <a:rect l="l" t="t" r="r" b="b"/>
              <a:pathLst>
                <a:path w="1439" h="818" extrusionOk="0">
                  <a:moveTo>
                    <a:pt x="1400" y="1"/>
                  </a:moveTo>
                  <a:cubicBezTo>
                    <a:pt x="1394" y="1"/>
                    <a:pt x="1388" y="3"/>
                    <a:pt x="1382" y="9"/>
                  </a:cubicBezTo>
                  <a:cubicBezTo>
                    <a:pt x="984" y="370"/>
                    <a:pt x="573" y="706"/>
                    <a:pt x="25" y="768"/>
                  </a:cubicBezTo>
                  <a:cubicBezTo>
                    <a:pt x="0" y="768"/>
                    <a:pt x="0" y="818"/>
                    <a:pt x="25" y="818"/>
                  </a:cubicBezTo>
                  <a:cubicBezTo>
                    <a:pt x="585" y="781"/>
                    <a:pt x="1021" y="395"/>
                    <a:pt x="1419" y="46"/>
                  </a:cubicBezTo>
                  <a:cubicBezTo>
                    <a:pt x="1438" y="27"/>
                    <a:pt x="1421" y="1"/>
                    <a:pt x="14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"/>
            <p:cNvSpPr/>
            <p:nvPr/>
          </p:nvSpPr>
          <p:spPr>
            <a:xfrm>
              <a:off x="5191825" y="3315875"/>
              <a:ext cx="20125" cy="7000"/>
            </a:xfrm>
            <a:custGeom>
              <a:avLst/>
              <a:gdLst/>
              <a:ahLst/>
              <a:cxnLst/>
              <a:rect l="l" t="t" r="r" b="b"/>
              <a:pathLst>
                <a:path w="805" h="280" extrusionOk="0">
                  <a:moveTo>
                    <a:pt x="789" y="0"/>
                  </a:moveTo>
                  <a:cubicBezTo>
                    <a:pt x="787" y="0"/>
                    <a:pt x="784" y="1"/>
                    <a:pt x="782" y="3"/>
                  </a:cubicBezTo>
                  <a:cubicBezTo>
                    <a:pt x="533" y="91"/>
                    <a:pt x="272" y="178"/>
                    <a:pt x="23" y="240"/>
                  </a:cubicBezTo>
                  <a:cubicBezTo>
                    <a:pt x="0" y="240"/>
                    <a:pt x="8" y="279"/>
                    <a:pt x="27" y="279"/>
                  </a:cubicBezTo>
                  <a:cubicBezTo>
                    <a:pt x="30" y="279"/>
                    <a:pt x="32" y="279"/>
                    <a:pt x="35" y="277"/>
                  </a:cubicBezTo>
                  <a:cubicBezTo>
                    <a:pt x="296" y="240"/>
                    <a:pt x="558" y="153"/>
                    <a:pt x="794" y="28"/>
                  </a:cubicBezTo>
                  <a:cubicBezTo>
                    <a:pt x="804" y="18"/>
                    <a:pt x="798" y="0"/>
                    <a:pt x="7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"/>
            <p:cNvSpPr/>
            <p:nvPr/>
          </p:nvSpPr>
          <p:spPr>
            <a:xfrm>
              <a:off x="4886225" y="2909375"/>
              <a:ext cx="27700" cy="7200"/>
            </a:xfrm>
            <a:custGeom>
              <a:avLst/>
              <a:gdLst/>
              <a:ahLst/>
              <a:cxnLst/>
              <a:rect l="l" t="t" r="r" b="b"/>
              <a:pathLst>
                <a:path w="1108" h="288" extrusionOk="0">
                  <a:moveTo>
                    <a:pt x="1100" y="0"/>
                  </a:moveTo>
                  <a:cubicBezTo>
                    <a:pt x="1095" y="0"/>
                    <a:pt x="1089" y="3"/>
                    <a:pt x="1083" y="10"/>
                  </a:cubicBezTo>
                  <a:cubicBezTo>
                    <a:pt x="808" y="179"/>
                    <a:pt x="489" y="267"/>
                    <a:pt x="170" y="267"/>
                  </a:cubicBezTo>
                  <a:cubicBezTo>
                    <a:pt x="113" y="267"/>
                    <a:pt x="57" y="264"/>
                    <a:pt x="0" y="259"/>
                  </a:cubicBezTo>
                  <a:cubicBezTo>
                    <a:pt x="0" y="259"/>
                    <a:pt x="0" y="271"/>
                    <a:pt x="0" y="283"/>
                  </a:cubicBezTo>
                  <a:lnTo>
                    <a:pt x="50" y="283"/>
                  </a:lnTo>
                  <a:cubicBezTo>
                    <a:pt x="92" y="286"/>
                    <a:pt x="133" y="288"/>
                    <a:pt x="175" y="288"/>
                  </a:cubicBezTo>
                  <a:cubicBezTo>
                    <a:pt x="504" y="288"/>
                    <a:pt x="820" y="200"/>
                    <a:pt x="1108" y="35"/>
                  </a:cubicBezTo>
                  <a:cubicBezTo>
                    <a:pt x="1108" y="22"/>
                    <a:pt x="1108" y="22"/>
                    <a:pt x="1108" y="10"/>
                  </a:cubicBezTo>
                  <a:cubicBezTo>
                    <a:pt x="1108" y="3"/>
                    <a:pt x="1105" y="0"/>
                    <a:pt x="1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"/>
            <p:cNvSpPr/>
            <p:nvPr/>
          </p:nvSpPr>
          <p:spPr>
            <a:xfrm>
              <a:off x="4885600" y="2908850"/>
              <a:ext cx="28950" cy="8550"/>
            </a:xfrm>
            <a:custGeom>
              <a:avLst/>
              <a:gdLst/>
              <a:ahLst/>
              <a:cxnLst/>
              <a:rect l="l" t="t" r="r" b="b"/>
              <a:pathLst>
                <a:path w="1158" h="342" extrusionOk="0">
                  <a:moveTo>
                    <a:pt x="1120" y="0"/>
                  </a:moveTo>
                  <a:cubicBezTo>
                    <a:pt x="1112" y="0"/>
                    <a:pt x="1104" y="6"/>
                    <a:pt x="1096" y="6"/>
                  </a:cubicBezTo>
                  <a:cubicBezTo>
                    <a:pt x="821" y="175"/>
                    <a:pt x="510" y="263"/>
                    <a:pt x="194" y="263"/>
                  </a:cubicBezTo>
                  <a:cubicBezTo>
                    <a:pt x="138" y="263"/>
                    <a:pt x="82" y="260"/>
                    <a:pt x="25" y="255"/>
                  </a:cubicBezTo>
                  <a:lnTo>
                    <a:pt x="0" y="242"/>
                  </a:lnTo>
                  <a:lnTo>
                    <a:pt x="0" y="280"/>
                  </a:lnTo>
                  <a:lnTo>
                    <a:pt x="0" y="292"/>
                  </a:lnTo>
                  <a:lnTo>
                    <a:pt x="0" y="304"/>
                  </a:lnTo>
                  <a:lnTo>
                    <a:pt x="0" y="329"/>
                  </a:lnTo>
                  <a:lnTo>
                    <a:pt x="75" y="329"/>
                  </a:lnTo>
                  <a:cubicBezTo>
                    <a:pt x="125" y="342"/>
                    <a:pt x="162" y="342"/>
                    <a:pt x="212" y="342"/>
                  </a:cubicBezTo>
                  <a:cubicBezTo>
                    <a:pt x="535" y="329"/>
                    <a:pt x="859" y="242"/>
                    <a:pt x="1133" y="68"/>
                  </a:cubicBezTo>
                  <a:lnTo>
                    <a:pt x="1145" y="68"/>
                  </a:lnTo>
                  <a:cubicBezTo>
                    <a:pt x="1158" y="56"/>
                    <a:pt x="1158" y="43"/>
                    <a:pt x="1158" y="18"/>
                  </a:cubicBezTo>
                  <a:cubicBezTo>
                    <a:pt x="1145" y="6"/>
                    <a:pt x="1145" y="6"/>
                    <a:pt x="1133" y="6"/>
                  </a:cubicBezTo>
                  <a:cubicBezTo>
                    <a:pt x="1129" y="2"/>
                    <a:pt x="1125" y="0"/>
                    <a:pt x="1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"/>
            <p:cNvSpPr/>
            <p:nvPr/>
          </p:nvSpPr>
          <p:spPr>
            <a:xfrm>
              <a:off x="5614900" y="4160750"/>
              <a:ext cx="148125" cy="84275"/>
            </a:xfrm>
            <a:custGeom>
              <a:avLst/>
              <a:gdLst/>
              <a:ahLst/>
              <a:cxnLst/>
              <a:rect l="l" t="t" r="r" b="b"/>
              <a:pathLst>
                <a:path w="5925" h="3371" extrusionOk="0">
                  <a:moveTo>
                    <a:pt x="1911" y="1"/>
                  </a:moveTo>
                  <a:cubicBezTo>
                    <a:pt x="992" y="1"/>
                    <a:pt x="244" y="31"/>
                    <a:pt x="150" y="35"/>
                  </a:cubicBezTo>
                  <a:cubicBezTo>
                    <a:pt x="1" y="35"/>
                    <a:pt x="1320" y="259"/>
                    <a:pt x="1195" y="334"/>
                  </a:cubicBezTo>
                  <a:cubicBezTo>
                    <a:pt x="847" y="558"/>
                    <a:pt x="1444" y="994"/>
                    <a:pt x="1295" y="1379"/>
                  </a:cubicBezTo>
                  <a:cubicBezTo>
                    <a:pt x="1392" y="1399"/>
                    <a:pt x="1691" y="1402"/>
                    <a:pt x="2064" y="1402"/>
                  </a:cubicBezTo>
                  <a:cubicBezTo>
                    <a:pt x="2288" y="1402"/>
                    <a:pt x="2538" y="1401"/>
                    <a:pt x="2787" y="1401"/>
                  </a:cubicBezTo>
                  <a:cubicBezTo>
                    <a:pt x="3451" y="1401"/>
                    <a:pt x="4108" y="1410"/>
                    <a:pt x="4232" y="1479"/>
                  </a:cubicBezTo>
                  <a:cubicBezTo>
                    <a:pt x="4518" y="1653"/>
                    <a:pt x="4481" y="2201"/>
                    <a:pt x="4481" y="2499"/>
                  </a:cubicBezTo>
                  <a:cubicBezTo>
                    <a:pt x="4481" y="2798"/>
                    <a:pt x="4456" y="3084"/>
                    <a:pt x="4406" y="3371"/>
                  </a:cubicBezTo>
                  <a:lnTo>
                    <a:pt x="5775" y="3246"/>
                  </a:lnTo>
                  <a:cubicBezTo>
                    <a:pt x="5825" y="2885"/>
                    <a:pt x="5875" y="2512"/>
                    <a:pt x="5900" y="2151"/>
                  </a:cubicBezTo>
                  <a:cubicBezTo>
                    <a:pt x="5925" y="1827"/>
                    <a:pt x="5875" y="745"/>
                    <a:pt x="5688" y="483"/>
                  </a:cubicBezTo>
                  <a:cubicBezTo>
                    <a:pt x="5394" y="81"/>
                    <a:pt x="3422" y="1"/>
                    <a:pt x="19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"/>
            <p:cNvSpPr/>
            <p:nvPr/>
          </p:nvSpPr>
          <p:spPr>
            <a:xfrm>
              <a:off x="5562625" y="4160900"/>
              <a:ext cx="105500" cy="74475"/>
            </a:xfrm>
            <a:custGeom>
              <a:avLst/>
              <a:gdLst/>
              <a:ahLst/>
              <a:cxnLst/>
              <a:rect l="l" t="t" r="r" b="b"/>
              <a:pathLst>
                <a:path w="4220" h="2979" extrusionOk="0">
                  <a:moveTo>
                    <a:pt x="2303" y="1"/>
                  </a:moveTo>
                  <a:cubicBezTo>
                    <a:pt x="1700" y="1"/>
                    <a:pt x="997" y="77"/>
                    <a:pt x="660" y="365"/>
                  </a:cubicBezTo>
                  <a:cubicBezTo>
                    <a:pt x="412" y="577"/>
                    <a:pt x="287" y="1137"/>
                    <a:pt x="250" y="1448"/>
                  </a:cubicBezTo>
                  <a:cubicBezTo>
                    <a:pt x="188" y="1821"/>
                    <a:pt x="38" y="2618"/>
                    <a:pt x="1" y="2979"/>
                  </a:cubicBezTo>
                  <a:lnTo>
                    <a:pt x="1432" y="2979"/>
                  </a:lnTo>
                  <a:cubicBezTo>
                    <a:pt x="1445" y="2693"/>
                    <a:pt x="1494" y="2394"/>
                    <a:pt x="1557" y="2120"/>
                  </a:cubicBezTo>
                  <a:cubicBezTo>
                    <a:pt x="1619" y="1821"/>
                    <a:pt x="1731" y="1548"/>
                    <a:pt x="2042" y="1448"/>
                  </a:cubicBezTo>
                  <a:cubicBezTo>
                    <a:pt x="2179" y="1404"/>
                    <a:pt x="2415" y="1395"/>
                    <a:pt x="2653" y="1395"/>
                  </a:cubicBezTo>
                  <a:cubicBezTo>
                    <a:pt x="2832" y="1395"/>
                    <a:pt x="3011" y="1400"/>
                    <a:pt x="3150" y="1400"/>
                  </a:cubicBezTo>
                  <a:cubicBezTo>
                    <a:pt x="3196" y="1400"/>
                    <a:pt x="3238" y="1400"/>
                    <a:pt x="3274" y="1398"/>
                  </a:cubicBezTo>
                  <a:cubicBezTo>
                    <a:pt x="3585" y="1386"/>
                    <a:pt x="3909" y="1386"/>
                    <a:pt x="4220" y="1386"/>
                  </a:cubicBezTo>
                  <a:cubicBezTo>
                    <a:pt x="4158" y="988"/>
                    <a:pt x="4071" y="639"/>
                    <a:pt x="3784" y="353"/>
                  </a:cubicBezTo>
                  <a:cubicBezTo>
                    <a:pt x="3647" y="228"/>
                    <a:pt x="3498" y="129"/>
                    <a:pt x="3324" y="79"/>
                  </a:cubicBezTo>
                  <a:cubicBezTo>
                    <a:pt x="3218" y="51"/>
                    <a:pt x="2794" y="1"/>
                    <a:pt x="2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"/>
            <p:cNvSpPr/>
            <p:nvPr/>
          </p:nvSpPr>
          <p:spPr>
            <a:xfrm>
              <a:off x="5324000" y="4228000"/>
              <a:ext cx="649050" cy="473225"/>
            </a:xfrm>
            <a:custGeom>
              <a:avLst/>
              <a:gdLst/>
              <a:ahLst/>
              <a:cxnLst/>
              <a:rect l="l" t="t" r="r" b="b"/>
              <a:pathLst>
                <a:path w="25962" h="18929" extrusionOk="0">
                  <a:moveTo>
                    <a:pt x="6778" y="1"/>
                  </a:moveTo>
                  <a:cubicBezTo>
                    <a:pt x="6589" y="1"/>
                    <a:pt x="6400" y="3"/>
                    <a:pt x="6210" y="9"/>
                  </a:cubicBezTo>
                  <a:cubicBezTo>
                    <a:pt x="4493" y="58"/>
                    <a:pt x="1033" y="482"/>
                    <a:pt x="1033" y="3095"/>
                  </a:cubicBezTo>
                  <a:cubicBezTo>
                    <a:pt x="1033" y="5920"/>
                    <a:pt x="0" y="16661"/>
                    <a:pt x="1830" y="18266"/>
                  </a:cubicBezTo>
                  <a:cubicBezTo>
                    <a:pt x="2203" y="18577"/>
                    <a:pt x="2663" y="18776"/>
                    <a:pt x="3149" y="18851"/>
                  </a:cubicBezTo>
                  <a:cubicBezTo>
                    <a:pt x="3553" y="18903"/>
                    <a:pt x="3958" y="18929"/>
                    <a:pt x="4362" y="18929"/>
                  </a:cubicBezTo>
                  <a:cubicBezTo>
                    <a:pt x="4443" y="18929"/>
                    <a:pt x="4524" y="18928"/>
                    <a:pt x="4605" y="18926"/>
                  </a:cubicBezTo>
                  <a:cubicBezTo>
                    <a:pt x="5734" y="18911"/>
                    <a:pt x="6861" y="18906"/>
                    <a:pt x="7986" y="18906"/>
                  </a:cubicBezTo>
                  <a:cubicBezTo>
                    <a:pt x="10321" y="18906"/>
                    <a:pt x="12651" y="18927"/>
                    <a:pt x="14984" y="18927"/>
                  </a:cubicBezTo>
                  <a:cubicBezTo>
                    <a:pt x="15345" y="18927"/>
                    <a:pt x="15706" y="18927"/>
                    <a:pt x="16067" y="18926"/>
                  </a:cubicBezTo>
                  <a:cubicBezTo>
                    <a:pt x="18096" y="18926"/>
                    <a:pt x="20137" y="18876"/>
                    <a:pt x="22166" y="18789"/>
                  </a:cubicBezTo>
                  <a:cubicBezTo>
                    <a:pt x="23647" y="18714"/>
                    <a:pt x="25700" y="18527"/>
                    <a:pt x="25688" y="16648"/>
                  </a:cubicBezTo>
                  <a:cubicBezTo>
                    <a:pt x="25688" y="12255"/>
                    <a:pt x="25962" y="7812"/>
                    <a:pt x="25812" y="3406"/>
                  </a:cubicBezTo>
                  <a:cubicBezTo>
                    <a:pt x="25787" y="2510"/>
                    <a:pt x="25526" y="1552"/>
                    <a:pt x="24829" y="979"/>
                  </a:cubicBezTo>
                  <a:cubicBezTo>
                    <a:pt x="24120" y="394"/>
                    <a:pt x="23124" y="320"/>
                    <a:pt x="22203" y="295"/>
                  </a:cubicBezTo>
                  <a:cubicBezTo>
                    <a:pt x="21357" y="271"/>
                    <a:pt x="20512" y="261"/>
                    <a:pt x="19666" y="261"/>
                  </a:cubicBezTo>
                  <a:cubicBezTo>
                    <a:pt x="17860" y="261"/>
                    <a:pt x="16052" y="306"/>
                    <a:pt x="14238" y="357"/>
                  </a:cubicBezTo>
                  <a:cubicBezTo>
                    <a:pt x="14048" y="362"/>
                    <a:pt x="13859" y="365"/>
                    <a:pt x="13671" y="365"/>
                  </a:cubicBezTo>
                  <a:cubicBezTo>
                    <a:pt x="11357" y="365"/>
                    <a:pt x="9091" y="1"/>
                    <a:pt x="6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"/>
            <p:cNvSpPr/>
            <p:nvPr/>
          </p:nvSpPr>
          <p:spPr>
            <a:xfrm>
              <a:off x="5469925" y="4313325"/>
              <a:ext cx="393600" cy="287025"/>
            </a:xfrm>
            <a:custGeom>
              <a:avLst/>
              <a:gdLst/>
              <a:ahLst/>
              <a:cxnLst/>
              <a:rect l="l" t="t" r="r" b="b"/>
              <a:pathLst>
                <a:path w="15744" h="11481" extrusionOk="0">
                  <a:moveTo>
                    <a:pt x="4151" y="0"/>
                  </a:moveTo>
                  <a:cubicBezTo>
                    <a:pt x="4025" y="0"/>
                    <a:pt x="3898" y="2"/>
                    <a:pt x="3771" y="6"/>
                  </a:cubicBezTo>
                  <a:cubicBezTo>
                    <a:pt x="2726" y="31"/>
                    <a:pt x="635" y="292"/>
                    <a:pt x="635" y="1872"/>
                  </a:cubicBezTo>
                  <a:cubicBezTo>
                    <a:pt x="635" y="3590"/>
                    <a:pt x="0" y="10099"/>
                    <a:pt x="1108" y="11082"/>
                  </a:cubicBezTo>
                  <a:cubicBezTo>
                    <a:pt x="1344" y="11269"/>
                    <a:pt x="1618" y="11393"/>
                    <a:pt x="1917" y="11431"/>
                  </a:cubicBezTo>
                  <a:cubicBezTo>
                    <a:pt x="2203" y="11468"/>
                    <a:pt x="2502" y="11480"/>
                    <a:pt x="2800" y="11480"/>
                  </a:cubicBezTo>
                  <a:cubicBezTo>
                    <a:pt x="3572" y="11468"/>
                    <a:pt x="4344" y="11464"/>
                    <a:pt x="5115" y="11464"/>
                  </a:cubicBezTo>
                  <a:cubicBezTo>
                    <a:pt x="6658" y="11464"/>
                    <a:pt x="8202" y="11480"/>
                    <a:pt x="9745" y="11480"/>
                  </a:cubicBezTo>
                  <a:cubicBezTo>
                    <a:pt x="10989" y="11480"/>
                    <a:pt x="12222" y="11455"/>
                    <a:pt x="13454" y="11393"/>
                  </a:cubicBezTo>
                  <a:cubicBezTo>
                    <a:pt x="14350" y="11356"/>
                    <a:pt x="15594" y="11244"/>
                    <a:pt x="15594" y="10099"/>
                  </a:cubicBezTo>
                  <a:cubicBezTo>
                    <a:pt x="15582" y="7423"/>
                    <a:pt x="15744" y="4735"/>
                    <a:pt x="15669" y="2072"/>
                  </a:cubicBezTo>
                  <a:cubicBezTo>
                    <a:pt x="15644" y="1524"/>
                    <a:pt x="15482" y="939"/>
                    <a:pt x="15059" y="591"/>
                  </a:cubicBezTo>
                  <a:cubicBezTo>
                    <a:pt x="14636" y="230"/>
                    <a:pt x="14039" y="192"/>
                    <a:pt x="13479" y="180"/>
                  </a:cubicBezTo>
                  <a:cubicBezTo>
                    <a:pt x="12939" y="163"/>
                    <a:pt x="12401" y="156"/>
                    <a:pt x="11864" y="156"/>
                  </a:cubicBezTo>
                  <a:cubicBezTo>
                    <a:pt x="10789" y="156"/>
                    <a:pt x="9716" y="184"/>
                    <a:pt x="8637" y="217"/>
                  </a:cubicBezTo>
                  <a:cubicBezTo>
                    <a:pt x="8541" y="219"/>
                    <a:pt x="8445" y="220"/>
                    <a:pt x="8349" y="220"/>
                  </a:cubicBezTo>
                  <a:cubicBezTo>
                    <a:pt x="6944" y="220"/>
                    <a:pt x="5564" y="0"/>
                    <a:pt x="4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"/>
            <p:cNvSpPr/>
            <p:nvPr/>
          </p:nvSpPr>
          <p:spPr>
            <a:xfrm>
              <a:off x="5345450" y="4598150"/>
              <a:ext cx="108625" cy="103075"/>
            </a:xfrm>
            <a:custGeom>
              <a:avLst/>
              <a:gdLst/>
              <a:ahLst/>
              <a:cxnLst/>
              <a:rect l="l" t="t" r="r" b="b"/>
              <a:pathLst>
                <a:path w="4345" h="4123" extrusionOk="0">
                  <a:moveTo>
                    <a:pt x="1" y="0"/>
                  </a:moveTo>
                  <a:lnTo>
                    <a:pt x="1" y="0"/>
                  </a:lnTo>
                  <a:cubicBezTo>
                    <a:pt x="138" y="1668"/>
                    <a:pt x="424" y="2975"/>
                    <a:pt x="972" y="3460"/>
                  </a:cubicBezTo>
                  <a:cubicBezTo>
                    <a:pt x="1345" y="3771"/>
                    <a:pt x="1805" y="3970"/>
                    <a:pt x="2291" y="4033"/>
                  </a:cubicBezTo>
                  <a:cubicBezTo>
                    <a:pt x="2697" y="4095"/>
                    <a:pt x="3104" y="4123"/>
                    <a:pt x="3511" y="4123"/>
                  </a:cubicBezTo>
                  <a:cubicBezTo>
                    <a:pt x="3589" y="4123"/>
                    <a:pt x="3668" y="4122"/>
                    <a:pt x="3747" y="4120"/>
                  </a:cubicBezTo>
                  <a:cubicBezTo>
                    <a:pt x="3909" y="4120"/>
                    <a:pt x="4071" y="4120"/>
                    <a:pt x="4232" y="4107"/>
                  </a:cubicBezTo>
                  <a:cubicBezTo>
                    <a:pt x="4344" y="2726"/>
                    <a:pt x="3672" y="1394"/>
                    <a:pt x="2502" y="660"/>
                  </a:cubicBezTo>
                  <a:cubicBezTo>
                    <a:pt x="2017" y="374"/>
                    <a:pt x="1482" y="187"/>
                    <a:pt x="922" y="100"/>
                  </a:cubicBezTo>
                  <a:cubicBezTo>
                    <a:pt x="623" y="38"/>
                    <a:pt x="312" y="1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"/>
            <p:cNvSpPr/>
            <p:nvPr/>
          </p:nvSpPr>
          <p:spPr>
            <a:xfrm>
              <a:off x="5348875" y="4228825"/>
              <a:ext cx="117325" cy="110175"/>
            </a:xfrm>
            <a:custGeom>
              <a:avLst/>
              <a:gdLst/>
              <a:ahLst/>
              <a:cxnLst/>
              <a:rect l="l" t="t" r="r" b="b"/>
              <a:pathLst>
                <a:path w="4693" h="4407" extrusionOk="0">
                  <a:moveTo>
                    <a:pt x="4693" y="0"/>
                  </a:moveTo>
                  <a:lnTo>
                    <a:pt x="4693" y="0"/>
                  </a:lnTo>
                  <a:cubicBezTo>
                    <a:pt x="2876" y="125"/>
                    <a:pt x="38" y="697"/>
                    <a:pt x="38" y="3062"/>
                  </a:cubicBezTo>
                  <a:cubicBezTo>
                    <a:pt x="38" y="3398"/>
                    <a:pt x="26" y="3859"/>
                    <a:pt x="1" y="4406"/>
                  </a:cubicBezTo>
                  <a:cubicBezTo>
                    <a:pt x="685" y="4356"/>
                    <a:pt x="1357" y="4219"/>
                    <a:pt x="2017" y="3995"/>
                  </a:cubicBezTo>
                  <a:cubicBezTo>
                    <a:pt x="2565" y="3834"/>
                    <a:pt x="3075" y="3547"/>
                    <a:pt x="3498" y="3162"/>
                  </a:cubicBezTo>
                  <a:cubicBezTo>
                    <a:pt x="3809" y="2850"/>
                    <a:pt x="4058" y="2477"/>
                    <a:pt x="4220" y="2066"/>
                  </a:cubicBezTo>
                  <a:cubicBezTo>
                    <a:pt x="4518" y="1419"/>
                    <a:pt x="4668" y="71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"/>
            <p:cNvSpPr/>
            <p:nvPr/>
          </p:nvSpPr>
          <p:spPr>
            <a:xfrm>
              <a:off x="5878450" y="4567350"/>
              <a:ext cx="88700" cy="130375"/>
            </a:xfrm>
            <a:custGeom>
              <a:avLst/>
              <a:gdLst/>
              <a:ahLst/>
              <a:cxnLst/>
              <a:rect l="l" t="t" r="r" b="b"/>
              <a:pathLst>
                <a:path w="3548" h="5215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3261" y="75"/>
                    <a:pt x="2962" y="174"/>
                    <a:pt x="2688" y="299"/>
                  </a:cubicBezTo>
                  <a:cubicBezTo>
                    <a:pt x="1705" y="734"/>
                    <a:pt x="834" y="1494"/>
                    <a:pt x="398" y="2477"/>
                  </a:cubicBezTo>
                  <a:cubicBezTo>
                    <a:pt x="174" y="3062"/>
                    <a:pt x="37" y="3672"/>
                    <a:pt x="13" y="4294"/>
                  </a:cubicBezTo>
                  <a:cubicBezTo>
                    <a:pt x="0" y="4605"/>
                    <a:pt x="0" y="4904"/>
                    <a:pt x="0" y="5215"/>
                  </a:cubicBezTo>
                  <a:cubicBezTo>
                    <a:pt x="1481" y="5140"/>
                    <a:pt x="3522" y="4953"/>
                    <a:pt x="3510" y="3074"/>
                  </a:cubicBezTo>
                  <a:cubicBezTo>
                    <a:pt x="3510" y="2054"/>
                    <a:pt x="3535" y="1021"/>
                    <a:pt x="3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"/>
            <p:cNvSpPr/>
            <p:nvPr/>
          </p:nvSpPr>
          <p:spPr>
            <a:xfrm>
              <a:off x="5857600" y="4235050"/>
              <a:ext cx="112350" cy="104300"/>
            </a:xfrm>
            <a:custGeom>
              <a:avLst/>
              <a:gdLst/>
              <a:ahLst/>
              <a:cxnLst/>
              <a:rect l="l" t="t" r="r" b="b"/>
              <a:pathLst>
                <a:path w="4494" h="4172" extrusionOk="0">
                  <a:moveTo>
                    <a:pt x="0" y="0"/>
                  </a:moveTo>
                  <a:cubicBezTo>
                    <a:pt x="13" y="13"/>
                    <a:pt x="13" y="13"/>
                    <a:pt x="13" y="25"/>
                  </a:cubicBezTo>
                  <a:cubicBezTo>
                    <a:pt x="25" y="536"/>
                    <a:pt x="87" y="1046"/>
                    <a:pt x="224" y="1531"/>
                  </a:cubicBezTo>
                  <a:cubicBezTo>
                    <a:pt x="598" y="2738"/>
                    <a:pt x="1680" y="3634"/>
                    <a:pt x="2888" y="3983"/>
                  </a:cubicBezTo>
                  <a:cubicBezTo>
                    <a:pt x="3367" y="4108"/>
                    <a:pt x="3867" y="4171"/>
                    <a:pt x="4359" y="4171"/>
                  </a:cubicBezTo>
                  <a:cubicBezTo>
                    <a:pt x="4404" y="4171"/>
                    <a:pt x="4448" y="4171"/>
                    <a:pt x="4493" y="4170"/>
                  </a:cubicBezTo>
                  <a:cubicBezTo>
                    <a:pt x="4493" y="3821"/>
                    <a:pt x="4481" y="3473"/>
                    <a:pt x="4468" y="3124"/>
                  </a:cubicBezTo>
                  <a:cubicBezTo>
                    <a:pt x="4443" y="2228"/>
                    <a:pt x="4182" y="1270"/>
                    <a:pt x="3485" y="697"/>
                  </a:cubicBezTo>
                  <a:cubicBezTo>
                    <a:pt x="2776" y="112"/>
                    <a:pt x="1780" y="38"/>
                    <a:pt x="859" y="13"/>
                  </a:cubicBezTo>
                  <a:cubicBezTo>
                    <a:pt x="573" y="0"/>
                    <a:pt x="286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"/>
            <p:cNvSpPr/>
            <p:nvPr/>
          </p:nvSpPr>
          <p:spPr>
            <a:xfrm>
              <a:off x="5324000" y="4229750"/>
              <a:ext cx="634750" cy="471475"/>
            </a:xfrm>
            <a:custGeom>
              <a:avLst/>
              <a:gdLst/>
              <a:ahLst/>
              <a:cxnLst/>
              <a:rect l="l" t="t" r="r" b="b"/>
              <a:pathLst>
                <a:path w="25390" h="18859" extrusionOk="0">
                  <a:moveTo>
                    <a:pt x="5215" y="1"/>
                  </a:moveTo>
                  <a:lnTo>
                    <a:pt x="5215" y="1"/>
                  </a:lnTo>
                  <a:cubicBezTo>
                    <a:pt x="3423" y="200"/>
                    <a:pt x="1033" y="860"/>
                    <a:pt x="1033" y="3025"/>
                  </a:cubicBezTo>
                  <a:cubicBezTo>
                    <a:pt x="1033" y="5850"/>
                    <a:pt x="0" y="16591"/>
                    <a:pt x="1830" y="18196"/>
                  </a:cubicBezTo>
                  <a:cubicBezTo>
                    <a:pt x="2203" y="18507"/>
                    <a:pt x="2663" y="18706"/>
                    <a:pt x="3149" y="18781"/>
                  </a:cubicBezTo>
                  <a:cubicBezTo>
                    <a:pt x="3553" y="18833"/>
                    <a:pt x="3958" y="18859"/>
                    <a:pt x="4362" y="18859"/>
                  </a:cubicBezTo>
                  <a:cubicBezTo>
                    <a:pt x="4443" y="18859"/>
                    <a:pt x="4524" y="18858"/>
                    <a:pt x="4605" y="18856"/>
                  </a:cubicBezTo>
                  <a:cubicBezTo>
                    <a:pt x="5734" y="18841"/>
                    <a:pt x="6861" y="18836"/>
                    <a:pt x="7986" y="18836"/>
                  </a:cubicBezTo>
                  <a:cubicBezTo>
                    <a:pt x="10321" y="18836"/>
                    <a:pt x="12651" y="18857"/>
                    <a:pt x="14984" y="18857"/>
                  </a:cubicBezTo>
                  <a:cubicBezTo>
                    <a:pt x="15345" y="18857"/>
                    <a:pt x="15706" y="18857"/>
                    <a:pt x="16067" y="18856"/>
                  </a:cubicBezTo>
                  <a:cubicBezTo>
                    <a:pt x="18096" y="18856"/>
                    <a:pt x="20137" y="18806"/>
                    <a:pt x="22166" y="18719"/>
                  </a:cubicBezTo>
                  <a:cubicBezTo>
                    <a:pt x="23298" y="18669"/>
                    <a:pt x="24754" y="18545"/>
                    <a:pt x="25389" y="17649"/>
                  </a:cubicBezTo>
                  <a:lnTo>
                    <a:pt x="25389" y="17649"/>
                  </a:lnTo>
                  <a:cubicBezTo>
                    <a:pt x="22825" y="18059"/>
                    <a:pt x="19701" y="18034"/>
                    <a:pt x="17660" y="18047"/>
                  </a:cubicBezTo>
                  <a:cubicBezTo>
                    <a:pt x="13840" y="18047"/>
                    <a:pt x="9795" y="18134"/>
                    <a:pt x="5974" y="18184"/>
                  </a:cubicBezTo>
                  <a:cubicBezTo>
                    <a:pt x="5893" y="18186"/>
                    <a:pt x="5812" y="18187"/>
                    <a:pt x="5731" y="18187"/>
                  </a:cubicBezTo>
                  <a:cubicBezTo>
                    <a:pt x="5327" y="18187"/>
                    <a:pt x="4922" y="18161"/>
                    <a:pt x="4518" y="18109"/>
                  </a:cubicBezTo>
                  <a:cubicBezTo>
                    <a:pt x="4032" y="18047"/>
                    <a:pt x="3572" y="17835"/>
                    <a:pt x="3199" y="17524"/>
                  </a:cubicBezTo>
                  <a:cubicBezTo>
                    <a:pt x="1369" y="15919"/>
                    <a:pt x="2402" y="5178"/>
                    <a:pt x="2402" y="2353"/>
                  </a:cubicBezTo>
                  <a:cubicBezTo>
                    <a:pt x="2402" y="1494"/>
                    <a:pt x="3460" y="349"/>
                    <a:pt x="5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"/>
            <p:cNvSpPr/>
            <p:nvPr/>
          </p:nvSpPr>
          <p:spPr>
            <a:xfrm>
              <a:off x="5438550" y="4258700"/>
              <a:ext cx="490325" cy="19075"/>
            </a:xfrm>
            <a:custGeom>
              <a:avLst/>
              <a:gdLst/>
              <a:ahLst/>
              <a:cxnLst/>
              <a:rect l="l" t="t" r="r" b="b"/>
              <a:pathLst>
                <a:path w="19613" h="763" extrusionOk="0">
                  <a:moveTo>
                    <a:pt x="19575" y="0"/>
                  </a:moveTo>
                  <a:cubicBezTo>
                    <a:pt x="18144" y="25"/>
                    <a:pt x="16725" y="162"/>
                    <a:pt x="15294" y="199"/>
                  </a:cubicBezTo>
                  <a:cubicBezTo>
                    <a:pt x="14874" y="210"/>
                    <a:pt x="14455" y="215"/>
                    <a:pt x="14036" y="215"/>
                  </a:cubicBezTo>
                  <a:cubicBezTo>
                    <a:pt x="13024" y="215"/>
                    <a:pt x="12012" y="188"/>
                    <a:pt x="11000" y="162"/>
                  </a:cubicBezTo>
                  <a:cubicBezTo>
                    <a:pt x="9569" y="125"/>
                    <a:pt x="8141" y="115"/>
                    <a:pt x="6712" y="115"/>
                  </a:cubicBezTo>
                  <a:cubicBezTo>
                    <a:pt x="5284" y="115"/>
                    <a:pt x="3856" y="125"/>
                    <a:pt x="2425" y="125"/>
                  </a:cubicBezTo>
                  <a:cubicBezTo>
                    <a:pt x="2054" y="125"/>
                    <a:pt x="1676" y="98"/>
                    <a:pt x="1306" y="98"/>
                  </a:cubicBezTo>
                  <a:cubicBezTo>
                    <a:pt x="1168" y="98"/>
                    <a:pt x="1030" y="102"/>
                    <a:pt x="894" y="112"/>
                  </a:cubicBezTo>
                  <a:cubicBezTo>
                    <a:pt x="533" y="137"/>
                    <a:pt x="98" y="237"/>
                    <a:pt x="23" y="635"/>
                  </a:cubicBezTo>
                  <a:cubicBezTo>
                    <a:pt x="0" y="710"/>
                    <a:pt x="64" y="762"/>
                    <a:pt x="126" y="762"/>
                  </a:cubicBezTo>
                  <a:cubicBezTo>
                    <a:pt x="167" y="762"/>
                    <a:pt x="207" y="739"/>
                    <a:pt x="222" y="685"/>
                  </a:cubicBezTo>
                  <a:cubicBezTo>
                    <a:pt x="304" y="367"/>
                    <a:pt x="698" y="319"/>
                    <a:pt x="1015" y="319"/>
                  </a:cubicBezTo>
                  <a:cubicBezTo>
                    <a:pt x="1083" y="319"/>
                    <a:pt x="1148" y="322"/>
                    <a:pt x="1205" y="324"/>
                  </a:cubicBezTo>
                  <a:cubicBezTo>
                    <a:pt x="1691" y="324"/>
                    <a:pt x="2176" y="336"/>
                    <a:pt x="2661" y="336"/>
                  </a:cubicBezTo>
                  <a:cubicBezTo>
                    <a:pt x="4043" y="336"/>
                    <a:pt x="5424" y="324"/>
                    <a:pt x="6818" y="324"/>
                  </a:cubicBezTo>
                  <a:cubicBezTo>
                    <a:pt x="9029" y="324"/>
                    <a:pt x="11248" y="415"/>
                    <a:pt x="13462" y="415"/>
                  </a:cubicBezTo>
                  <a:cubicBezTo>
                    <a:pt x="13965" y="415"/>
                    <a:pt x="14468" y="410"/>
                    <a:pt x="14970" y="398"/>
                  </a:cubicBezTo>
                  <a:cubicBezTo>
                    <a:pt x="16501" y="374"/>
                    <a:pt x="18044" y="237"/>
                    <a:pt x="19575" y="62"/>
                  </a:cubicBezTo>
                  <a:cubicBezTo>
                    <a:pt x="19612" y="50"/>
                    <a:pt x="19612" y="0"/>
                    <a:pt x="19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"/>
            <p:cNvSpPr/>
            <p:nvPr/>
          </p:nvSpPr>
          <p:spPr>
            <a:xfrm>
              <a:off x="6077875" y="4638275"/>
              <a:ext cx="67850" cy="74400"/>
            </a:xfrm>
            <a:custGeom>
              <a:avLst/>
              <a:gdLst/>
              <a:ahLst/>
              <a:cxnLst/>
              <a:rect l="l" t="t" r="r" b="b"/>
              <a:pathLst>
                <a:path w="2714" h="2976" extrusionOk="0">
                  <a:moveTo>
                    <a:pt x="1357" y="1"/>
                  </a:moveTo>
                  <a:cubicBezTo>
                    <a:pt x="611" y="1"/>
                    <a:pt x="1" y="660"/>
                    <a:pt x="1" y="1482"/>
                  </a:cubicBezTo>
                  <a:cubicBezTo>
                    <a:pt x="1" y="2303"/>
                    <a:pt x="611" y="2975"/>
                    <a:pt x="1357" y="2975"/>
                  </a:cubicBezTo>
                  <a:cubicBezTo>
                    <a:pt x="2104" y="2975"/>
                    <a:pt x="2714" y="2303"/>
                    <a:pt x="2714" y="1482"/>
                  </a:cubicBezTo>
                  <a:cubicBezTo>
                    <a:pt x="2714" y="660"/>
                    <a:pt x="2104" y="1"/>
                    <a:pt x="1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"/>
            <p:cNvSpPr/>
            <p:nvPr/>
          </p:nvSpPr>
          <p:spPr>
            <a:xfrm>
              <a:off x="6087525" y="4651025"/>
              <a:ext cx="33625" cy="47950"/>
            </a:xfrm>
            <a:custGeom>
              <a:avLst/>
              <a:gdLst/>
              <a:ahLst/>
              <a:cxnLst/>
              <a:rect l="l" t="t" r="r" b="b"/>
              <a:pathLst>
                <a:path w="1345" h="1918" extrusionOk="0">
                  <a:moveTo>
                    <a:pt x="673" y="1"/>
                  </a:moveTo>
                  <a:cubicBezTo>
                    <a:pt x="299" y="1"/>
                    <a:pt x="0" y="437"/>
                    <a:pt x="0" y="959"/>
                  </a:cubicBezTo>
                  <a:cubicBezTo>
                    <a:pt x="0" y="1494"/>
                    <a:pt x="299" y="1918"/>
                    <a:pt x="673" y="1918"/>
                  </a:cubicBezTo>
                  <a:cubicBezTo>
                    <a:pt x="1046" y="1918"/>
                    <a:pt x="1345" y="1494"/>
                    <a:pt x="1345" y="959"/>
                  </a:cubicBezTo>
                  <a:cubicBezTo>
                    <a:pt x="1345" y="437"/>
                    <a:pt x="1046" y="1"/>
                    <a:pt x="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"/>
            <p:cNvSpPr/>
            <p:nvPr/>
          </p:nvSpPr>
          <p:spPr>
            <a:xfrm>
              <a:off x="6230650" y="4613125"/>
              <a:ext cx="68175" cy="67450"/>
            </a:xfrm>
            <a:custGeom>
              <a:avLst/>
              <a:gdLst/>
              <a:ahLst/>
              <a:cxnLst/>
              <a:rect l="l" t="t" r="r" b="b"/>
              <a:pathLst>
                <a:path w="2727" h="2698" extrusionOk="0">
                  <a:moveTo>
                    <a:pt x="1300" y="0"/>
                  </a:moveTo>
                  <a:cubicBezTo>
                    <a:pt x="1224" y="0"/>
                    <a:pt x="1147" y="8"/>
                    <a:pt x="1071" y="24"/>
                  </a:cubicBezTo>
                  <a:cubicBezTo>
                    <a:pt x="411" y="160"/>
                    <a:pt x="0" y="870"/>
                    <a:pt x="162" y="1604"/>
                  </a:cubicBezTo>
                  <a:cubicBezTo>
                    <a:pt x="305" y="2253"/>
                    <a:pt x="847" y="2698"/>
                    <a:pt x="1426" y="2698"/>
                  </a:cubicBezTo>
                  <a:cubicBezTo>
                    <a:pt x="1502" y="2698"/>
                    <a:pt x="1579" y="2690"/>
                    <a:pt x="1656" y="2674"/>
                  </a:cubicBezTo>
                  <a:cubicBezTo>
                    <a:pt x="2315" y="2538"/>
                    <a:pt x="2726" y="1841"/>
                    <a:pt x="2564" y="1106"/>
                  </a:cubicBezTo>
                  <a:cubicBezTo>
                    <a:pt x="2432" y="456"/>
                    <a:pt x="1889" y="0"/>
                    <a:pt x="1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"/>
            <p:cNvSpPr/>
            <p:nvPr/>
          </p:nvSpPr>
          <p:spPr>
            <a:xfrm>
              <a:off x="6242150" y="4626275"/>
              <a:ext cx="33650" cy="43025"/>
            </a:xfrm>
            <a:custGeom>
              <a:avLst/>
              <a:gdLst/>
              <a:ahLst/>
              <a:cxnLst/>
              <a:rect l="l" t="t" r="r" b="b"/>
              <a:pathLst>
                <a:path w="1346" h="1721" extrusionOk="0">
                  <a:moveTo>
                    <a:pt x="564" y="0"/>
                  </a:moveTo>
                  <a:cubicBezTo>
                    <a:pt x="538" y="0"/>
                    <a:pt x="512" y="3"/>
                    <a:pt x="486" y="8"/>
                  </a:cubicBezTo>
                  <a:cubicBezTo>
                    <a:pt x="175" y="70"/>
                    <a:pt x="1" y="506"/>
                    <a:pt x="113" y="979"/>
                  </a:cubicBezTo>
                  <a:cubicBezTo>
                    <a:pt x="204" y="1412"/>
                    <a:pt x="495" y="1720"/>
                    <a:pt x="782" y="1720"/>
                  </a:cubicBezTo>
                  <a:cubicBezTo>
                    <a:pt x="808" y="1720"/>
                    <a:pt x="834" y="1718"/>
                    <a:pt x="860" y="1713"/>
                  </a:cubicBezTo>
                  <a:cubicBezTo>
                    <a:pt x="1171" y="1651"/>
                    <a:pt x="1345" y="1215"/>
                    <a:pt x="1245" y="742"/>
                  </a:cubicBezTo>
                  <a:cubicBezTo>
                    <a:pt x="1143" y="308"/>
                    <a:pt x="852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"/>
            <p:cNvSpPr/>
            <p:nvPr/>
          </p:nvSpPr>
          <p:spPr>
            <a:xfrm>
              <a:off x="6034175" y="3875400"/>
              <a:ext cx="148125" cy="374675"/>
            </a:xfrm>
            <a:custGeom>
              <a:avLst/>
              <a:gdLst/>
              <a:ahLst/>
              <a:cxnLst/>
              <a:rect l="l" t="t" r="r" b="b"/>
              <a:pathLst>
                <a:path w="5925" h="14987" extrusionOk="0">
                  <a:moveTo>
                    <a:pt x="2793" y="0"/>
                  </a:moveTo>
                  <a:cubicBezTo>
                    <a:pt x="1875" y="0"/>
                    <a:pt x="627" y="691"/>
                    <a:pt x="168" y="1020"/>
                  </a:cubicBezTo>
                  <a:cubicBezTo>
                    <a:pt x="0" y="1121"/>
                    <a:pt x="84" y="1353"/>
                    <a:pt x="248" y="1353"/>
                  </a:cubicBezTo>
                  <a:cubicBezTo>
                    <a:pt x="266" y="1353"/>
                    <a:pt x="285" y="1350"/>
                    <a:pt x="305" y="1344"/>
                  </a:cubicBezTo>
                  <a:cubicBezTo>
                    <a:pt x="803" y="1219"/>
                    <a:pt x="1276" y="1007"/>
                    <a:pt x="1774" y="858"/>
                  </a:cubicBezTo>
                  <a:cubicBezTo>
                    <a:pt x="2050" y="776"/>
                    <a:pt x="2402" y="652"/>
                    <a:pt x="2712" y="652"/>
                  </a:cubicBezTo>
                  <a:cubicBezTo>
                    <a:pt x="2779" y="652"/>
                    <a:pt x="2844" y="658"/>
                    <a:pt x="2906" y="671"/>
                  </a:cubicBezTo>
                  <a:cubicBezTo>
                    <a:pt x="3230" y="746"/>
                    <a:pt x="3180" y="1082"/>
                    <a:pt x="3230" y="1368"/>
                  </a:cubicBezTo>
                  <a:cubicBezTo>
                    <a:pt x="3292" y="1729"/>
                    <a:pt x="3342" y="2090"/>
                    <a:pt x="3404" y="2464"/>
                  </a:cubicBezTo>
                  <a:cubicBezTo>
                    <a:pt x="4014" y="6508"/>
                    <a:pt x="4561" y="10566"/>
                    <a:pt x="5109" y="14623"/>
                  </a:cubicBezTo>
                  <a:cubicBezTo>
                    <a:pt x="5146" y="14866"/>
                    <a:pt x="5358" y="14987"/>
                    <a:pt x="5552" y="14987"/>
                  </a:cubicBezTo>
                  <a:cubicBezTo>
                    <a:pt x="5747" y="14987"/>
                    <a:pt x="5924" y="14866"/>
                    <a:pt x="5893" y="14623"/>
                  </a:cubicBezTo>
                  <a:cubicBezTo>
                    <a:pt x="5818" y="14025"/>
                    <a:pt x="5719" y="13441"/>
                    <a:pt x="5632" y="12843"/>
                  </a:cubicBezTo>
                  <a:cubicBezTo>
                    <a:pt x="5246" y="10155"/>
                    <a:pt x="4848" y="7454"/>
                    <a:pt x="4437" y="4754"/>
                  </a:cubicBezTo>
                  <a:cubicBezTo>
                    <a:pt x="4312" y="3982"/>
                    <a:pt x="4200" y="3210"/>
                    <a:pt x="4076" y="2439"/>
                  </a:cubicBezTo>
                  <a:cubicBezTo>
                    <a:pt x="4014" y="2065"/>
                    <a:pt x="3952" y="1704"/>
                    <a:pt x="3902" y="1331"/>
                  </a:cubicBezTo>
                  <a:cubicBezTo>
                    <a:pt x="3852" y="1057"/>
                    <a:pt x="3840" y="746"/>
                    <a:pt x="3715" y="485"/>
                  </a:cubicBezTo>
                  <a:cubicBezTo>
                    <a:pt x="3533" y="133"/>
                    <a:pt x="3195" y="0"/>
                    <a:pt x="2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"/>
            <p:cNvSpPr/>
            <p:nvPr/>
          </p:nvSpPr>
          <p:spPr>
            <a:xfrm>
              <a:off x="5986400" y="3896400"/>
              <a:ext cx="71600" cy="413725"/>
            </a:xfrm>
            <a:custGeom>
              <a:avLst/>
              <a:gdLst/>
              <a:ahLst/>
              <a:cxnLst/>
              <a:rect l="l" t="t" r="r" b="b"/>
              <a:pathLst>
                <a:path w="2864" h="16549" extrusionOk="0">
                  <a:moveTo>
                    <a:pt x="2395" y="0"/>
                  </a:moveTo>
                  <a:cubicBezTo>
                    <a:pt x="2059" y="0"/>
                    <a:pt x="1725" y="173"/>
                    <a:pt x="1432" y="304"/>
                  </a:cubicBezTo>
                  <a:cubicBezTo>
                    <a:pt x="1009" y="491"/>
                    <a:pt x="449" y="703"/>
                    <a:pt x="237" y="1138"/>
                  </a:cubicBezTo>
                  <a:cubicBezTo>
                    <a:pt x="1" y="1661"/>
                    <a:pt x="162" y="2333"/>
                    <a:pt x="237" y="2881"/>
                  </a:cubicBezTo>
                  <a:cubicBezTo>
                    <a:pt x="312" y="3515"/>
                    <a:pt x="349" y="4138"/>
                    <a:pt x="411" y="4772"/>
                  </a:cubicBezTo>
                  <a:cubicBezTo>
                    <a:pt x="561" y="6228"/>
                    <a:pt x="735" y="7685"/>
                    <a:pt x="909" y="9141"/>
                  </a:cubicBezTo>
                  <a:cubicBezTo>
                    <a:pt x="1083" y="10659"/>
                    <a:pt x="1270" y="12165"/>
                    <a:pt x="1419" y="13671"/>
                  </a:cubicBezTo>
                  <a:cubicBezTo>
                    <a:pt x="1482" y="14293"/>
                    <a:pt x="1544" y="14915"/>
                    <a:pt x="1594" y="15525"/>
                  </a:cubicBezTo>
                  <a:cubicBezTo>
                    <a:pt x="1627" y="15958"/>
                    <a:pt x="1769" y="16549"/>
                    <a:pt x="2267" y="16549"/>
                  </a:cubicBezTo>
                  <a:cubicBezTo>
                    <a:pt x="2327" y="16549"/>
                    <a:pt x="2393" y="16540"/>
                    <a:pt x="2465" y="16521"/>
                  </a:cubicBezTo>
                  <a:cubicBezTo>
                    <a:pt x="2714" y="16446"/>
                    <a:pt x="2801" y="16135"/>
                    <a:pt x="2614" y="15948"/>
                  </a:cubicBezTo>
                  <a:cubicBezTo>
                    <a:pt x="2415" y="15724"/>
                    <a:pt x="2465" y="15301"/>
                    <a:pt x="2440" y="15015"/>
                  </a:cubicBezTo>
                  <a:cubicBezTo>
                    <a:pt x="2403" y="14642"/>
                    <a:pt x="2365" y="14268"/>
                    <a:pt x="2328" y="13895"/>
                  </a:cubicBezTo>
                  <a:cubicBezTo>
                    <a:pt x="2253" y="13123"/>
                    <a:pt x="2166" y="12339"/>
                    <a:pt x="2079" y="11555"/>
                  </a:cubicBezTo>
                  <a:cubicBezTo>
                    <a:pt x="1880" y="9875"/>
                    <a:pt x="1668" y="8195"/>
                    <a:pt x="1482" y="6515"/>
                  </a:cubicBezTo>
                  <a:cubicBezTo>
                    <a:pt x="1320" y="5071"/>
                    <a:pt x="1171" y="3615"/>
                    <a:pt x="1021" y="2171"/>
                  </a:cubicBezTo>
                  <a:cubicBezTo>
                    <a:pt x="984" y="1935"/>
                    <a:pt x="909" y="1599"/>
                    <a:pt x="1096" y="1412"/>
                  </a:cubicBezTo>
                  <a:cubicBezTo>
                    <a:pt x="1245" y="1250"/>
                    <a:pt x="1556" y="1151"/>
                    <a:pt x="1743" y="1064"/>
                  </a:cubicBezTo>
                  <a:cubicBezTo>
                    <a:pt x="2104" y="889"/>
                    <a:pt x="2564" y="765"/>
                    <a:pt x="2776" y="404"/>
                  </a:cubicBezTo>
                  <a:cubicBezTo>
                    <a:pt x="2863" y="255"/>
                    <a:pt x="2788" y="68"/>
                    <a:pt x="2627" y="31"/>
                  </a:cubicBezTo>
                  <a:cubicBezTo>
                    <a:pt x="2550" y="10"/>
                    <a:pt x="2472" y="0"/>
                    <a:pt x="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"/>
            <p:cNvSpPr/>
            <p:nvPr/>
          </p:nvSpPr>
          <p:spPr>
            <a:xfrm>
              <a:off x="5943775" y="4194425"/>
              <a:ext cx="399525" cy="475075"/>
            </a:xfrm>
            <a:custGeom>
              <a:avLst/>
              <a:gdLst/>
              <a:ahLst/>
              <a:cxnLst/>
              <a:rect l="l" t="t" r="r" b="b"/>
              <a:pathLst>
                <a:path w="15981" h="19003" extrusionOk="0">
                  <a:moveTo>
                    <a:pt x="10787" y="0"/>
                  </a:moveTo>
                  <a:cubicBezTo>
                    <a:pt x="8152" y="0"/>
                    <a:pt x="611" y="1326"/>
                    <a:pt x="399" y="2073"/>
                  </a:cubicBezTo>
                  <a:cubicBezTo>
                    <a:pt x="1" y="3418"/>
                    <a:pt x="1544" y="17904"/>
                    <a:pt x="2950" y="18775"/>
                  </a:cubicBezTo>
                  <a:cubicBezTo>
                    <a:pt x="3207" y="18934"/>
                    <a:pt x="3729" y="19003"/>
                    <a:pt x="4416" y="19003"/>
                  </a:cubicBezTo>
                  <a:cubicBezTo>
                    <a:pt x="7494" y="19003"/>
                    <a:pt x="13900" y="17637"/>
                    <a:pt x="14836" y="16946"/>
                  </a:cubicBezTo>
                  <a:cubicBezTo>
                    <a:pt x="15981" y="16087"/>
                    <a:pt x="12969" y="443"/>
                    <a:pt x="11488" y="57"/>
                  </a:cubicBezTo>
                  <a:cubicBezTo>
                    <a:pt x="11334" y="18"/>
                    <a:pt x="11093" y="0"/>
                    <a:pt x="107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"/>
            <p:cNvSpPr/>
            <p:nvPr/>
          </p:nvSpPr>
          <p:spPr>
            <a:xfrm>
              <a:off x="5943775" y="4220100"/>
              <a:ext cx="372450" cy="449400"/>
            </a:xfrm>
            <a:custGeom>
              <a:avLst/>
              <a:gdLst/>
              <a:ahLst/>
              <a:cxnLst/>
              <a:rect l="l" t="t" r="r" b="b"/>
              <a:pathLst>
                <a:path w="14898" h="17976" extrusionOk="0">
                  <a:moveTo>
                    <a:pt x="3373" y="1"/>
                  </a:moveTo>
                  <a:lnTo>
                    <a:pt x="3373" y="1"/>
                  </a:lnTo>
                  <a:cubicBezTo>
                    <a:pt x="1731" y="362"/>
                    <a:pt x="486" y="748"/>
                    <a:pt x="399" y="1046"/>
                  </a:cubicBezTo>
                  <a:cubicBezTo>
                    <a:pt x="1" y="2391"/>
                    <a:pt x="1544" y="16877"/>
                    <a:pt x="2950" y="17748"/>
                  </a:cubicBezTo>
                  <a:cubicBezTo>
                    <a:pt x="3207" y="17907"/>
                    <a:pt x="3729" y="17976"/>
                    <a:pt x="4416" y="17976"/>
                  </a:cubicBezTo>
                  <a:cubicBezTo>
                    <a:pt x="7494" y="17976"/>
                    <a:pt x="13900" y="16610"/>
                    <a:pt x="14836" y="15919"/>
                  </a:cubicBezTo>
                  <a:cubicBezTo>
                    <a:pt x="14861" y="15894"/>
                    <a:pt x="14886" y="15857"/>
                    <a:pt x="14898" y="15832"/>
                  </a:cubicBezTo>
                  <a:lnTo>
                    <a:pt x="14898" y="15832"/>
                  </a:lnTo>
                  <a:cubicBezTo>
                    <a:pt x="12524" y="16400"/>
                    <a:pt x="9306" y="16928"/>
                    <a:pt x="7387" y="16928"/>
                  </a:cubicBezTo>
                  <a:cubicBezTo>
                    <a:pt x="6701" y="16928"/>
                    <a:pt x="6180" y="16860"/>
                    <a:pt x="5925" y="16703"/>
                  </a:cubicBezTo>
                  <a:cubicBezTo>
                    <a:pt x="4518" y="15832"/>
                    <a:pt x="2975" y="1345"/>
                    <a:pt x="3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"/>
            <p:cNvSpPr/>
            <p:nvPr/>
          </p:nvSpPr>
          <p:spPr>
            <a:xfrm>
              <a:off x="5983300" y="4230375"/>
              <a:ext cx="14325" cy="155900"/>
            </a:xfrm>
            <a:custGeom>
              <a:avLst/>
              <a:gdLst/>
              <a:ahLst/>
              <a:cxnLst/>
              <a:rect l="l" t="t" r="r" b="b"/>
              <a:pathLst>
                <a:path w="573" h="6236" extrusionOk="0">
                  <a:moveTo>
                    <a:pt x="100" y="1"/>
                  </a:moveTo>
                  <a:cubicBezTo>
                    <a:pt x="0" y="2042"/>
                    <a:pt x="486" y="6199"/>
                    <a:pt x="486" y="6236"/>
                  </a:cubicBezTo>
                  <a:lnTo>
                    <a:pt x="573" y="6223"/>
                  </a:lnTo>
                  <a:cubicBezTo>
                    <a:pt x="560" y="6186"/>
                    <a:pt x="75" y="2042"/>
                    <a:pt x="174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"/>
            <p:cNvSpPr/>
            <p:nvPr/>
          </p:nvSpPr>
          <p:spPr>
            <a:xfrm>
              <a:off x="6064800" y="4249050"/>
              <a:ext cx="162450" cy="32375"/>
            </a:xfrm>
            <a:custGeom>
              <a:avLst/>
              <a:gdLst/>
              <a:ahLst/>
              <a:cxnLst/>
              <a:rect l="l" t="t" r="r" b="b"/>
              <a:pathLst>
                <a:path w="6498" h="1295" extrusionOk="0">
                  <a:moveTo>
                    <a:pt x="6485" y="0"/>
                  </a:moveTo>
                  <a:cubicBezTo>
                    <a:pt x="4295" y="224"/>
                    <a:pt x="2142" y="635"/>
                    <a:pt x="38" y="1233"/>
                  </a:cubicBezTo>
                  <a:cubicBezTo>
                    <a:pt x="1" y="1245"/>
                    <a:pt x="13" y="1295"/>
                    <a:pt x="51" y="1295"/>
                  </a:cubicBezTo>
                  <a:cubicBezTo>
                    <a:pt x="2166" y="710"/>
                    <a:pt x="4307" y="287"/>
                    <a:pt x="6485" y="25"/>
                  </a:cubicBezTo>
                  <a:cubicBezTo>
                    <a:pt x="6498" y="25"/>
                    <a:pt x="6498" y="0"/>
                    <a:pt x="6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"/>
            <p:cNvSpPr/>
            <p:nvPr/>
          </p:nvSpPr>
          <p:spPr>
            <a:xfrm>
              <a:off x="6060150" y="4280975"/>
              <a:ext cx="7800" cy="19175"/>
            </a:xfrm>
            <a:custGeom>
              <a:avLst/>
              <a:gdLst/>
              <a:ahLst/>
              <a:cxnLst/>
              <a:rect l="l" t="t" r="r" b="b"/>
              <a:pathLst>
                <a:path w="312" h="767" extrusionOk="0">
                  <a:moveTo>
                    <a:pt x="203" y="64"/>
                  </a:moveTo>
                  <a:lnTo>
                    <a:pt x="203" y="64"/>
                  </a:lnTo>
                  <a:cubicBezTo>
                    <a:pt x="214" y="165"/>
                    <a:pt x="226" y="266"/>
                    <a:pt x="237" y="366"/>
                  </a:cubicBezTo>
                  <a:cubicBezTo>
                    <a:pt x="249" y="416"/>
                    <a:pt x="249" y="466"/>
                    <a:pt x="262" y="503"/>
                  </a:cubicBezTo>
                  <a:cubicBezTo>
                    <a:pt x="262" y="528"/>
                    <a:pt x="262" y="553"/>
                    <a:pt x="262" y="578"/>
                  </a:cubicBezTo>
                  <a:cubicBezTo>
                    <a:pt x="194" y="639"/>
                    <a:pt x="145" y="670"/>
                    <a:pt x="114" y="670"/>
                  </a:cubicBezTo>
                  <a:cubicBezTo>
                    <a:pt x="88" y="670"/>
                    <a:pt x="75" y="648"/>
                    <a:pt x="75" y="603"/>
                  </a:cubicBezTo>
                  <a:cubicBezTo>
                    <a:pt x="7" y="421"/>
                    <a:pt x="125" y="229"/>
                    <a:pt x="203" y="64"/>
                  </a:cubicBezTo>
                  <a:close/>
                  <a:moveTo>
                    <a:pt x="222" y="0"/>
                  </a:moveTo>
                  <a:cubicBezTo>
                    <a:pt x="219" y="0"/>
                    <a:pt x="215" y="2"/>
                    <a:pt x="212" y="5"/>
                  </a:cubicBezTo>
                  <a:cubicBezTo>
                    <a:pt x="100" y="117"/>
                    <a:pt x="25" y="267"/>
                    <a:pt x="25" y="428"/>
                  </a:cubicBezTo>
                  <a:cubicBezTo>
                    <a:pt x="13" y="528"/>
                    <a:pt x="0" y="702"/>
                    <a:pt x="100" y="752"/>
                  </a:cubicBezTo>
                  <a:cubicBezTo>
                    <a:pt x="120" y="762"/>
                    <a:pt x="140" y="767"/>
                    <a:pt x="158" y="767"/>
                  </a:cubicBezTo>
                  <a:cubicBezTo>
                    <a:pt x="232" y="767"/>
                    <a:pt x="289" y="697"/>
                    <a:pt x="299" y="628"/>
                  </a:cubicBezTo>
                  <a:cubicBezTo>
                    <a:pt x="311" y="565"/>
                    <a:pt x="311" y="491"/>
                    <a:pt x="287" y="416"/>
                  </a:cubicBezTo>
                  <a:cubicBezTo>
                    <a:pt x="274" y="292"/>
                    <a:pt x="249" y="155"/>
                    <a:pt x="224" y="30"/>
                  </a:cubicBezTo>
                  <a:cubicBezTo>
                    <a:pt x="224" y="28"/>
                    <a:pt x="223" y="26"/>
                    <a:pt x="222" y="24"/>
                  </a:cubicBezTo>
                  <a:lnTo>
                    <a:pt x="222" y="24"/>
                  </a:lnTo>
                  <a:cubicBezTo>
                    <a:pt x="222" y="22"/>
                    <a:pt x="223" y="20"/>
                    <a:pt x="224" y="18"/>
                  </a:cubicBezTo>
                  <a:cubicBezTo>
                    <a:pt x="233" y="9"/>
                    <a:pt x="229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"/>
            <p:cNvSpPr/>
            <p:nvPr/>
          </p:nvSpPr>
          <p:spPr>
            <a:xfrm>
              <a:off x="6067600" y="4437900"/>
              <a:ext cx="70975" cy="66925"/>
            </a:xfrm>
            <a:custGeom>
              <a:avLst/>
              <a:gdLst/>
              <a:ahLst/>
              <a:cxnLst/>
              <a:rect l="l" t="t" r="r" b="b"/>
              <a:pathLst>
                <a:path w="2839" h="2677" extrusionOk="0">
                  <a:moveTo>
                    <a:pt x="1507" y="1"/>
                  </a:moveTo>
                  <a:cubicBezTo>
                    <a:pt x="1507" y="1"/>
                    <a:pt x="511" y="349"/>
                    <a:pt x="1" y="486"/>
                  </a:cubicBezTo>
                  <a:cubicBezTo>
                    <a:pt x="1" y="486"/>
                    <a:pt x="860" y="1967"/>
                    <a:pt x="1320" y="2677"/>
                  </a:cubicBezTo>
                  <a:cubicBezTo>
                    <a:pt x="2042" y="2403"/>
                    <a:pt x="2839" y="2054"/>
                    <a:pt x="2839" y="2054"/>
                  </a:cubicBezTo>
                  <a:lnTo>
                    <a:pt x="15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"/>
            <p:cNvSpPr/>
            <p:nvPr/>
          </p:nvSpPr>
          <p:spPr>
            <a:xfrm>
              <a:off x="6065750" y="4436350"/>
              <a:ext cx="75000" cy="70350"/>
            </a:xfrm>
            <a:custGeom>
              <a:avLst/>
              <a:gdLst/>
              <a:ahLst/>
              <a:cxnLst/>
              <a:rect l="l" t="t" r="r" b="b"/>
              <a:pathLst>
                <a:path w="3000" h="2814" extrusionOk="0">
                  <a:moveTo>
                    <a:pt x="1581" y="63"/>
                  </a:moveTo>
                  <a:lnTo>
                    <a:pt x="2913" y="2116"/>
                  </a:lnTo>
                  <a:cubicBezTo>
                    <a:pt x="2913" y="2116"/>
                    <a:pt x="2116" y="2465"/>
                    <a:pt x="1394" y="2739"/>
                  </a:cubicBezTo>
                  <a:cubicBezTo>
                    <a:pt x="934" y="2029"/>
                    <a:pt x="75" y="548"/>
                    <a:pt x="75" y="548"/>
                  </a:cubicBezTo>
                  <a:cubicBezTo>
                    <a:pt x="585" y="411"/>
                    <a:pt x="1581" y="63"/>
                    <a:pt x="1581" y="63"/>
                  </a:cubicBezTo>
                  <a:close/>
                  <a:moveTo>
                    <a:pt x="1568" y="1"/>
                  </a:moveTo>
                  <a:cubicBezTo>
                    <a:pt x="1556" y="1"/>
                    <a:pt x="560" y="349"/>
                    <a:pt x="63" y="486"/>
                  </a:cubicBezTo>
                  <a:cubicBezTo>
                    <a:pt x="25" y="498"/>
                    <a:pt x="0" y="548"/>
                    <a:pt x="25" y="586"/>
                  </a:cubicBezTo>
                  <a:cubicBezTo>
                    <a:pt x="25" y="598"/>
                    <a:pt x="884" y="2079"/>
                    <a:pt x="1332" y="2776"/>
                  </a:cubicBezTo>
                  <a:cubicBezTo>
                    <a:pt x="1344" y="2801"/>
                    <a:pt x="1369" y="2813"/>
                    <a:pt x="1394" y="2813"/>
                  </a:cubicBezTo>
                  <a:cubicBezTo>
                    <a:pt x="1394" y="2813"/>
                    <a:pt x="1407" y="2801"/>
                    <a:pt x="1419" y="2801"/>
                  </a:cubicBezTo>
                  <a:cubicBezTo>
                    <a:pt x="2128" y="2527"/>
                    <a:pt x="2937" y="2179"/>
                    <a:pt x="2937" y="2179"/>
                  </a:cubicBezTo>
                  <a:cubicBezTo>
                    <a:pt x="2975" y="2154"/>
                    <a:pt x="3000" y="2116"/>
                    <a:pt x="2975" y="2079"/>
                  </a:cubicBezTo>
                  <a:lnTo>
                    <a:pt x="1643" y="25"/>
                  </a:lnTo>
                  <a:cubicBezTo>
                    <a:pt x="1631" y="13"/>
                    <a:pt x="1606" y="1"/>
                    <a:pt x="1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"/>
            <p:cNvSpPr/>
            <p:nvPr/>
          </p:nvSpPr>
          <p:spPr>
            <a:xfrm>
              <a:off x="6192075" y="4374125"/>
              <a:ext cx="61925" cy="57900"/>
            </a:xfrm>
            <a:custGeom>
              <a:avLst/>
              <a:gdLst/>
              <a:ahLst/>
              <a:cxnLst/>
              <a:rect l="l" t="t" r="r" b="b"/>
              <a:pathLst>
                <a:path w="2477" h="2316" extrusionOk="0">
                  <a:moveTo>
                    <a:pt x="834" y="1"/>
                  </a:moveTo>
                  <a:lnTo>
                    <a:pt x="0" y="2315"/>
                  </a:lnTo>
                  <a:lnTo>
                    <a:pt x="0" y="2315"/>
                  </a:lnTo>
                  <a:lnTo>
                    <a:pt x="2477" y="1581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"/>
            <p:cNvSpPr/>
            <p:nvPr/>
          </p:nvSpPr>
          <p:spPr>
            <a:xfrm>
              <a:off x="6189900" y="4372575"/>
              <a:ext cx="66275" cy="61000"/>
            </a:xfrm>
            <a:custGeom>
              <a:avLst/>
              <a:gdLst/>
              <a:ahLst/>
              <a:cxnLst/>
              <a:rect l="l" t="t" r="r" b="b"/>
              <a:pathLst>
                <a:path w="2651" h="2440" extrusionOk="0">
                  <a:moveTo>
                    <a:pt x="921" y="63"/>
                  </a:moveTo>
                  <a:lnTo>
                    <a:pt x="2564" y="1643"/>
                  </a:lnTo>
                  <a:lnTo>
                    <a:pt x="87" y="2377"/>
                  </a:lnTo>
                  <a:lnTo>
                    <a:pt x="87" y="2377"/>
                  </a:lnTo>
                  <a:lnTo>
                    <a:pt x="921" y="63"/>
                  </a:lnTo>
                  <a:close/>
                  <a:moveTo>
                    <a:pt x="909" y="0"/>
                  </a:moveTo>
                  <a:cubicBezTo>
                    <a:pt x="884" y="0"/>
                    <a:pt x="871" y="25"/>
                    <a:pt x="859" y="38"/>
                  </a:cubicBezTo>
                  <a:lnTo>
                    <a:pt x="25" y="2352"/>
                  </a:lnTo>
                  <a:cubicBezTo>
                    <a:pt x="0" y="2390"/>
                    <a:pt x="37" y="2440"/>
                    <a:pt x="87" y="2440"/>
                  </a:cubicBezTo>
                  <a:lnTo>
                    <a:pt x="100" y="2440"/>
                  </a:lnTo>
                  <a:lnTo>
                    <a:pt x="2589" y="1705"/>
                  </a:lnTo>
                  <a:cubicBezTo>
                    <a:pt x="2639" y="1693"/>
                    <a:pt x="2651" y="1631"/>
                    <a:pt x="2614" y="1606"/>
                  </a:cubicBezTo>
                  <a:lnTo>
                    <a:pt x="971" y="13"/>
                  </a:lnTo>
                  <a:cubicBezTo>
                    <a:pt x="958" y="0"/>
                    <a:pt x="933" y="0"/>
                    <a:pt x="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"/>
            <p:cNvSpPr/>
            <p:nvPr/>
          </p:nvSpPr>
          <p:spPr>
            <a:xfrm>
              <a:off x="6183975" y="4479600"/>
              <a:ext cx="61625" cy="58225"/>
            </a:xfrm>
            <a:custGeom>
              <a:avLst/>
              <a:gdLst/>
              <a:ahLst/>
              <a:cxnLst/>
              <a:rect l="l" t="t" r="r" b="b"/>
              <a:pathLst>
                <a:path w="2465" h="2329" extrusionOk="0">
                  <a:moveTo>
                    <a:pt x="1208" y="0"/>
                  </a:moveTo>
                  <a:cubicBezTo>
                    <a:pt x="1199" y="0"/>
                    <a:pt x="1191" y="0"/>
                    <a:pt x="1183" y="1"/>
                  </a:cubicBezTo>
                  <a:cubicBezTo>
                    <a:pt x="511" y="50"/>
                    <a:pt x="1" y="623"/>
                    <a:pt x="38" y="1295"/>
                  </a:cubicBezTo>
                  <a:cubicBezTo>
                    <a:pt x="117" y="1894"/>
                    <a:pt x="628" y="2329"/>
                    <a:pt x="1215" y="2329"/>
                  </a:cubicBezTo>
                  <a:cubicBezTo>
                    <a:pt x="1274" y="2329"/>
                    <a:pt x="1334" y="2325"/>
                    <a:pt x="1395" y="2315"/>
                  </a:cubicBezTo>
                  <a:cubicBezTo>
                    <a:pt x="1967" y="2203"/>
                    <a:pt x="2465" y="1706"/>
                    <a:pt x="2440" y="1121"/>
                  </a:cubicBezTo>
                  <a:cubicBezTo>
                    <a:pt x="2440" y="1096"/>
                    <a:pt x="2427" y="1058"/>
                    <a:pt x="2427" y="1034"/>
                  </a:cubicBezTo>
                  <a:cubicBezTo>
                    <a:pt x="2317" y="444"/>
                    <a:pt x="1807" y="0"/>
                    <a:pt x="1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"/>
            <p:cNvSpPr/>
            <p:nvPr/>
          </p:nvSpPr>
          <p:spPr>
            <a:xfrm>
              <a:off x="6174500" y="4478675"/>
              <a:ext cx="72050" cy="60075"/>
            </a:xfrm>
            <a:custGeom>
              <a:avLst/>
              <a:gdLst/>
              <a:ahLst/>
              <a:cxnLst/>
              <a:rect l="l" t="t" r="r" b="b"/>
              <a:pathLst>
                <a:path w="2882" h="2403" extrusionOk="0">
                  <a:moveTo>
                    <a:pt x="1612" y="62"/>
                  </a:moveTo>
                  <a:cubicBezTo>
                    <a:pt x="2197" y="87"/>
                    <a:pt x="2682" y="510"/>
                    <a:pt x="2782" y="1071"/>
                  </a:cubicBezTo>
                  <a:cubicBezTo>
                    <a:pt x="2782" y="1108"/>
                    <a:pt x="2782" y="1133"/>
                    <a:pt x="2782" y="1158"/>
                  </a:cubicBezTo>
                  <a:cubicBezTo>
                    <a:pt x="2819" y="1755"/>
                    <a:pt x="2296" y="2215"/>
                    <a:pt x="1761" y="2315"/>
                  </a:cubicBezTo>
                  <a:cubicBezTo>
                    <a:pt x="1697" y="2329"/>
                    <a:pt x="1631" y="2335"/>
                    <a:pt x="1566" y="2335"/>
                  </a:cubicBezTo>
                  <a:cubicBezTo>
                    <a:pt x="1331" y="2335"/>
                    <a:pt x="1097" y="2250"/>
                    <a:pt x="902" y="2103"/>
                  </a:cubicBezTo>
                  <a:cubicBezTo>
                    <a:pt x="367" y="1730"/>
                    <a:pt x="280" y="971"/>
                    <a:pt x="728" y="498"/>
                  </a:cubicBezTo>
                  <a:cubicBezTo>
                    <a:pt x="940" y="249"/>
                    <a:pt x="1238" y="87"/>
                    <a:pt x="1562" y="62"/>
                  </a:cubicBezTo>
                  <a:close/>
                  <a:moveTo>
                    <a:pt x="1562" y="0"/>
                  </a:moveTo>
                  <a:cubicBezTo>
                    <a:pt x="1213" y="25"/>
                    <a:pt x="902" y="187"/>
                    <a:pt x="678" y="448"/>
                  </a:cubicBezTo>
                  <a:cubicBezTo>
                    <a:pt x="1" y="1212"/>
                    <a:pt x="543" y="2403"/>
                    <a:pt x="1543" y="2403"/>
                  </a:cubicBezTo>
                  <a:cubicBezTo>
                    <a:pt x="1554" y="2403"/>
                    <a:pt x="1564" y="2402"/>
                    <a:pt x="1574" y="2402"/>
                  </a:cubicBezTo>
                  <a:cubicBezTo>
                    <a:pt x="1649" y="2402"/>
                    <a:pt x="1711" y="2390"/>
                    <a:pt x="1774" y="2377"/>
                  </a:cubicBezTo>
                  <a:cubicBezTo>
                    <a:pt x="2334" y="2278"/>
                    <a:pt x="2881" y="1792"/>
                    <a:pt x="2844" y="1158"/>
                  </a:cubicBezTo>
                  <a:cubicBezTo>
                    <a:pt x="2844" y="1133"/>
                    <a:pt x="2844" y="1095"/>
                    <a:pt x="2831" y="1071"/>
                  </a:cubicBezTo>
                  <a:cubicBezTo>
                    <a:pt x="2732" y="448"/>
                    <a:pt x="2184" y="0"/>
                    <a:pt x="15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"/>
            <p:cNvSpPr/>
            <p:nvPr/>
          </p:nvSpPr>
          <p:spPr>
            <a:xfrm>
              <a:off x="5843900" y="3345650"/>
              <a:ext cx="194500" cy="507350"/>
            </a:xfrm>
            <a:custGeom>
              <a:avLst/>
              <a:gdLst/>
              <a:ahLst/>
              <a:cxnLst/>
              <a:rect l="l" t="t" r="r" b="b"/>
              <a:pathLst>
                <a:path w="7780" h="20294" extrusionOk="0">
                  <a:moveTo>
                    <a:pt x="1052" y="0"/>
                  </a:moveTo>
                  <a:cubicBezTo>
                    <a:pt x="606" y="0"/>
                    <a:pt x="1" y="3952"/>
                    <a:pt x="1" y="3952"/>
                  </a:cubicBezTo>
                  <a:cubicBezTo>
                    <a:pt x="722" y="5172"/>
                    <a:pt x="2440" y="8358"/>
                    <a:pt x="3075" y="10748"/>
                  </a:cubicBezTo>
                  <a:cubicBezTo>
                    <a:pt x="4095" y="14606"/>
                    <a:pt x="6958" y="20293"/>
                    <a:pt x="6958" y="20293"/>
                  </a:cubicBezTo>
                  <a:lnTo>
                    <a:pt x="7779" y="19733"/>
                  </a:lnTo>
                  <a:cubicBezTo>
                    <a:pt x="7779" y="19733"/>
                    <a:pt x="6174" y="12789"/>
                    <a:pt x="5402" y="10212"/>
                  </a:cubicBezTo>
                  <a:cubicBezTo>
                    <a:pt x="4605" y="7574"/>
                    <a:pt x="3896" y="3741"/>
                    <a:pt x="3012" y="1998"/>
                  </a:cubicBezTo>
                  <a:cubicBezTo>
                    <a:pt x="2739" y="1438"/>
                    <a:pt x="2365" y="941"/>
                    <a:pt x="1892" y="530"/>
                  </a:cubicBezTo>
                  <a:cubicBezTo>
                    <a:pt x="1656" y="318"/>
                    <a:pt x="1370" y="144"/>
                    <a:pt x="1083" y="7"/>
                  </a:cubicBezTo>
                  <a:cubicBezTo>
                    <a:pt x="1073" y="3"/>
                    <a:pt x="1062" y="0"/>
                    <a:pt x="1052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"/>
            <p:cNvSpPr/>
            <p:nvPr/>
          </p:nvSpPr>
          <p:spPr>
            <a:xfrm>
              <a:off x="6009425" y="3832125"/>
              <a:ext cx="72825" cy="87275"/>
            </a:xfrm>
            <a:custGeom>
              <a:avLst/>
              <a:gdLst/>
              <a:ahLst/>
              <a:cxnLst/>
              <a:rect l="l" t="t" r="r" b="b"/>
              <a:pathLst>
                <a:path w="2913" h="3491" extrusionOk="0">
                  <a:moveTo>
                    <a:pt x="971" y="0"/>
                  </a:moveTo>
                  <a:lnTo>
                    <a:pt x="262" y="312"/>
                  </a:lnTo>
                  <a:cubicBezTo>
                    <a:pt x="424" y="772"/>
                    <a:pt x="1" y="1245"/>
                    <a:pt x="63" y="1730"/>
                  </a:cubicBezTo>
                  <a:cubicBezTo>
                    <a:pt x="150" y="2141"/>
                    <a:pt x="299" y="2527"/>
                    <a:pt x="511" y="2875"/>
                  </a:cubicBezTo>
                  <a:cubicBezTo>
                    <a:pt x="511" y="2875"/>
                    <a:pt x="959" y="2689"/>
                    <a:pt x="1071" y="2639"/>
                  </a:cubicBezTo>
                  <a:cubicBezTo>
                    <a:pt x="1121" y="2619"/>
                    <a:pt x="1167" y="2609"/>
                    <a:pt x="1211" y="2609"/>
                  </a:cubicBezTo>
                  <a:cubicBezTo>
                    <a:pt x="1356" y="2609"/>
                    <a:pt x="1471" y="2710"/>
                    <a:pt x="1556" y="2863"/>
                  </a:cubicBezTo>
                  <a:cubicBezTo>
                    <a:pt x="1606" y="2938"/>
                    <a:pt x="1619" y="3025"/>
                    <a:pt x="1581" y="3112"/>
                  </a:cubicBezTo>
                  <a:cubicBezTo>
                    <a:pt x="1507" y="3211"/>
                    <a:pt x="1444" y="3311"/>
                    <a:pt x="1357" y="3398"/>
                  </a:cubicBezTo>
                  <a:cubicBezTo>
                    <a:pt x="1357" y="3473"/>
                    <a:pt x="1507" y="3473"/>
                    <a:pt x="1581" y="3485"/>
                  </a:cubicBezTo>
                  <a:cubicBezTo>
                    <a:pt x="1601" y="3489"/>
                    <a:pt x="1621" y="3491"/>
                    <a:pt x="1642" y="3491"/>
                  </a:cubicBezTo>
                  <a:cubicBezTo>
                    <a:pt x="1760" y="3491"/>
                    <a:pt x="1878" y="3430"/>
                    <a:pt x="1942" y="3323"/>
                  </a:cubicBezTo>
                  <a:cubicBezTo>
                    <a:pt x="1977" y="3366"/>
                    <a:pt x="2029" y="3388"/>
                    <a:pt x="2080" y="3388"/>
                  </a:cubicBezTo>
                  <a:cubicBezTo>
                    <a:pt x="2120" y="3388"/>
                    <a:pt x="2159" y="3375"/>
                    <a:pt x="2191" y="3348"/>
                  </a:cubicBezTo>
                  <a:cubicBezTo>
                    <a:pt x="2253" y="3274"/>
                    <a:pt x="2303" y="3199"/>
                    <a:pt x="2316" y="3099"/>
                  </a:cubicBezTo>
                  <a:cubicBezTo>
                    <a:pt x="2348" y="3138"/>
                    <a:pt x="2394" y="3157"/>
                    <a:pt x="2440" y="3157"/>
                  </a:cubicBezTo>
                  <a:cubicBezTo>
                    <a:pt x="2481" y="3157"/>
                    <a:pt x="2522" y="3142"/>
                    <a:pt x="2552" y="3112"/>
                  </a:cubicBezTo>
                  <a:cubicBezTo>
                    <a:pt x="2614" y="3037"/>
                    <a:pt x="2652" y="2963"/>
                    <a:pt x="2652" y="2863"/>
                  </a:cubicBezTo>
                  <a:cubicBezTo>
                    <a:pt x="2664" y="2913"/>
                    <a:pt x="2676" y="2975"/>
                    <a:pt x="2726" y="2975"/>
                  </a:cubicBezTo>
                  <a:cubicBezTo>
                    <a:pt x="2730" y="2976"/>
                    <a:pt x="2734" y="2977"/>
                    <a:pt x="2738" y="2977"/>
                  </a:cubicBezTo>
                  <a:cubicBezTo>
                    <a:pt x="2769" y="2977"/>
                    <a:pt x="2791" y="2934"/>
                    <a:pt x="2813" y="2900"/>
                  </a:cubicBezTo>
                  <a:cubicBezTo>
                    <a:pt x="2913" y="2676"/>
                    <a:pt x="2913" y="2427"/>
                    <a:pt x="2838" y="2203"/>
                  </a:cubicBezTo>
                  <a:cubicBezTo>
                    <a:pt x="2714" y="1892"/>
                    <a:pt x="2540" y="1618"/>
                    <a:pt x="2328" y="1382"/>
                  </a:cubicBezTo>
                  <a:cubicBezTo>
                    <a:pt x="2092" y="1108"/>
                    <a:pt x="1805" y="884"/>
                    <a:pt x="1556" y="610"/>
                  </a:cubicBezTo>
                  <a:cubicBezTo>
                    <a:pt x="1370" y="411"/>
                    <a:pt x="1158" y="224"/>
                    <a:pt x="971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"/>
            <p:cNvSpPr/>
            <p:nvPr/>
          </p:nvSpPr>
          <p:spPr>
            <a:xfrm>
              <a:off x="5388400" y="3804425"/>
              <a:ext cx="271650" cy="395625"/>
            </a:xfrm>
            <a:custGeom>
              <a:avLst/>
              <a:gdLst/>
              <a:ahLst/>
              <a:cxnLst/>
              <a:rect l="l" t="t" r="r" b="b"/>
              <a:pathLst>
                <a:path w="10866" h="15825" extrusionOk="0">
                  <a:moveTo>
                    <a:pt x="10865" y="1"/>
                  </a:moveTo>
                  <a:lnTo>
                    <a:pt x="5675" y="1233"/>
                  </a:lnTo>
                  <a:lnTo>
                    <a:pt x="0" y="2353"/>
                  </a:lnTo>
                  <a:cubicBezTo>
                    <a:pt x="0" y="2353"/>
                    <a:pt x="523" y="8252"/>
                    <a:pt x="872" y="10766"/>
                  </a:cubicBezTo>
                  <a:cubicBezTo>
                    <a:pt x="1220" y="13293"/>
                    <a:pt x="1033" y="15247"/>
                    <a:pt x="2191" y="15657"/>
                  </a:cubicBezTo>
                  <a:cubicBezTo>
                    <a:pt x="2519" y="15774"/>
                    <a:pt x="2776" y="15824"/>
                    <a:pt x="3012" y="15824"/>
                  </a:cubicBezTo>
                  <a:cubicBezTo>
                    <a:pt x="3607" y="15824"/>
                    <a:pt x="4067" y="15502"/>
                    <a:pt x="5190" y="15110"/>
                  </a:cubicBezTo>
                  <a:cubicBezTo>
                    <a:pt x="6198" y="14761"/>
                    <a:pt x="7866" y="14176"/>
                    <a:pt x="8588" y="13616"/>
                  </a:cubicBezTo>
                  <a:cubicBezTo>
                    <a:pt x="9310" y="13069"/>
                    <a:pt x="9484" y="13006"/>
                    <a:pt x="9944" y="9795"/>
                  </a:cubicBezTo>
                  <a:cubicBezTo>
                    <a:pt x="10417" y="6597"/>
                    <a:pt x="10865" y="1"/>
                    <a:pt x="108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"/>
            <p:cNvSpPr/>
            <p:nvPr/>
          </p:nvSpPr>
          <p:spPr>
            <a:xfrm>
              <a:off x="5388400" y="3859500"/>
              <a:ext cx="117325" cy="340525"/>
            </a:xfrm>
            <a:custGeom>
              <a:avLst/>
              <a:gdLst/>
              <a:ahLst/>
              <a:cxnLst/>
              <a:rect l="l" t="t" r="r" b="b"/>
              <a:pathLst>
                <a:path w="4693" h="13621" extrusionOk="0">
                  <a:moveTo>
                    <a:pt x="722" y="1"/>
                  </a:moveTo>
                  <a:lnTo>
                    <a:pt x="0" y="150"/>
                  </a:lnTo>
                  <a:cubicBezTo>
                    <a:pt x="0" y="150"/>
                    <a:pt x="523" y="6049"/>
                    <a:pt x="872" y="8563"/>
                  </a:cubicBezTo>
                  <a:cubicBezTo>
                    <a:pt x="1220" y="11090"/>
                    <a:pt x="1033" y="13044"/>
                    <a:pt x="2191" y="13454"/>
                  </a:cubicBezTo>
                  <a:cubicBezTo>
                    <a:pt x="2523" y="13570"/>
                    <a:pt x="2782" y="13621"/>
                    <a:pt x="3019" y="13621"/>
                  </a:cubicBezTo>
                  <a:cubicBezTo>
                    <a:pt x="3517" y="13621"/>
                    <a:pt x="3916" y="13397"/>
                    <a:pt x="4692" y="13093"/>
                  </a:cubicBezTo>
                  <a:lnTo>
                    <a:pt x="4692" y="13093"/>
                  </a:lnTo>
                  <a:cubicBezTo>
                    <a:pt x="4677" y="13094"/>
                    <a:pt x="4662" y="13094"/>
                    <a:pt x="4647" y="13094"/>
                  </a:cubicBezTo>
                  <a:cubicBezTo>
                    <a:pt x="3967" y="13094"/>
                    <a:pt x="3325" y="12822"/>
                    <a:pt x="2838" y="12359"/>
                  </a:cubicBezTo>
                  <a:cubicBezTo>
                    <a:pt x="1917" y="11538"/>
                    <a:pt x="1867" y="9994"/>
                    <a:pt x="1519" y="7468"/>
                  </a:cubicBezTo>
                  <a:cubicBezTo>
                    <a:pt x="1257" y="5576"/>
                    <a:pt x="896" y="1780"/>
                    <a:pt x="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"/>
            <p:cNvSpPr/>
            <p:nvPr/>
          </p:nvSpPr>
          <p:spPr>
            <a:xfrm>
              <a:off x="5437550" y="3563175"/>
              <a:ext cx="145650" cy="290125"/>
            </a:xfrm>
            <a:custGeom>
              <a:avLst/>
              <a:gdLst/>
              <a:ahLst/>
              <a:cxnLst/>
              <a:rect l="l" t="t" r="r" b="b"/>
              <a:pathLst>
                <a:path w="5826" h="11605" extrusionOk="0">
                  <a:moveTo>
                    <a:pt x="4462" y="1"/>
                  </a:moveTo>
                  <a:cubicBezTo>
                    <a:pt x="4413" y="1"/>
                    <a:pt x="4364" y="11"/>
                    <a:pt x="4319" y="30"/>
                  </a:cubicBezTo>
                  <a:cubicBezTo>
                    <a:pt x="2876" y="628"/>
                    <a:pt x="125" y="11107"/>
                    <a:pt x="1" y="11555"/>
                  </a:cubicBezTo>
                  <a:lnTo>
                    <a:pt x="175" y="11605"/>
                  </a:lnTo>
                  <a:cubicBezTo>
                    <a:pt x="175" y="11567"/>
                    <a:pt x="897" y="8854"/>
                    <a:pt x="1768" y="6091"/>
                  </a:cubicBezTo>
                  <a:cubicBezTo>
                    <a:pt x="2428" y="4025"/>
                    <a:pt x="3647" y="503"/>
                    <a:pt x="4382" y="192"/>
                  </a:cubicBezTo>
                  <a:cubicBezTo>
                    <a:pt x="4404" y="183"/>
                    <a:pt x="4427" y="179"/>
                    <a:pt x="4451" y="179"/>
                  </a:cubicBezTo>
                  <a:cubicBezTo>
                    <a:pt x="4494" y="179"/>
                    <a:pt x="4536" y="193"/>
                    <a:pt x="4568" y="217"/>
                  </a:cubicBezTo>
                  <a:cubicBezTo>
                    <a:pt x="5464" y="827"/>
                    <a:pt x="5576" y="7336"/>
                    <a:pt x="5539" y="9800"/>
                  </a:cubicBezTo>
                  <a:lnTo>
                    <a:pt x="5726" y="9800"/>
                  </a:lnTo>
                  <a:cubicBezTo>
                    <a:pt x="5726" y="9439"/>
                    <a:pt x="5825" y="852"/>
                    <a:pt x="4668" y="68"/>
                  </a:cubicBezTo>
                  <a:cubicBezTo>
                    <a:pt x="4608" y="23"/>
                    <a:pt x="4535" y="1"/>
                    <a:pt x="4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"/>
            <p:cNvSpPr/>
            <p:nvPr/>
          </p:nvSpPr>
          <p:spPr>
            <a:xfrm>
              <a:off x="5363825" y="3802150"/>
              <a:ext cx="300575" cy="64950"/>
            </a:xfrm>
            <a:custGeom>
              <a:avLst/>
              <a:gdLst/>
              <a:ahLst/>
              <a:cxnLst/>
              <a:rect l="l" t="t" r="r" b="b"/>
              <a:pathLst>
                <a:path w="12023" h="2598" extrusionOk="0">
                  <a:moveTo>
                    <a:pt x="10875" y="0"/>
                  </a:moveTo>
                  <a:cubicBezTo>
                    <a:pt x="9909" y="0"/>
                    <a:pt x="8390" y="119"/>
                    <a:pt x="7044" y="478"/>
                  </a:cubicBezTo>
                  <a:cubicBezTo>
                    <a:pt x="4941" y="1038"/>
                    <a:pt x="0" y="2357"/>
                    <a:pt x="1145" y="2544"/>
                  </a:cubicBezTo>
                  <a:cubicBezTo>
                    <a:pt x="1391" y="2581"/>
                    <a:pt x="1626" y="2598"/>
                    <a:pt x="1860" y="2598"/>
                  </a:cubicBezTo>
                  <a:cubicBezTo>
                    <a:pt x="3022" y="2598"/>
                    <a:pt x="4131" y="2178"/>
                    <a:pt x="6173" y="1784"/>
                  </a:cubicBezTo>
                  <a:cubicBezTo>
                    <a:pt x="8625" y="1311"/>
                    <a:pt x="12023" y="241"/>
                    <a:pt x="11848" y="92"/>
                  </a:cubicBezTo>
                  <a:cubicBezTo>
                    <a:pt x="11786" y="38"/>
                    <a:pt x="11418" y="0"/>
                    <a:pt x="108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"/>
            <p:cNvSpPr/>
            <p:nvPr/>
          </p:nvSpPr>
          <p:spPr>
            <a:xfrm>
              <a:off x="5460900" y="3571050"/>
              <a:ext cx="156200" cy="294700"/>
            </a:xfrm>
            <a:custGeom>
              <a:avLst/>
              <a:gdLst/>
              <a:ahLst/>
              <a:cxnLst/>
              <a:rect l="l" t="t" r="r" b="b"/>
              <a:pathLst>
                <a:path w="6248" h="11788" extrusionOk="0">
                  <a:moveTo>
                    <a:pt x="3367" y="0"/>
                  </a:moveTo>
                  <a:cubicBezTo>
                    <a:pt x="3305" y="0"/>
                    <a:pt x="3243" y="13"/>
                    <a:pt x="3186" y="39"/>
                  </a:cubicBezTo>
                  <a:cubicBezTo>
                    <a:pt x="1556" y="748"/>
                    <a:pt x="62" y="11315"/>
                    <a:pt x="0" y="11763"/>
                  </a:cubicBezTo>
                  <a:lnTo>
                    <a:pt x="174" y="11788"/>
                  </a:lnTo>
                  <a:cubicBezTo>
                    <a:pt x="174" y="11763"/>
                    <a:pt x="560" y="9012"/>
                    <a:pt x="1145" y="6224"/>
                  </a:cubicBezTo>
                  <a:cubicBezTo>
                    <a:pt x="2091" y="1595"/>
                    <a:pt x="2825" y="388"/>
                    <a:pt x="3261" y="201"/>
                  </a:cubicBezTo>
                  <a:cubicBezTo>
                    <a:pt x="3295" y="186"/>
                    <a:pt x="3332" y="179"/>
                    <a:pt x="3368" y="179"/>
                  </a:cubicBezTo>
                  <a:cubicBezTo>
                    <a:pt x="3425" y="179"/>
                    <a:pt x="3482" y="196"/>
                    <a:pt x="3535" y="226"/>
                  </a:cubicBezTo>
                  <a:cubicBezTo>
                    <a:pt x="3920" y="450"/>
                    <a:pt x="4555" y="1570"/>
                    <a:pt x="5327" y="5577"/>
                  </a:cubicBezTo>
                  <a:cubicBezTo>
                    <a:pt x="5787" y="7992"/>
                    <a:pt x="6074" y="10331"/>
                    <a:pt x="6074" y="10356"/>
                  </a:cubicBezTo>
                  <a:lnTo>
                    <a:pt x="6248" y="10331"/>
                  </a:lnTo>
                  <a:cubicBezTo>
                    <a:pt x="6210" y="9946"/>
                    <a:pt x="5090" y="910"/>
                    <a:pt x="3622" y="76"/>
                  </a:cubicBezTo>
                  <a:cubicBezTo>
                    <a:pt x="3542" y="26"/>
                    <a:pt x="3454" y="0"/>
                    <a:pt x="3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"/>
            <p:cNvSpPr/>
            <p:nvPr/>
          </p:nvSpPr>
          <p:spPr>
            <a:xfrm>
              <a:off x="5450925" y="3863550"/>
              <a:ext cx="67550" cy="318950"/>
            </a:xfrm>
            <a:custGeom>
              <a:avLst/>
              <a:gdLst/>
              <a:ahLst/>
              <a:cxnLst/>
              <a:rect l="l" t="t" r="r" b="b"/>
              <a:pathLst>
                <a:path w="2702" h="12758" extrusionOk="0">
                  <a:moveTo>
                    <a:pt x="51" y="0"/>
                  </a:moveTo>
                  <a:lnTo>
                    <a:pt x="1" y="13"/>
                  </a:lnTo>
                  <a:lnTo>
                    <a:pt x="26" y="125"/>
                  </a:lnTo>
                  <a:lnTo>
                    <a:pt x="63" y="125"/>
                  </a:lnTo>
                  <a:lnTo>
                    <a:pt x="51" y="0"/>
                  </a:lnTo>
                  <a:close/>
                  <a:moveTo>
                    <a:pt x="76" y="237"/>
                  </a:moveTo>
                  <a:lnTo>
                    <a:pt x="38" y="249"/>
                  </a:lnTo>
                  <a:lnTo>
                    <a:pt x="51" y="361"/>
                  </a:lnTo>
                  <a:lnTo>
                    <a:pt x="100" y="361"/>
                  </a:lnTo>
                  <a:lnTo>
                    <a:pt x="76" y="237"/>
                  </a:lnTo>
                  <a:close/>
                  <a:moveTo>
                    <a:pt x="63" y="473"/>
                  </a:moveTo>
                  <a:lnTo>
                    <a:pt x="88" y="598"/>
                  </a:lnTo>
                  <a:lnTo>
                    <a:pt x="125" y="585"/>
                  </a:lnTo>
                  <a:lnTo>
                    <a:pt x="113" y="473"/>
                  </a:lnTo>
                  <a:close/>
                  <a:moveTo>
                    <a:pt x="100" y="710"/>
                  </a:moveTo>
                  <a:lnTo>
                    <a:pt x="113" y="834"/>
                  </a:lnTo>
                  <a:lnTo>
                    <a:pt x="163" y="822"/>
                  </a:lnTo>
                  <a:lnTo>
                    <a:pt x="138" y="710"/>
                  </a:lnTo>
                  <a:close/>
                  <a:moveTo>
                    <a:pt x="175" y="934"/>
                  </a:moveTo>
                  <a:lnTo>
                    <a:pt x="125" y="946"/>
                  </a:lnTo>
                  <a:lnTo>
                    <a:pt x="150" y="1058"/>
                  </a:lnTo>
                  <a:lnTo>
                    <a:pt x="188" y="1058"/>
                  </a:lnTo>
                  <a:lnTo>
                    <a:pt x="175" y="934"/>
                  </a:lnTo>
                  <a:close/>
                  <a:moveTo>
                    <a:pt x="212" y="1170"/>
                  </a:moveTo>
                  <a:lnTo>
                    <a:pt x="163" y="1183"/>
                  </a:lnTo>
                  <a:lnTo>
                    <a:pt x="175" y="1295"/>
                  </a:lnTo>
                  <a:lnTo>
                    <a:pt x="225" y="1295"/>
                  </a:lnTo>
                  <a:lnTo>
                    <a:pt x="212" y="1170"/>
                  </a:lnTo>
                  <a:close/>
                  <a:moveTo>
                    <a:pt x="200" y="1407"/>
                  </a:moveTo>
                  <a:lnTo>
                    <a:pt x="212" y="1531"/>
                  </a:lnTo>
                  <a:lnTo>
                    <a:pt x="262" y="1519"/>
                  </a:lnTo>
                  <a:lnTo>
                    <a:pt x="237" y="1407"/>
                  </a:lnTo>
                  <a:close/>
                  <a:moveTo>
                    <a:pt x="225" y="1643"/>
                  </a:moveTo>
                  <a:lnTo>
                    <a:pt x="250" y="1768"/>
                  </a:lnTo>
                  <a:lnTo>
                    <a:pt x="287" y="1755"/>
                  </a:lnTo>
                  <a:lnTo>
                    <a:pt x="275" y="1643"/>
                  </a:lnTo>
                  <a:close/>
                  <a:moveTo>
                    <a:pt x="312" y="1867"/>
                  </a:moveTo>
                  <a:lnTo>
                    <a:pt x="262" y="1880"/>
                  </a:lnTo>
                  <a:lnTo>
                    <a:pt x="287" y="1992"/>
                  </a:lnTo>
                  <a:lnTo>
                    <a:pt x="324" y="1992"/>
                  </a:lnTo>
                  <a:lnTo>
                    <a:pt x="312" y="1867"/>
                  </a:lnTo>
                  <a:close/>
                  <a:moveTo>
                    <a:pt x="337" y="2104"/>
                  </a:moveTo>
                  <a:lnTo>
                    <a:pt x="300" y="2116"/>
                  </a:lnTo>
                  <a:lnTo>
                    <a:pt x="312" y="2228"/>
                  </a:lnTo>
                  <a:lnTo>
                    <a:pt x="362" y="2228"/>
                  </a:lnTo>
                  <a:lnTo>
                    <a:pt x="337" y="2104"/>
                  </a:lnTo>
                  <a:close/>
                  <a:moveTo>
                    <a:pt x="337" y="2340"/>
                  </a:moveTo>
                  <a:lnTo>
                    <a:pt x="349" y="2465"/>
                  </a:lnTo>
                  <a:lnTo>
                    <a:pt x="399" y="2452"/>
                  </a:lnTo>
                  <a:lnTo>
                    <a:pt x="374" y="2340"/>
                  </a:lnTo>
                  <a:close/>
                  <a:moveTo>
                    <a:pt x="374" y="2577"/>
                  </a:moveTo>
                  <a:lnTo>
                    <a:pt x="387" y="2701"/>
                  </a:lnTo>
                  <a:lnTo>
                    <a:pt x="424" y="2689"/>
                  </a:lnTo>
                  <a:lnTo>
                    <a:pt x="412" y="2577"/>
                  </a:lnTo>
                  <a:close/>
                  <a:moveTo>
                    <a:pt x="449" y="2801"/>
                  </a:moveTo>
                  <a:lnTo>
                    <a:pt x="399" y="2813"/>
                  </a:lnTo>
                  <a:lnTo>
                    <a:pt x="424" y="2925"/>
                  </a:lnTo>
                  <a:lnTo>
                    <a:pt x="461" y="2925"/>
                  </a:lnTo>
                  <a:lnTo>
                    <a:pt x="449" y="2801"/>
                  </a:lnTo>
                  <a:close/>
                  <a:moveTo>
                    <a:pt x="486" y="3037"/>
                  </a:moveTo>
                  <a:lnTo>
                    <a:pt x="436" y="3050"/>
                  </a:lnTo>
                  <a:lnTo>
                    <a:pt x="461" y="3162"/>
                  </a:lnTo>
                  <a:lnTo>
                    <a:pt x="499" y="3162"/>
                  </a:lnTo>
                  <a:lnTo>
                    <a:pt x="486" y="3037"/>
                  </a:lnTo>
                  <a:close/>
                  <a:moveTo>
                    <a:pt x="474" y="3274"/>
                  </a:moveTo>
                  <a:lnTo>
                    <a:pt x="499" y="3398"/>
                  </a:lnTo>
                  <a:lnTo>
                    <a:pt x="536" y="3386"/>
                  </a:lnTo>
                  <a:lnTo>
                    <a:pt x="524" y="3274"/>
                  </a:lnTo>
                  <a:close/>
                  <a:moveTo>
                    <a:pt x="511" y="3510"/>
                  </a:moveTo>
                  <a:lnTo>
                    <a:pt x="524" y="3635"/>
                  </a:lnTo>
                  <a:lnTo>
                    <a:pt x="573" y="3622"/>
                  </a:lnTo>
                  <a:lnTo>
                    <a:pt x="561" y="3510"/>
                  </a:lnTo>
                  <a:close/>
                  <a:moveTo>
                    <a:pt x="598" y="3734"/>
                  </a:moveTo>
                  <a:lnTo>
                    <a:pt x="548" y="3747"/>
                  </a:lnTo>
                  <a:lnTo>
                    <a:pt x="561" y="3859"/>
                  </a:lnTo>
                  <a:lnTo>
                    <a:pt x="611" y="3859"/>
                  </a:lnTo>
                  <a:lnTo>
                    <a:pt x="598" y="3734"/>
                  </a:lnTo>
                  <a:close/>
                  <a:moveTo>
                    <a:pt x="623" y="3971"/>
                  </a:moveTo>
                  <a:lnTo>
                    <a:pt x="586" y="3983"/>
                  </a:lnTo>
                  <a:lnTo>
                    <a:pt x="598" y="4095"/>
                  </a:lnTo>
                  <a:lnTo>
                    <a:pt x="648" y="4095"/>
                  </a:lnTo>
                  <a:lnTo>
                    <a:pt x="623" y="3971"/>
                  </a:lnTo>
                  <a:close/>
                  <a:moveTo>
                    <a:pt x="623" y="4207"/>
                  </a:moveTo>
                  <a:lnTo>
                    <a:pt x="636" y="4332"/>
                  </a:lnTo>
                  <a:lnTo>
                    <a:pt x="685" y="4319"/>
                  </a:lnTo>
                  <a:lnTo>
                    <a:pt x="660" y="4207"/>
                  </a:lnTo>
                  <a:close/>
                  <a:moveTo>
                    <a:pt x="660" y="4444"/>
                  </a:moveTo>
                  <a:lnTo>
                    <a:pt x="685" y="4568"/>
                  </a:lnTo>
                  <a:lnTo>
                    <a:pt x="723" y="4556"/>
                  </a:lnTo>
                  <a:lnTo>
                    <a:pt x="710" y="4444"/>
                  </a:lnTo>
                  <a:close/>
                  <a:moveTo>
                    <a:pt x="748" y="4668"/>
                  </a:moveTo>
                  <a:lnTo>
                    <a:pt x="698" y="4680"/>
                  </a:lnTo>
                  <a:lnTo>
                    <a:pt x="723" y="4792"/>
                  </a:lnTo>
                  <a:lnTo>
                    <a:pt x="760" y="4792"/>
                  </a:lnTo>
                  <a:lnTo>
                    <a:pt x="748" y="4668"/>
                  </a:lnTo>
                  <a:close/>
                  <a:moveTo>
                    <a:pt x="785" y="4904"/>
                  </a:moveTo>
                  <a:lnTo>
                    <a:pt x="735" y="4916"/>
                  </a:lnTo>
                  <a:lnTo>
                    <a:pt x="760" y="5028"/>
                  </a:lnTo>
                  <a:lnTo>
                    <a:pt x="797" y="5016"/>
                  </a:lnTo>
                  <a:lnTo>
                    <a:pt x="785" y="4904"/>
                  </a:lnTo>
                  <a:close/>
                  <a:moveTo>
                    <a:pt x="773" y="5140"/>
                  </a:moveTo>
                  <a:lnTo>
                    <a:pt x="797" y="5265"/>
                  </a:lnTo>
                  <a:lnTo>
                    <a:pt x="835" y="5252"/>
                  </a:lnTo>
                  <a:lnTo>
                    <a:pt x="822" y="5140"/>
                  </a:lnTo>
                  <a:close/>
                  <a:moveTo>
                    <a:pt x="860" y="5364"/>
                  </a:moveTo>
                  <a:lnTo>
                    <a:pt x="822" y="5377"/>
                  </a:lnTo>
                  <a:lnTo>
                    <a:pt x="835" y="5489"/>
                  </a:lnTo>
                  <a:lnTo>
                    <a:pt x="885" y="5489"/>
                  </a:lnTo>
                  <a:lnTo>
                    <a:pt x="860" y="5364"/>
                  </a:lnTo>
                  <a:close/>
                  <a:moveTo>
                    <a:pt x="897" y="5601"/>
                  </a:moveTo>
                  <a:lnTo>
                    <a:pt x="860" y="5613"/>
                  </a:lnTo>
                  <a:lnTo>
                    <a:pt x="872" y="5725"/>
                  </a:lnTo>
                  <a:lnTo>
                    <a:pt x="922" y="5713"/>
                  </a:lnTo>
                  <a:lnTo>
                    <a:pt x="897" y="5601"/>
                  </a:lnTo>
                  <a:close/>
                  <a:moveTo>
                    <a:pt x="897" y="5837"/>
                  </a:moveTo>
                  <a:lnTo>
                    <a:pt x="922" y="5962"/>
                  </a:lnTo>
                  <a:lnTo>
                    <a:pt x="959" y="5949"/>
                  </a:lnTo>
                  <a:lnTo>
                    <a:pt x="947" y="5837"/>
                  </a:lnTo>
                  <a:close/>
                  <a:moveTo>
                    <a:pt x="984" y="6061"/>
                  </a:moveTo>
                  <a:lnTo>
                    <a:pt x="934" y="6074"/>
                  </a:lnTo>
                  <a:lnTo>
                    <a:pt x="959" y="6186"/>
                  </a:lnTo>
                  <a:lnTo>
                    <a:pt x="1009" y="6186"/>
                  </a:lnTo>
                  <a:lnTo>
                    <a:pt x="984" y="6061"/>
                  </a:lnTo>
                  <a:close/>
                  <a:moveTo>
                    <a:pt x="1021" y="6298"/>
                  </a:moveTo>
                  <a:lnTo>
                    <a:pt x="984" y="6310"/>
                  </a:lnTo>
                  <a:lnTo>
                    <a:pt x="997" y="6422"/>
                  </a:lnTo>
                  <a:lnTo>
                    <a:pt x="1046" y="6410"/>
                  </a:lnTo>
                  <a:lnTo>
                    <a:pt x="1021" y="6298"/>
                  </a:lnTo>
                  <a:close/>
                  <a:moveTo>
                    <a:pt x="1021" y="6534"/>
                  </a:moveTo>
                  <a:lnTo>
                    <a:pt x="1046" y="6659"/>
                  </a:lnTo>
                  <a:lnTo>
                    <a:pt x="1084" y="6646"/>
                  </a:lnTo>
                  <a:lnTo>
                    <a:pt x="1071" y="6534"/>
                  </a:lnTo>
                  <a:close/>
                  <a:moveTo>
                    <a:pt x="1109" y="6758"/>
                  </a:moveTo>
                  <a:lnTo>
                    <a:pt x="1071" y="6771"/>
                  </a:lnTo>
                  <a:lnTo>
                    <a:pt x="1084" y="6883"/>
                  </a:lnTo>
                  <a:lnTo>
                    <a:pt x="1133" y="6883"/>
                  </a:lnTo>
                  <a:lnTo>
                    <a:pt x="1109" y="6758"/>
                  </a:lnTo>
                  <a:close/>
                  <a:moveTo>
                    <a:pt x="1158" y="6995"/>
                  </a:moveTo>
                  <a:lnTo>
                    <a:pt x="1109" y="7007"/>
                  </a:lnTo>
                  <a:lnTo>
                    <a:pt x="1133" y="7119"/>
                  </a:lnTo>
                  <a:lnTo>
                    <a:pt x="1171" y="7107"/>
                  </a:lnTo>
                  <a:lnTo>
                    <a:pt x="1158" y="6995"/>
                  </a:lnTo>
                  <a:close/>
                  <a:moveTo>
                    <a:pt x="1158" y="7231"/>
                  </a:moveTo>
                  <a:lnTo>
                    <a:pt x="1171" y="7343"/>
                  </a:lnTo>
                  <a:lnTo>
                    <a:pt x="1221" y="7343"/>
                  </a:lnTo>
                  <a:lnTo>
                    <a:pt x="1196" y="7231"/>
                  </a:lnTo>
                  <a:close/>
                  <a:moveTo>
                    <a:pt x="1245" y="7455"/>
                  </a:moveTo>
                  <a:lnTo>
                    <a:pt x="1196" y="7468"/>
                  </a:lnTo>
                  <a:lnTo>
                    <a:pt x="1221" y="7580"/>
                  </a:lnTo>
                  <a:lnTo>
                    <a:pt x="1258" y="7567"/>
                  </a:lnTo>
                  <a:lnTo>
                    <a:pt x="1245" y="7455"/>
                  </a:lnTo>
                  <a:close/>
                  <a:moveTo>
                    <a:pt x="1245" y="7692"/>
                  </a:moveTo>
                  <a:cubicBezTo>
                    <a:pt x="1245" y="7729"/>
                    <a:pt x="1258" y="7779"/>
                    <a:pt x="1270" y="7816"/>
                  </a:cubicBezTo>
                  <a:lnTo>
                    <a:pt x="1308" y="7804"/>
                  </a:lnTo>
                  <a:cubicBezTo>
                    <a:pt x="1308" y="7766"/>
                    <a:pt x="1295" y="7729"/>
                    <a:pt x="1283" y="7692"/>
                  </a:cubicBezTo>
                  <a:close/>
                  <a:moveTo>
                    <a:pt x="1333" y="7916"/>
                  </a:moveTo>
                  <a:lnTo>
                    <a:pt x="1295" y="7928"/>
                  </a:lnTo>
                  <a:lnTo>
                    <a:pt x="1308" y="8040"/>
                  </a:lnTo>
                  <a:lnTo>
                    <a:pt x="1357" y="8040"/>
                  </a:lnTo>
                  <a:lnTo>
                    <a:pt x="1333" y="7916"/>
                  </a:lnTo>
                  <a:close/>
                  <a:moveTo>
                    <a:pt x="1333" y="8152"/>
                  </a:moveTo>
                  <a:lnTo>
                    <a:pt x="1357" y="8277"/>
                  </a:lnTo>
                  <a:lnTo>
                    <a:pt x="1407" y="8264"/>
                  </a:lnTo>
                  <a:lnTo>
                    <a:pt x="1382" y="8152"/>
                  </a:lnTo>
                  <a:close/>
                  <a:moveTo>
                    <a:pt x="1432" y="8376"/>
                  </a:moveTo>
                  <a:lnTo>
                    <a:pt x="1382" y="8389"/>
                  </a:lnTo>
                  <a:lnTo>
                    <a:pt x="1407" y="8501"/>
                  </a:lnTo>
                  <a:lnTo>
                    <a:pt x="1457" y="8501"/>
                  </a:lnTo>
                  <a:lnTo>
                    <a:pt x="1432" y="8376"/>
                  </a:lnTo>
                  <a:close/>
                  <a:moveTo>
                    <a:pt x="1482" y="8613"/>
                  </a:moveTo>
                  <a:lnTo>
                    <a:pt x="1432" y="8625"/>
                  </a:lnTo>
                  <a:cubicBezTo>
                    <a:pt x="1445" y="8663"/>
                    <a:pt x="1445" y="8700"/>
                    <a:pt x="1457" y="8737"/>
                  </a:cubicBezTo>
                  <a:lnTo>
                    <a:pt x="1507" y="8725"/>
                  </a:lnTo>
                  <a:cubicBezTo>
                    <a:pt x="1494" y="8687"/>
                    <a:pt x="1482" y="8650"/>
                    <a:pt x="1482" y="8613"/>
                  </a:cubicBezTo>
                  <a:close/>
                  <a:moveTo>
                    <a:pt x="1532" y="8837"/>
                  </a:moveTo>
                  <a:lnTo>
                    <a:pt x="1482" y="8849"/>
                  </a:lnTo>
                  <a:lnTo>
                    <a:pt x="1507" y="8961"/>
                  </a:lnTo>
                  <a:lnTo>
                    <a:pt x="1557" y="8961"/>
                  </a:lnTo>
                  <a:lnTo>
                    <a:pt x="1532" y="8837"/>
                  </a:lnTo>
                  <a:close/>
                  <a:moveTo>
                    <a:pt x="1581" y="9073"/>
                  </a:moveTo>
                  <a:lnTo>
                    <a:pt x="1532" y="9086"/>
                  </a:lnTo>
                  <a:lnTo>
                    <a:pt x="1557" y="9198"/>
                  </a:lnTo>
                  <a:lnTo>
                    <a:pt x="1606" y="9185"/>
                  </a:lnTo>
                  <a:lnTo>
                    <a:pt x="1581" y="9073"/>
                  </a:lnTo>
                  <a:close/>
                  <a:moveTo>
                    <a:pt x="1631" y="9297"/>
                  </a:moveTo>
                  <a:lnTo>
                    <a:pt x="1581" y="9310"/>
                  </a:lnTo>
                  <a:lnTo>
                    <a:pt x="1606" y="9422"/>
                  </a:lnTo>
                  <a:lnTo>
                    <a:pt x="1656" y="9422"/>
                  </a:lnTo>
                  <a:lnTo>
                    <a:pt x="1631" y="9297"/>
                  </a:lnTo>
                  <a:close/>
                  <a:moveTo>
                    <a:pt x="1681" y="9534"/>
                  </a:moveTo>
                  <a:lnTo>
                    <a:pt x="1644" y="9546"/>
                  </a:lnTo>
                  <a:cubicBezTo>
                    <a:pt x="1644" y="9583"/>
                    <a:pt x="1656" y="9621"/>
                    <a:pt x="1669" y="9658"/>
                  </a:cubicBezTo>
                  <a:lnTo>
                    <a:pt x="1706" y="9646"/>
                  </a:lnTo>
                  <a:cubicBezTo>
                    <a:pt x="1693" y="9608"/>
                    <a:pt x="1693" y="9571"/>
                    <a:pt x="1681" y="9534"/>
                  </a:cubicBezTo>
                  <a:close/>
                  <a:moveTo>
                    <a:pt x="1731" y="9758"/>
                  </a:moveTo>
                  <a:lnTo>
                    <a:pt x="1693" y="9770"/>
                  </a:lnTo>
                  <a:lnTo>
                    <a:pt x="1718" y="9882"/>
                  </a:lnTo>
                  <a:lnTo>
                    <a:pt x="1768" y="9870"/>
                  </a:lnTo>
                  <a:lnTo>
                    <a:pt x="1731" y="9758"/>
                  </a:lnTo>
                  <a:close/>
                  <a:moveTo>
                    <a:pt x="1743" y="9994"/>
                  </a:moveTo>
                  <a:cubicBezTo>
                    <a:pt x="1756" y="10044"/>
                    <a:pt x="1768" y="10081"/>
                    <a:pt x="1781" y="10119"/>
                  </a:cubicBezTo>
                  <a:lnTo>
                    <a:pt x="1818" y="10106"/>
                  </a:lnTo>
                  <a:cubicBezTo>
                    <a:pt x="1805" y="10069"/>
                    <a:pt x="1805" y="10032"/>
                    <a:pt x="1793" y="9994"/>
                  </a:cubicBezTo>
                  <a:close/>
                  <a:moveTo>
                    <a:pt x="1843" y="10218"/>
                  </a:moveTo>
                  <a:lnTo>
                    <a:pt x="1805" y="10231"/>
                  </a:lnTo>
                  <a:cubicBezTo>
                    <a:pt x="1818" y="10268"/>
                    <a:pt x="1818" y="10305"/>
                    <a:pt x="1830" y="10343"/>
                  </a:cubicBezTo>
                  <a:lnTo>
                    <a:pt x="1880" y="10330"/>
                  </a:lnTo>
                  <a:cubicBezTo>
                    <a:pt x="1868" y="10293"/>
                    <a:pt x="1855" y="10256"/>
                    <a:pt x="1843" y="10218"/>
                  </a:cubicBezTo>
                  <a:close/>
                  <a:moveTo>
                    <a:pt x="1905" y="10442"/>
                  </a:moveTo>
                  <a:lnTo>
                    <a:pt x="1868" y="10455"/>
                  </a:lnTo>
                  <a:cubicBezTo>
                    <a:pt x="1868" y="10492"/>
                    <a:pt x="1880" y="10529"/>
                    <a:pt x="1893" y="10567"/>
                  </a:cubicBezTo>
                  <a:lnTo>
                    <a:pt x="1930" y="10554"/>
                  </a:lnTo>
                  <a:cubicBezTo>
                    <a:pt x="1930" y="10517"/>
                    <a:pt x="1917" y="10480"/>
                    <a:pt x="1905" y="10442"/>
                  </a:cubicBezTo>
                  <a:close/>
                  <a:moveTo>
                    <a:pt x="1930" y="10679"/>
                  </a:moveTo>
                  <a:cubicBezTo>
                    <a:pt x="1930" y="10728"/>
                    <a:pt x="1942" y="10766"/>
                    <a:pt x="1955" y="10803"/>
                  </a:cubicBezTo>
                  <a:lnTo>
                    <a:pt x="1992" y="10791"/>
                  </a:lnTo>
                  <a:cubicBezTo>
                    <a:pt x="1992" y="10753"/>
                    <a:pt x="1980" y="10716"/>
                    <a:pt x="1967" y="10679"/>
                  </a:cubicBezTo>
                  <a:close/>
                  <a:moveTo>
                    <a:pt x="2030" y="10903"/>
                  </a:moveTo>
                  <a:lnTo>
                    <a:pt x="1992" y="10915"/>
                  </a:lnTo>
                  <a:cubicBezTo>
                    <a:pt x="1992" y="10952"/>
                    <a:pt x="2005" y="10990"/>
                    <a:pt x="2017" y="11027"/>
                  </a:cubicBezTo>
                  <a:lnTo>
                    <a:pt x="2067" y="11015"/>
                  </a:lnTo>
                  <a:cubicBezTo>
                    <a:pt x="2054" y="10977"/>
                    <a:pt x="2042" y="10940"/>
                    <a:pt x="2030" y="10903"/>
                  </a:cubicBezTo>
                  <a:close/>
                  <a:moveTo>
                    <a:pt x="2092" y="11127"/>
                  </a:moveTo>
                  <a:lnTo>
                    <a:pt x="2054" y="11139"/>
                  </a:lnTo>
                  <a:cubicBezTo>
                    <a:pt x="2067" y="11177"/>
                    <a:pt x="2079" y="11214"/>
                    <a:pt x="2092" y="11251"/>
                  </a:cubicBezTo>
                  <a:lnTo>
                    <a:pt x="2129" y="11239"/>
                  </a:lnTo>
                  <a:cubicBezTo>
                    <a:pt x="2117" y="11201"/>
                    <a:pt x="2104" y="11164"/>
                    <a:pt x="2092" y="11127"/>
                  </a:cubicBezTo>
                  <a:close/>
                  <a:moveTo>
                    <a:pt x="2166" y="11351"/>
                  </a:moveTo>
                  <a:lnTo>
                    <a:pt x="2117" y="11363"/>
                  </a:lnTo>
                  <a:cubicBezTo>
                    <a:pt x="2129" y="11401"/>
                    <a:pt x="2142" y="11438"/>
                    <a:pt x="2154" y="11475"/>
                  </a:cubicBezTo>
                  <a:lnTo>
                    <a:pt x="2191" y="11463"/>
                  </a:lnTo>
                  <a:cubicBezTo>
                    <a:pt x="2191" y="11425"/>
                    <a:pt x="2179" y="11388"/>
                    <a:pt x="2166" y="11351"/>
                  </a:cubicBezTo>
                  <a:close/>
                  <a:moveTo>
                    <a:pt x="2229" y="11575"/>
                  </a:moveTo>
                  <a:lnTo>
                    <a:pt x="2191" y="11587"/>
                  </a:lnTo>
                  <a:lnTo>
                    <a:pt x="2229" y="11699"/>
                  </a:lnTo>
                  <a:lnTo>
                    <a:pt x="2266" y="11687"/>
                  </a:lnTo>
                  <a:cubicBezTo>
                    <a:pt x="2254" y="11649"/>
                    <a:pt x="2241" y="11612"/>
                    <a:pt x="2229" y="11575"/>
                  </a:cubicBezTo>
                  <a:close/>
                  <a:moveTo>
                    <a:pt x="2303" y="11799"/>
                  </a:moveTo>
                  <a:lnTo>
                    <a:pt x="2266" y="11811"/>
                  </a:lnTo>
                  <a:cubicBezTo>
                    <a:pt x="2278" y="11849"/>
                    <a:pt x="2291" y="11886"/>
                    <a:pt x="2303" y="11923"/>
                  </a:cubicBezTo>
                  <a:lnTo>
                    <a:pt x="2353" y="11911"/>
                  </a:lnTo>
                  <a:cubicBezTo>
                    <a:pt x="2341" y="11873"/>
                    <a:pt x="2316" y="11836"/>
                    <a:pt x="2303" y="11799"/>
                  </a:cubicBezTo>
                  <a:close/>
                  <a:moveTo>
                    <a:pt x="2390" y="12023"/>
                  </a:moveTo>
                  <a:lnTo>
                    <a:pt x="2341" y="12035"/>
                  </a:lnTo>
                  <a:cubicBezTo>
                    <a:pt x="2366" y="12073"/>
                    <a:pt x="2378" y="12110"/>
                    <a:pt x="2390" y="12147"/>
                  </a:cubicBezTo>
                  <a:lnTo>
                    <a:pt x="2428" y="12135"/>
                  </a:lnTo>
                  <a:cubicBezTo>
                    <a:pt x="2415" y="12097"/>
                    <a:pt x="2403" y="12060"/>
                    <a:pt x="2390" y="12023"/>
                  </a:cubicBezTo>
                  <a:close/>
                  <a:moveTo>
                    <a:pt x="2478" y="12234"/>
                  </a:moveTo>
                  <a:lnTo>
                    <a:pt x="2428" y="12259"/>
                  </a:lnTo>
                  <a:cubicBezTo>
                    <a:pt x="2440" y="12297"/>
                    <a:pt x="2465" y="12334"/>
                    <a:pt x="2478" y="12371"/>
                  </a:cubicBezTo>
                  <a:lnTo>
                    <a:pt x="2515" y="12346"/>
                  </a:lnTo>
                  <a:cubicBezTo>
                    <a:pt x="2502" y="12309"/>
                    <a:pt x="2490" y="12272"/>
                    <a:pt x="2478" y="12234"/>
                  </a:cubicBezTo>
                  <a:close/>
                  <a:moveTo>
                    <a:pt x="2565" y="12458"/>
                  </a:moveTo>
                  <a:lnTo>
                    <a:pt x="2527" y="12471"/>
                  </a:lnTo>
                  <a:cubicBezTo>
                    <a:pt x="2540" y="12508"/>
                    <a:pt x="2552" y="12546"/>
                    <a:pt x="2577" y="12583"/>
                  </a:cubicBezTo>
                  <a:lnTo>
                    <a:pt x="2614" y="12558"/>
                  </a:lnTo>
                  <a:cubicBezTo>
                    <a:pt x="2602" y="12533"/>
                    <a:pt x="2577" y="12496"/>
                    <a:pt x="2565" y="12458"/>
                  </a:cubicBezTo>
                  <a:close/>
                  <a:moveTo>
                    <a:pt x="2664" y="12670"/>
                  </a:moveTo>
                  <a:lnTo>
                    <a:pt x="2627" y="12682"/>
                  </a:lnTo>
                  <a:cubicBezTo>
                    <a:pt x="2639" y="12707"/>
                    <a:pt x="2652" y="12732"/>
                    <a:pt x="2664" y="12757"/>
                  </a:cubicBezTo>
                  <a:lnTo>
                    <a:pt x="2702" y="12732"/>
                  </a:lnTo>
                  <a:cubicBezTo>
                    <a:pt x="2689" y="12720"/>
                    <a:pt x="2677" y="12695"/>
                    <a:pt x="2664" y="1267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"/>
            <p:cNvSpPr/>
            <p:nvPr/>
          </p:nvSpPr>
          <p:spPr>
            <a:xfrm>
              <a:off x="5584425" y="3823425"/>
              <a:ext cx="27400" cy="330125"/>
            </a:xfrm>
            <a:custGeom>
              <a:avLst/>
              <a:gdLst/>
              <a:ahLst/>
              <a:cxnLst/>
              <a:rect l="l" t="t" r="r" b="b"/>
              <a:pathLst>
                <a:path w="1096" h="13205" extrusionOk="0">
                  <a:moveTo>
                    <a:pt x="1058" y="0"/>
                  </a:moveTo>
                  <a:lnTo>
                    <a:pt x="1058" y="50"/>
                  </a:lnTo>
                  <a:lnTo>
                    <a:pt x="1095" y="50"/>
                  </a:lnTo>
                  <a:lnTo>
                    <a:pt x="1095" y="0"/>
                  </a:lnTo>
                  <a:close/>
                  <a:moveTo>
                    <a:pt x="1058" y="162"/>
                  </a:moveTo>
                  <a:lnTo>
                    <a:pt x="1058" y="286"/>
                  </a:lnTo>
                  <a:lnTo>
                    <a:pt x="1095" y="286"/>
                  </a:lnTo>
                  <a:lnTo>
                    <a:pt x="1095" y="162"/>
                  </a:lnTo>
                  <a:close/>
                  <a:moveTo>
                    <a:pt x="1058" y="398"/>
                  </a:moveTo>
                  <a:lnTo>
                    <a:pt x="1058" y="523"/>
                  </a:lnTo>
                  <a:lnTo>
                    <a:pt x="1095" y="510"/>
                  </a:lnTo>
                  <a:lnTo>
                    <a:pt x="1095" y="398"/>
                  </a:lnTo>
                  <a:close/>
                  <a:moveTo>
                    <a:pt x="1058" y="635"/>
                  </a:moveTo>
                  <a:lnTo>
                    <a:pt x="1045" y="759"/>
                  </a:lnTo>
                  <a:lnTo>
                    <a:pt x="1095" y="759"/>
                  </a:lnTo>
                  <a:lnTo>
                    <a:pt x="1095" y="635"/>
                  </a:lnTo>
                  <a:close/>
                  <a:moveTo>
                    <a:pt x="1045" y="871"/>
                  </a:moveTo>
                  <a:lnTo>
                    <a:pt x="1045" y="983"/>
                  </a:lnTo>
                  <a:lnTo>
                    <a:pt x="1095" y="996"/>
                  </a:lnTo>
                  <a:lnTo>
                    <a:pt x="1095" y="871"/>
                  </a:lnTo>
                  <a:close/>
                  <a:moveTo>
                    <a:pt x="1045" y="1108"/>
                  </a:moveTo>
                  <a:lnTo>
                    <a:pt x="1033" y="1220"/>
                  </a:lnTo>
                  <a:lnTo>
                    <a:pt x="1083" y="1232"/>
                  </a:lnTo>
                  <a:lnTo>
                    <a:pt x="1083" y="1108"/>
                  </a:lnTo>
                  <a:close/>
                  <a:moveTo>
                    <a:pt x="1033" y="1344"/>
                  </a:moveTo>
                  <a:lnTo>
                    <a:pt x="1033" y="1456"/>
                  </a:lnTo>
                  <a:lnTo>
                    <a:pt x="1070" y="1456"/>
                  </a:lnTo>
                  <a:lnTo>
                    <a:pt x="1083" y="1344"/>
                  </a:lnTo>
                  <a:close/>
                  <a:moveTo>
                    <a:pt x="1021" y="1581"/>
                  </a:moveTo>
                  <a:lnTo>
                    <a:pt x="1021" y="1693"/>
                  </a:lnTo>
                  <a:lnTo>
                    <a:pt x="1070" y="1693"/>
                  </a:lnTo>
                  <a:lnTo>
                    <a:pt x="1070" y="1581"/>
                  </a:lnTo>
                  <a:close/>
                  <a:moveTo>
                    <a:pt x="1021" y="1817"/>
                  </a:moveTo>
                  <a:lnTo>
                    <a:pt x="1008" y="1929"/>
                  </a:lnTo>
                  <a:lnTo>
                    <a:pt x="1058" y="1929"/>
                  </a:lnTo>
                  <a:lnTo>
                    <a:pt x="1058" y="1817"/>
                  </a:lnTo>
                  <a:close/>
                  <a:moveTo>
                    <a:pt x="1008" y="2054"/>
                  </a:moveTo>
                  <a:lnTo>
                    <a:pt x="996" y="2166"/>
                  </a:lnTo>
                  <a:lnTo>
                    <a:pt x="1045" y="2166"/>
                  </a:lnTo>
                  <a:lnTo>
                    <a:pt x="1045" y="2054"/>
                  </a:lnTo>
                  <a:close/>
                  <a:moveTo>
                    <a:pt x="996" y="2278"/>
                  </a:moveTo>
                  <a:lnTo>
                    <a:pt x="996" y="2402"/>
                  </a:lnTo>
                  <a:lnTo>
                    <a:pt x="1033" y="2402"/>
                  </a:lnTo>
                  <a:lnTo>
                    <a:pt x="1045" y="2290"/>
                  </a:lnTo>
                  <a:lnTo>
                    <a:pt x="996" y="2278"/>
                  </a:lnTo>
                  <a:close/>
                  <a:moveTo>
                    <a:pt x="983" y="2514"/>
                  </a:moveTo>
                  <a:lnTo>
                    <a:pt x="983" y="2638"/>
                  </a:lnTo>
                  <a:lnTo>
                    <a:pt x="1021" y="2638"/>
                  </a:lnTo>
                  <a:lnTo>
                    <a:pt x="1033" y="2526"/>
                  </a:lnTo>
                  <a:lnTo>
                    <a:pt x="983" y="2514"/>
                  </a:lnTo>
                  <a:close/>
                  <a:moveTo>
                    <a:pt x="971" y="2750"/>
                  </a:moveTo>
                  <a:lnTo>
                    <a:pt x="971" y="2875"/>
                  </a:lnTo>
                  <a:lnTo>
                    <a:pt x="1008" y="2875"/>
                  </a:lnTo>
                  <a:lnTo>
                    <a:pt x="1021" y="2750"/>
                  </a:lnTo>
                  <a:close/>
                  <a:moveTo>
                    <a:pt x="958" y="2987"/>
                  </a:moveTo>
                  <a:lnTo>
                    <a:pt x="946" y="3111"/>
                  </a:lnTo>
                  <a:lnTo>
                    <a:pt x="996" y="3111"/>
                  </a:lnTo>
                  <a:lnTo>
                    <a:pt x="1008" y="2987"/>
                  </a:lnTo>
                  <a:close/>
                  <a:moveTo>
                    <a:pt x="946" y="3223"/>
                  </a:moveTo>
                  <a:lnTo>
                    <a:pt x="933" y="3335"/>
                  </a:lnTo>
                  <a:lnTo>
                    <a:pt x="983" y="3348"/>
                  </a:lnTo>
                  <a:lnTo>
                    <a:pt x="983" y="3223"/>
                  </a:lnTo>
                  <a:close/>
                  <a:moveTo>
                    <a:pt x="933" y="3460"/>
                  </a:moveTo>
                  <a:lnTo>
                    <a:pt x="921" y="3572"/>
                  </a:lnTo>
                  <a:lnTo>
                    <a:pt x="971" y="3584"/>
                  </a:lnTo>
                  <a:lnTo>
                    <a:pt x="971" y="3460"/>
                  </a:lnTo>
                  <a:close/>
                  <a:moveTo>
                    <a:pt x="909" y="3696"/>
                  </a:moveTo>
                  <a:lnTo>
                    <a:pt x="909" y="3808"/>
                  </a:lnTo>
                  <a:lnTo>
                    <a:pt x="946" y="3821"/>
                  </a:lnTo>
                  <a:lnTo>
                    <a:pt x="958" y="3696"/>
                  </a:lnTo>
                  <a:close/>
                  <a:moveTo>
                    <a:pt x="896" y="3933"/>
                  </a:moveTo>
                  <a:lnTo>
                    <a:pt x="896" y="4045"/>
                  </a:lnTo>
                  <a:lnTo>
                    <a:pt x="933" y="4045"/>
                  </a:lnTo>
                  <a:lnTo>
                    <a:pt x="946" y="3933"/>
                  </a:lnTo>
                  <a:close/>
                  <a:moveTo>
                    <a:pt x="884" y="4169"/>
                  </a:moveTo>
                  <a:cubicBezTo>
                    <a:pt x="884" y="4207"/>
                    <a:pt x="871" y="4244"/>
                    <a:pt x="871" y="4281"/>
                  </a:cubicBezTo>
                  <a:lnTo>
                    <a:pt x="921" y="4281"/>
                  </a:lnTo>
                  <a:cubicBezTo>
                    <a:pt x="921" y="4244"/>
                    <a:pt x="921" y="4207"/>
                    <a:pt x="921" y="4169"/>
                  </a:cubicBezTo>
                  <a:close/>
                  <a:moveTo>
                    <a:pt x="871" y="4393"/>
                  </a:moveTo>
                  <a:lnTo>
                    <a:pt x="859" y="4518"/>
                  </a:lnTo>
                  <a:lnTo>
                    <a:pt x="896" y="4518"/>
                  </a:lnTo>
                  <a:lnTo>
                    <a:pt x="909" y="4406"/>
                  </a:lnTo>
                  <a:lnTo>
                    <a:pt x="871" y="4393"/>
                  </a:lnTo>
                  <a:close/>
                  <a:moveTo>
                    <a:pt x="846" y="4630"/>
                  </a:moveTo>
                  <a:lnTo>
                    <a:pt x="834" y="4754"/>
                  </a:lnTo>
                  <a:lnTo>
                    <a:pt x="884" y="4754"/>
                  </a:lnTo>
                  <a:lnTo>
                    <a:pt x="896" y="4642"/>
                  </a:lnTo>
                  <a:lnTo>
                    <a:pt x="846" y="4630"/>
                  </a:lnTo>
                  <a:close/>
                  <a:moveTo>
                    <a:pt x="834" y="4866"/>
                  </a:moveTo>
                  <a:lnTo>
                    <a:pt x="821" y="4991"/>
                  </a:lnTo>
                  <a:lnTo>
                    <a:pt x="871" y="4991"/>
                  </a:lnTo>
                  <a:lnTo>
                    <a:pt x="871" y="4879"/>
                  </a:lnTo>
                  <a:lnTo>
                    <a:pt x="834" y="4866"/>
                  </a:lnTo>
                  <a:close/>
                  <a:moveTo>
                    <a:pt x="809" y="5103"/>
                  </a:moveTo>
                  <a:lnTo>
                    <a:pt x="809" y="5227"/>
                  </a:lnTo>
                  <a:lnTo>
                    <a:pt x="846" y="5227"/>
                  </a:lnTo>
                  <a:lnTo>
                    <a:pt x="859" y="5103"/>
                  </a:lnTo>
                  <a:close/>
                  <a:moveTo>
                    <a:pt x="797" y="5339"/>
                  </a:moveTo>
                  <a:cubicBezTo>
                    <a:pt x="797" y="5376"/>
                    <a:pt x="784" y="5414"/>
                    <a:pt x="784" y="5451"/>
                  </a:cubicBezTo>
                  <a:lnTo>
                    <a:pt x="834" y="5464"/>
                  </a:lnTo>
                  <a:cubicBezTo>
                    <a:pt x="834" y="5426"/>
                    <a:pt x="834" y="5389"/>
                    <a:pt x="834" y="5339"/>
                  </a:cubicBezTo>
                  <a:close/>
                  <a:moveTo>
                    <a:pt x="772" y="5576"/>
                  </a:moveTo>
                  <a:lnTo>
                    <a:pt x="759" y="5688"/>
                  </a:lnTo>
                  <a:lnTo>
                    <a:pt x="809" y="5700"/>
                  </a:lnTo>
                  <a:lnTo>
                    <a:pt x="821" y="5576"/>
                  </a:lnTo>
                  <a:close/>
                  <a:moveTo>
                    <a:pt x="759" y="5812"/>
                  </a:moveTo>
                  <a:lnTo>
                    <a:pt x="747" y="5924"/>
                  </a:lnTo>
                  <a:lnTo>
                    <a:pt x="784" y="5937"/>
                  </a:lnTo>
                  <a:lnTo>
                    <a:pt x="797" y="5812"/>
                  </a:lnTo>
                  <a:close/>
                  <a:moveTo>
                    <a:pt x="734" y="6049"/>
                  </a:moveTo>
                  <a:lnTo>
                    <a:pt x="722" y="6161"/>
                  </a:lnTo>
                  <a:lnTo>
                    <a:pt x="772" y="6161"/>
                  </a:lnTo>
                  <a:lnTo>
                    <a:pt x="784" y="6049"/>
                  </a:lnTo>
                  <a:close/>
                  <a:moveTo>
                    <a:pt x="722" y="6285"/>
                  </a:moveTo>
                  <a:lnTo>
                    <a:pt x="709" y="6397"/>
                  </a:lnTo>
                  <a:lnTo>
                    <a:pt x="747" y="6397"/>
                  </a:lnTo>
                  <a:lnTo>
                    <a:pt x="759" y="6285"/>
                  </a:lnTo>
                  <a:close/>
                  <a:moveTo>
                    <a:pt x="697" y="6509"/>
                  </a:moveTo>
                  <a:lnTo>
                    <a:pt x="685" y="6633"/>
                  </a:lnTo>
                  <a:lnTo>
                    <a:pt x="734" y="6633"/>
                  </a:lnTo>
                  <a:lnTo>
                    <a:pt x="734" y="6521"/>
                  </a:lnTo>
                  <a:lnTo>
                    <a:pt x="697" y="6509"/>
                  </a:lnTo>
                  <a:close/>
                  <a:moveTo>
                    <a:pt x="672" y="6745"/>
                  </a:moveTo>
                  <a:lnTo>
                    <a:pt x="660" y="6870"/>
                  </a:lnTo>
                  <a:lnTo>
                    <a:pt x="709" y="6870"/>
                  </a:lnTo>
                  <a:lnTo>
                    <a:pt x="722" y="6758"/>
                  </a:lnTo>
                  <a:lnTo>
                    <a:pt x="672" y="6745"/>
                  </a:lnTo>
                  <a:close/>
                  <a:moveTo>
                    <a:pt x="660" y="6982"/>
                  </a:moveTo>
                  <a:lnTo>
                    <a:pt x="647" y="7094"/>
                  </a:lnTo>
                  <a:lnTo>
                    <a:pt x="685" y="7106"/>
                  </a:lnTo>
                  <a:lnTo>
                    <a:pt x="697" y="6982"/>
                  </a:lnTo>
                  <a:close/>
                  <a:moveTo>
                    <a:pt x="635" y="7218"/>
                  </a:moveTo>
                  <a:lnTo>
                    <a:pt x="622" y="7330"/>
                  </a:lnTo>
                  <a:lnTo>
                    <a:pt x="660" y="7343"/>
                  </a:lnTo>
                  <a:lnTo>
                    <a:pt x="672" y="7218"/>
                  </a:lnTo>
                  <a:close/>
                  <a:moveTo>
                    <a:pt x="610" y="7455"/>
                  </a:moveTo>
                  <a:lnTo>
                    <a:pt x="597" y="7567"/>
                  </a:lnTo>
                  <a:lnTo>
                    <a:pt x="647" y="7579"/>
                  </a:lnTo>
                  <a:lnTo>
                    <a:pt x="660" y="7455"/>
                  </a:lnTo>
                  <a:close/>
                  <a:moveTo>
                    <a:pt x="585" y="7691"/>
                  </a:moveTo>
                  <a:lnTo>
                    <a:pt x="573" y="7803"/>
                  </a:lnTo>
                  <a:lnTo>
                    <a:pt x="622" y="7803"/>
                  </a:lnTo>
                  <a:lnTo>
                    <a:pt x="635" y="7691"/>
                  </a:lnTo>
                  <a:close/>
                  <a:moveTo>
                    <a:pt x="573" y="7915"/>
                  </a:moveTo>
                  <a:lnTo>
                    <a:pt x="560" y="8040"/>
                  </a:lnTo>
                  <a:lnTo>
                    <a:pt x="597" y="8040"/>
                  </a:lnTo>
                  <a:lnTo>
                    <a:pt x="610" y="7928"/>
                  </a:lnTo>
                  <a:lnTo>
                    <a:pt x="573" y="7915"/>
                  </a:lnTo>
                  <a:close/>
                  <a:moveTo>
                    <a:pt x="548" y="8152"/>
                  </a:moveTo>
                  <a:lnTo>
                    <a:pt x="535" y="8276"/>
                  </a:lnTo>
                  <a:lnTo>
                    <a:pt x="573" y="8276"/>
                  </a:lnTo>
                  <a:lnTo>
                    <a:pt x="585" y="8164"/>
                  </a:lnTo>
                  <a:lnTo>
                    <a:pt x="548" y="8152"/>
                  </a:lnTo>
                  <a:close/>
                  <a:moveTo>
                    <a:pt x="523" y="8388"/>
                  </a:moveTo>
                  <a:lnTo>
                    <a:pt x="510" y="8513"/>
                  </a:lnTo>
                  <a:lnTo>
                    <a:pt x="560" y="8513"/>
                  </a:lnTo>
                  <a:lnTo>
                    <a:pt x="560" y="8388"/>
                  </a:lnTo>
                  <a:close/>
                  <a:moveTo>
                    <a:pt x="498" y="8625"/>
                  </a:moveTo>
                  <a:lnTo>
                    <a:pt x="485" y="8737"/>
                  </a:lnTo>
                  <a:lnTo>
                    <a:pt x="535" y="8749"/>
                  </a:lnTo>
                  <a:lnTo>
                    <a:pt x="548" y="8625"/>
                  </a:lnTo>
                  <a:close/>
                  <a:moveTo>
                    <a:pt x="473" y="8861"/>
                  </a:moveTo>
                  <a:lnTo>
                    <a:pt x="461" y="8973"/>
                  </a:lnTo>
                  <a:lnTo>
                    <a:pt x="510" y="8986"/>
                  </a:lnTo>
                  <a:lnTo>
                    <a:pt x="523" y="8861"/>
                  </a:lnTo>
                  <a:close/>
                  <a:moveTo>
                    <a:pt x="448" y="9098"/>
                  </a:moveTo>
                  <a:lnTo>
                    <a:pt x="436" y="9210"/>
                  </a:lnTo>
                  <a:lnTo>
                    <a:pt x="485" y="9210"/>
                  </a:lnTo>
                  <a:lnTo>
                    <a:pt x="498" y="9098"/>
                  </a:lnTo>
                  <a:close/>
                  <a:moveTo>
                    <a:pt x="423" y="9322"/>
                  </a:moveTo>
                  <a:lnTo>
                    <a:pt x="411" y="9446"/>
                  </a:lnTo>
                  <a:lnTo>
                    <a:pt x="461" y="9446"/>
                  </a:lnTo>
                  <a:lnTo>
                    <a:pt x="473" y="9334"/>
                  </a:lnTo>
                  <a:lnTo>
                    <a:pt x="423" y="9322"/>
                  </a:lnTo>
                  <a:close/>
                  <a:moveTo>
                    <a:pt x="398" y="9558"/>
                  </a:moveTo>
                  <a:lnTo>
                    <a:pt x="386" y="9683"/>
                  </a:lnTo>
                  <a:lnTo>
                    <a:pt x="436" y="9683"/>
                  </a:lnTo>
                  <a:lnTo>
                    <a:pt x="448" y="9571"/>
                  </a:lnTo>
                  <a:lnTo>
                    <a:pt x="398" y="9558"/>
                  </a:lnTo>
                  <a:close/>
                  <a:moveTo>
                    <a:pt x="386" y="9795"/>
                  </a:moveTo>
                  <a:lnTo>
                    <a:pt x="373" y="9919"/>
                  </a:lnTo>
                  <a:lnTo>
                    <a:pt x="411" y="9919"/>
                  </a:lnTo>
                  <a:lnTo>
                    <a:pt x="423" y="9807"/>
                  </a:lnTo>
                  <a:lnTo>
                    <a:pt x="386" y="9795"/>
                  </a:lnTo>
                  <a:close/>
                  <a:moveTo>
                    <a:pt x="361" y="10031"/>
                  </a:moveTo>
                  <a:lnTo>
                    <a:pt x="348" y="10143"/>
                  </a:lnTo>
                  <a:lnTo>
                    <a:pt x="386" y="10156"/>
                  </a:lnTo>
                  <a:lnTo>
                    <a:pt x="398" y="10031"/>
                  </a:lnTo>
                  <a:close/>
                  <a:moveTo>
                    <a:pt x="336" y="10268"/>
                  </a:moveTo>
                  <a:lnTo>
                    <a:pt x="324" y="10380"/>
                  </a:lnTo>
                  <a:lnTo>
                    <a:pt x="361" y="10392"/>
                  </a:lnTo>
                  <a:lnTo>
                    <a:pt x="373" y="10268"/>
                  </a:lnTo>
                  <a:close/>
                  <a:moveTo>
                    <a:pt x="311" y="10504"/>
                  </a:moveTo>
                  <a:lnTo>
                    <a:pt x="299" y="10616"/>
                  </a:lnTo>
                  <a:lnTo>
                    <a:pt x="336" y="10616"/>
                  </a:lnTo>
                  <a:lnTo>
                    <a:pt x="348" y="10504"/>
                  </a:lnTo>
                  <a:close/>
                  <a:moveTo>
                    <a:pt x="286" y="10728"/>
                  </a:moveTo>
                  <a:lnTo>
                    <a:pt x="261" y="10852"/>
                  </a:lnTo>
                  <a:lnTo>
                    <a:pt x="311" y="10852"/>
                  </a:lnTo>
                  <a:lnTo>
                    <a:pt x="324" y="10740"/>
                  </a:lnTo>
                  <a:lnTo>
                    <a:pt x="286" y="10728"/>
                  </a:lnTo>
                  <a:close/>
                  <a:moveTo>
                    <a:pt x="249" y="10964"/>
                  </a:moveTo>
                  <a:lnTo>
                    <a:pt x="236" y="11089"/>
                  </a:lnTo>
                  <a:lnTo>
                    <a:pt x="286" y="11089"/>
                  </a:lnTo>
                  <a:lnTo>
                    <a:pt x="299" y="10977"/>
                  </a:lnTo>
                  <a:lnTo>
                    <a:pt x="249" y="10964"/>
                  </a:lnTo>
                  <a:close/>
                  <a:moveTo>
                    <a:pt x="224" y="11201"/>
                  </a:moveTo>
                  <a:lnTo>
                    <a:pt x="212" y="11325"/>
                  </a:lnTo>
                  <a:lnTo>
                    <a:pt x="261" y="11325"/>
                  </a:lnTo>
                  <a:lnTo>
                    <a:pt x="274" y="11213"/>
                  </a:lnTo>
                  <a:lnTo>
                    <a:pt x="224" y="11201"/>
                  </a:lnTo>
                  <a:close/>
                  <a:moveTo>
                    <a:pt x="199" y="11437"/>
                  </a:moveTo>
                  <a:lnTo>
                    <a:pt x="187" y="11549"/>
                  </a:lnTo>
                  <a:lnTo>
                    <a:pt x="236" y="11562"/>
                  </a:lnTo>
                  <a:lnTo>
                    <a:pt x="249" y="11437"/>
                  </a:lnTo>
                  <a:close/>
                  <a:moveTo>
                    <a:pt x="174" y="11674"/>
                  </a:moveTo>
                  <a:lnTo>
                    <a:pt x="162" y="11786"/>
                  </a:lnTo>
                  <a:lnTo>
                    <a:pt x="212" y="11798"/>
                  </a:lnTo>
                  <a:lnTo>
                    <a:pt x="224" y="11674"/>
                  </a:lnTo>
                  <a:close/>
                  <a:moveTo>
                    <a:pt x="149" y="11910"/>
                  </a:moveTo>
                  <a:lnTo>
                    <a:pt x="137" y="12022"/>
                  </a:lnTo>
                  <a:lnTo>
                    <a:pt x="187" y="12022"/>
                  </a:lnTo>
                  <a:lnTo>
                    <a:pt x="199" y="11910"/>
                  </a:lnTo>
                  <a:close/>
                  <a:moveTo>
                    <a:pt x="124" y="12134"/>
                  </a:moveTo>
                  <a:lnTo>
                    <a:pt x="112" y="12259"/>
                  </a:lnTo>
                  <a:lnTo>
                    <a:pt x="149" y="12259"/>
                  </a:lnTo>
                  <a:lnTo>
                    <a:pt x="174" y="12147"/>
                  </a:lnTo>
                  <a:lnTo>
                    <a:pt x="124" y="12134"/>
                  </a:lnTo>
                  <a:close/>
                  <a:moveTo>
                    <a:pt x="100" y="12371"/>
                  </a:moveTo>
                  <a:lnTo>
                    <a:pt x="87" y="12495"/>
                  </a:lnTo>
                  <a:lnTo>
                    <a:pt x="124" y="12495"/>
                  </a:lnTo>
                  <a:lnTo>
                    <a:pt x="137" y="12383"/>
                  </a:lnTo>
                  <a:lnTo>
                    <a:pt x="100" y="12371"/>
                  </a:lnTo>
                  <a:close/>
                  <a:moveTo>
                    <a:pt x="75" y="12607"/>
                  </a:moveTo>
                  <a:lnTo>
                    <a:pt x="62" y="12732"/>
                  </a:lnTo>
                  <a:lnTo>
                    <a:pt x="100" y="12732"/>
                  </a:lnTo>
                  <a:lnTo>
                    <a:pt x="112" y="12620"/>
                  </a:lnTo>
                  <a:lnTo>
                    <a:pt x="75" y="12607"/>
                  </a:lnTo>
                  <a:close/>
                  <a:moveTo>
                    <a:pt x="37" y="12844"/>
                  </a:moveTo>
                  <a:lnTo>
                    <a:pt x="25" y="12956"/>
                  </a:lnTo>
                  <a:lnTo>
                    <a:pt x="75" y="12968"/>
                  </a:lnTo>
                  <a:lnTo>
                    <a:pt x="87" y="12844"/>
                  </a:lnTo>
                  <a:close/>
                  <a:moveTo>
                    <a:pt x="12" y="13080"/>
                  </a:moveTo>
                  <a:lnTo>
                    <a:pt x="0" y="13192"/>
                  </a:lnTo>
                  <a:lnTo>
                    <a:pt x="50" y="13205"/>
                  </a:lnTo>
                  <a:lnTo>
                    <a:pt x="62" y="1308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"/>
            <p:cNvSpPr/>
            <p:nvPr/>
          </p:nvSpPr>
          <p:spPr>
            <a:xfrm>
              <a:off x="5589400" y="3806600"/>
              <a:ext cx="70950" cy="297475"/>
            </a:xfrm>
            <a:custGeom>
              <a:avLst/>
              <a:gdLst/>
              <a:ahLst/>
              <a:cxnLst/>
              <a:rect l="l" t="t" r="r" b="b"/>
              <a:pathLst>
                <a:path w="2838" h="11899" extrusionOk="0">
                  <a:moveTo>
                    <a:pt x="2838" y="1"/>
                  </a:moveTo>
                  <a:lnTo>
                    <a:pt x="1917" y="349"/>
                  </a:lnTo>
                  <a:lnTo>
                    <a:pt x="1917" y="312"/>
                  </a:lnTo>
                  <a:lnTo>
                    <a:pt x="0" y="947"/>
                  </a:lnTo>
                  <a:cubicBezTo>
                    <a:pt x="0" y="947"/>
                    <a:pt x="1618" y="7605"/>
                    <a:pt x="1519" y="9497"/>
                  </a:cubicBezTo>
                  <a:lnTo>
                    <a:pt x="1531" y="9435"/>
                  </a:lnTo>
                  <a:cubicBezTo>
                    <a:pt x="1531" y="10356"/>
                    <a:pt x="1531" y="11202"/>
                    <a:pt x="1531" y="11899"/>
                  </a:cubicBezTo>
                  <a:cubicBezTo>
                    <a:pt x="1643" y="11401"/>
                    <a:pt x="1767" y="10704"/>
                    <a:pt x="1904" y="9708"/>
                  </a:cubicBezTo>
                  <a:cubicBezTo>
                    <a:pt x="2377" y="6510"/>
                    <a:pt x="2838" y="1"/>
                    <a:pt x="2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"/>
            <p:cNvSpPr/>
            <p:nvPr/>
          </p:nvSpPr>
          <p:spPr>
            <a:xfrm>
              <a:off x="5593425" y="3531575"/>
              <a:ext cx="297475" cy="42900"/>
            </a:xfrm>
            <a:custGeom>
              <a:avLst/>
              <a:gdLst/>
              <a:ahLst/>
              <a:cxnLst/>
              <a:rect l="l" t="t" r="r" b="b"/>
              <a:pathLst>
                <a:path w="11899" h="1716" extrusionOk="0">
                  <a:moveTo>
                    <a:pt x="4108" y="0"/>
                  </a:moveTo>
                  <a:lnTo>
                    <a:pt x="549" y="585"/>
                  </a:lnTo>
                  <a:lnTo>
                    <a:pt x="1" y="1631"/>
                  </a:lnTo>
                  <a:cubicBezTo>
                    <a:pt x="1" y="1631"/>
                    <a:pt x="96" y="1715"/>
                    <a:pt x="1230" y="1715"/>
                  </a:cubicBezTo>
                  <a:cubicBezTo>
                    <a:pt x="1833" y="1715"/>
                    <a:pt x="2728" y="1691"/>
                    <a:pt x="4058" y="1618"/>
                  </a:cubicBezTo>
                  <a:cubicBezTo>
                    <a:pt x="7891" y="1406"/>
                    <a:pt x="11463" y="1195"/>
                    <a:pt x="11899" y="423"/>
                  </a:cubicBezTo>
                  <a:lnTo>
                    <a:pt x="4108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"/>
            <p:cNvSpPr/>
            <p:nvPr/>
          </p:nvSpPr>
          <p:spPr>
            <a:xfrm>
              <a:off x="5660025" y="3518100"/>
              <a:ext cx="207125" cy="88775"/>
            </a:xfrm>
            <a:custGeom>
              <a:avLst/>
              <a:gdLst/>
              <a:ahLst/>
              <a:cxnLst/>
              <a:rect l="l" t="t" r="r" b="b"/>
              <a:pathLst>
                <a:path w="8285" h="3551" extrusionOk="0">
                  <a:moveTo>
                    <a:pt x="7348" y="0"/>
                  </a:moveTo>
                  <a:cubicBezTo>
                    <a:pt x="5213" y="0"/>
                    <a:pt x="0" y="1236"/>
                    <a:pt x="0" y="1236"/>
                  </a:cubicBezTo>
                  <a:cubicBezTo>
                    <a:pt x="224" y="1721"/>
                    <a:pt x="386" y="2244"/>
                    <a:pt x="461" y="2779"/>
                  </a:cubicBezTo>
                  <a:lnTo>
                    <a:pt x="5563" y="3551"/>
                  </a:lnTo>
                  <a:lnTo>
                    <a:pt x="7804" y="2555"/>
                  </a:lnTo>
                  <a:cubicBezTo>
                    <a:pt x="7804" y="2555"/>
                    <a:pt x="8015" y="1423"/>
                    <a:pt x="8239" y="328"/>
                  </a:cubicBezTo>
                  <a:cubicBezTo>
                    <a:pt x="8285" y="93"/>
                    <a:pt x="7931" y="0"/>
                    <a:pt x="7348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"/>
            <p:cNvSpPr/>
            <p:nvPr/>
          </p:nvSpPr>
          <p:spPr>
            <a:xfrm>
              <a:off x="5520950" y="3033450"/>
              <a:ext cx="352850" cy="412125"/>
            </a:xfrm>
            <a:custGeom>
              <a:avLst/>
              <a:gdLst/>
              <a:ahLst/>
              <a:cxnLst/>
              <a:rect l="l" t="t" r="r" b="b"/>
              <a:pathLst>
                <a:path w="14114" h="16485" extrusionOk="0">
                  <a:moveTo>
                    <a:pt x="6746" y="0"/>
                  </a:moveTo>
                  <a:cubicBezTo>
                    <a:pt x="4357" y="0"/>
                    <a:pt x="2378" y="3073"/>
                    <a:pt x="2813" y="5152"/>
                  </a:cubicBezTo>
                  <a:cubicBezTo>
                    <a:pt x="3311" y="7592"/>
                    <a:pt x="2763" y="7641"/>
                    <a:pt x="1382" y="9931"/>
                  </a:cubicBezTo>
                  <a:cubicBezTo>
                    <a:pt x="0" y="12221"/>
                    <a:pt x="958" y="15233"/>
                    <a:pt x="3858" y="16266"/>
                  </a:cubicBezTo>
                  <a:cubicBezTo>
                    <a:pt x="4285" y="16419"/>
                    <a:pt x="4811" y="16484"/>
                    <a:pt x="5396" y="16484"/>
                  </a:cubicBezTo>
                  <a:cubicBezTo>
                    <a:pt x="8764" y="16484"/>
                    <a:pt x="14113" y="14325"/>
                    <a:pt x="14113" y="14325"/>
                  </a:cubicBezTo>
                  <a:cubicBezTo>
                    <a:pt x="14113" y="14325"/>
                    <a:pt x="12433" y="12271"/>
                    <a:pt x="11836" y="10591"/>
                  </a:cubicBezTo>
                  <a:cubicBezTo>
                    <a:pt x="11263" y="9023"/>
                    <a:pt x="12919" y="4978"/>
                    <a:pt x="11438" y="2539"/>
                  </a:cubicBezTo>
                  <a:cubicBezTo>
                    <a:pt x="10165" y="436"/>
                    <a:pt x="8527" y="295"/>
                    <a:pt x="8113" y="295"/>
                  </a:cubicBezTo>
                  <a:cubicBezTo>
                    <a:pt x="8050" y="295"/>
                    <a:pt x="8015" y="299"/>
                    <a:pt x="8015" y="299"/>
                  </a:cubicBezTo>
                  <a:cubicBezTo>
                    <a:pt x="7587" y="93"/>
                    <a:pt x="7160" y="0"/>
                    <a:pt x="6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"/>
            <p:cNvSpPr/>
            <p:nvPr/>
          </p:nvSpPr>
          <p:spPr>
            <a:xfrm>
              <a:off x="5480800" y="3281400"/>
              <a:ext cx="480425" cy="290950"/>
            </a:xfrm>
            <a:custGeom>
              <a:avLst/>
              <a:gdLst/>
              <a:ahLst/>
              <a:cxnLst/>
              <a:rect l="l" t="t" r="r" b="b"/>
              <a:pathLst>
                <a:path w="19217" h="11638" extrusionOk="0">
                  <a:moveTo>
                    <a:pt x="5167" y="0"/>
                  </a:moveTo>
                  <a:cubicBezTo>
                    <a:pt x="4804" y="0"/>
                    <a:pt x="4498" y="25"/>
                    <a:pt x="4294" y="88"/>
                  </a:cubicBezTo>
                  <a:cubicBezTo>
                    <a:pt x="3411" y="362"/>
                    <a:pt x="2316" y="1967"/>
                    <a:pt x="1780" y="2664"/>
                  </a:cubicBezTo>
                  <a:cubicBezTo>
                    <a:pt x="1258" y="3361"/>
                    <a:pt x="362" y="5129"/>
                    <a:pt x="1" y="5278"/>
                  </a:cubicBezTo>
                  <a:cubicBezTo>
                    <a:pt x="1" y="5278"/>
                    <a:pt x="237" y="6211"/>
                    <a:pt x="1295" y="7120"/>
                  </a:cubicBezTo>
                  <a:cubicBezTo>
                    <a:pt x="2171" y="7881"/>
                    <a:pt x="3073" y="8100"/>
                    <a:pt x="3379" y="8100"/>
                  </a:cubicBezTo>
                  <a:cubicBezTo>
                    <a:pt x="3438" y="8100"/>
                    <a:pt x="3475" y="8092"/>
                    <a:pt x="3485" y="8078"/>
                  </a:cubicBezTo>
                  <a:cubicBezTo>
                    <a:pt x="3548" y="8003"/>
                    <a:pt x="4220" y="6871"/>
                    <a:pt x="4220" y="6871"/>
                  </a:cubicBezTo>
                  <a:cubicBezTo>
                    <a:pt x="4493" y="8377"/>
                    <a:pt x="4506" y="11638"/>
                    <a:pt x="4506" y="11638"/>
                  </a:cubicBezTo>
                  <a:cubicBezTo>
                    <a:pt x="5334" y="11166"/>
                    <a:pt x="8202" y="10642"/>
                    <a:pt x="10853" y="10642"/>
                  </a:cubicBezTo>
                  <a:cubicBezTo>
                    <a:pt x="11629" y="10642"/>
                    <a:pt x="12386" y="10687"/>
                    <a:pt x="13068" y="10791"/>
                  </a:cubicBezTo>
                  <a:cubicBezTo>
                    <a:pt x="13606" y="10874"/>
                    <a:pt x="14065" y="10907"/>
                    <a:pt x="14453" y="10907"/>
                  </a:cubicBezTo>
                  <a:cubicBezTo>
                    <a:pt x="15935" y="10907"/>
                    <a:pt x="16404" y="10430"/>
                    <a:pt x="16404" y="10430"/>
                  </a:cubicBezTo>
                  <a:cubicBezTo>
                    <a:pt x="16342" y="10094"/>
                    <a:pt x="16230" y="9148"/>
                    <a:pt x="16230" y="9148"/>
                  </a:cubicBezTo>
                  <a:cubicBezTo>
                    <a:pt x="17375" y="9086"/>
                    <a:pt x="19217" y="7157"/>
                    <a:pt x="19217" y="7157"/>
                  </a:cubicBezTo>
                  <a:cubicBezTo>
                    <a:pt x="19217" y="7157"/>
                    <a:pt x="16429" y="2689"/>
                    <a:pt x="15582" y="1569"/>
                  </a:cubicBezTo>
                  <a:cubicBezTo>
                    <a:pt x="14797" y="529"/>
                    <a:pt x="13325" y="423"/>
                    <a:pt x="12749" y="423"/>
                  </a:cubicBezTo>
                  <a:cubicBezTo>
                    <a:pt x="12705" y="423"/>
                    <a:pt x="12666" y="423"/>
                    <a:pt x="12633" y="424"/>
                  </a:cubicBezTo>
                  <a:cubicBezTo>
                    <a:pt x="12560" y="428"/>
                    <a:pt x="12449" y="430"/>
                    <a:pt x="12311" y="430"/>
                  </a:cubicBezTo>
                  <a:cubicBezTo>
                    <a:pt x="11558" y="430"/>
                    <a:pt x="9978" y="377"/>
                    <a:pt x="9073" y="325"/>
                  </a:cubicBezTo>
                  <a:cubicBezTo>
                    <a:pt x="8240" y="277"/>
                    <a:pt x="6382" y="0"/>
                    <a:pt x="5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"/>
            <p:cNvSpPr/>
            <p:nvPr/>
          </p:nvSpPr>
          <p:spPr>
            <a:xfrm>
              <a:off x="5655975" y="3056450"/>
              <a:ext cx="160875" cy="278575"/>
            </a:xfrm>
            <a:custGeom>
              <a:avLst/>
              <a:gdLst/>
              <a:ahLst/>
              <a:cxnLst/>
              <a:rect l="l" t="t" r="r" b="b"/>
              <a:pathLst>
                <a:path w="6435" h="11143" extrusionOk="0">
                  <a:moveTo>
                    <a:pt x="2900" y="1"/>
                  </a:moveTo>
                  <a:lnTo>
                    <a:pt x="2900" y="1"/>
                  </a:lnTo>
                  <a:cubicBezTo>
                    <a:pt x="3647" y="3038"/>
                    <a:pt x="2091" y="4220"/>
                    <a:pt x="2091" y="4220"/>
                  </a:cubicBezTo>
                  <a:cubicBezTo>
                    <a:pt x="1902" y="3730"/>
                    <a:pt x="1488" y="3501"/>
                    <a:pt x="1085" y="3501"/>
                  </a:cubicBezTo>
                  <a:cubicBezTo>
                    <a:pt x="588" y="3501"/>
                    <a:pt x="108" y="3849"/>
                    <a:pt x="88" y="4481"/>
                  </a:cubicBezTo>
                  <a:cubicBezTo>
                    <a:pt x="63" y="5763"/>
                    <a:pt x="1519" y="5788"/>
                    <a:pt x="1519" y="5788"/>
                  </a:cubicBezTo>
                  <a:cubicBezTo>
                    <a:pt x="1581" y="8601"/>
                    <a:pt x="1" y="9123"/>
                    <a:pt x="1" y="9123"/>
                  </a:cubicBezTo>
                  <a:cubicBezTo>
                    <a:pt x="1" y="9123"/>
                    <a:pt x="2318" y="11142"/>
                    <a:pt x="3091" y="11142"/>
                  </a:cubicBezTo>
                  <a:cubicBezTo>
                    <a:pt x="3107" y="11142"/>
                    <a:pt x="3122" y="11141"/>
                    <a:pt x="3137" y="11140"/>
                  </a:cubicBezTo>
                  <a:cubicBezTo>
                    <a:pt x="3958" y="11028"/>
                    <a:pt x="4692" y="9422"/>
                    <a:pt x="4692" y="9422"/>
                  </a:cubicBezTo>
                  <a:cubicBezTo>
                    <a:pt x="3211" y="8937"/>
                    <a:pt x="3908" y="7294"/>
                    <a:pt x="3908" y="7294"/>
                  </a:cubicBezTo>
                  <a:cubicBezTo>
                    <a:pt x="3908" y="7294"/>
                    <a:pt x="4929" y="7194"/>
                    <a:pt x="5663" y="6759"/>
                  </a:cubicBezTo>
                  <a:cubicBezTo>
                    <a:pt x="6385" y="6311"/>
                    <a:pt x="5825" y="4506"/>
                    <a:pt x="5788" y="4232"/>
                  </a:cubicBezTo>
                  <a:cubicBezTo>
                    <a:pt x="5738" y="3959"/>
                    <a:pt x="6435" y="3610"/>
                    <a:pt x="6360" y="3473"/>
                  </a:cubicBezTo>
                  <a:cubicBezTo>
                    <a:pt x="6298" y="3336"/>
                    <a:pt x="5029" y="3199"/>
                    <a:pt x="4556" y="1830"/>
                  </a:cubicBezTo>
                  <a:cubicBezTo>
                    <a:pt x="4058" y="337"/>
                    <a:pt x="2901" y="1"/>
                    <a:pt x="2900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"/>
            <p:cNvSpPr/>
            <p:nvPr/>
          </p:nvSpPr>
          <p:spPr>
            <a:xfrm>
              <a:off x="5673700" y="3157575"/>
              <a:ext cx="23050" cy="16225"/>
            </a:xfrm>
            <a:custGeom>
              <a:avLst/>
              <a:gdLst/>
              <a:ahLst/>
              <a:cxnLst/>
              <a:rect l="l" t="t" r="r" b="b"/>
              <a:pathLst>
                <a:path w="922" h="649" extrusionOk="0">
                  <a:moveTo>
                    <a:pt x="234" y="1"/>
                  </a:moveTo>
                  <a:cubicBezTo>
                    <a:pt x="165" y="1"/>
                    <a:pt x="95" y="13"/>
                    <a:pt x="26" y="38"/>
                  </a:cubicBezTo>
                  <a:cubicBezTo>
                    <a:pt x="1" y="50"/>
                    <a:pt x="1" y="75"/>
                    <a:pt x="26" y="75"/>
                  </a:cubicBezTo>
                  <a:cubicBezTo>
                    <a:pt x="71" y="70"/>
                    <a:pt x="116" y="67"/>
                    <a:pt x="160" y="67"/>
                  </a:cubicBezTo>
                  <a:cubicBezTo>
                    <a:pt x="515" y="67"/>
                    <a:pt x="818" y="248"/>
                    <a:pt x="885" y="635"/>
                  </a:cubicBezTo>
                  <a:cubicBezTo>
                    <a:pt x="885" y="645"/>
                    <a:pt x="890" y="649"/>
                    <a:pt x="897" y="649"/>
                  </a:cubicBezTo>
                  <a:cubicBezTo>
                    <a:pt x="908" y="649"/>
                    <a:pt x="922" y="638"/>
                    <a:pt x="922" y="623"/>
                  </a:cubicBezTo>
                  <a:cubicBezTo>
                    <a:pt x="870" y="282"/>
                    <a:pt x="570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"/>
            <p:cNvSpPr/>
            <p:nvPr/>
          </p:nvSpPr>
          <p:spPr>
            <a:xfrm>
              <a:off x="5749000" y="3121800"/>
              <a:ext cx="14650" cy="12475"/>
            </a:xfrm>
            <a:custGeom>
              <a:avLst/>
              <a:gdLst/>
              <a:ahLst/>
              <a:cxnLst/>
              <a:rect l="l" t="t" r="r" b="b"/>
              <a:pathLst>
                <a:path w="586" h="499" extrusionOk="0">
                  <a:moveTo>
                    <a:pt x="324" y="0"/>
                  </a:moveTo>
                  <a:cubicBezTo>
                    <a:pt x="113" y="0"/>
                    <a:pt x="1" y="249"/>
                    <a:pt x="138" y="411"/>
                  </a:cubicBezTo>
                  <a:cubicBezTo>
                    <a:pt x="188" y="471"/>
                    <a:pt x="256" y="499"/>
                    <a:pt x="324" y="499"/>
                  </a:cubicBezTo>
                  <a:cubicBezTo>
                    <a:pt x="438" y="499"/>
                    <a:pt x="550" y="420"/>
                    <a:pt x="573" y="287"/>
                  </a:cubicBezTo>
                  <a:cubicBezTo>
                    <a:pt x="586" y="137"/>
                    <a:pt x="474" y="13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"/>
            <p:cNvSpPr/>
            <p:nvPr/>
          </p:nvSpPr>
          <p:spPr>
            <a:xfrm>
              <a:off x="5406750" y="3432625"/>
              <a:ext cx="223425" cy="197650"/>
            </a:xfrm>
            <a:custGeom>
              <a:avLst/>
              <a:gdLst/>
              <a:ahLst/>
              <a:cxnLst/>
              <a:rect l="l" t="t" r="r" b="b"/>
              <a:pathLst>
                <a:path w="8937" h="7906" extrusionOk="0">
                  <a:moveTo>
                    <a:pt x="3398" y="0"/>
                  </a:moveTo>
                  <a:cubicBezTo>
                    <a:pt x="3398" y="0"/>
                    <a:pt x="3236" y="324"/>
                    <a:pt x="1843" y="2191"/>
                  </a:cubicBezTo>
                  <a:cubicBezTo>
                    <a:pt x="1" y="4655"/>
                    <a:pt x="138" y="6609"/>
                    <a:pt x="138" y="6609"/>
                  </a:cubicBezTo>
                  <a:cubicBezTo>
                    <a:pt x="447" y="7699"/>
                    <a:pt x="3579" y="7906"/>
                    <a:pt x="5909" y="7906"/>
                  </a:cubicBezTo>
                  <a:cubicBezTo>
                    <a:pt x="7329" y="7906"/>
                    <a:pt x="8451" y="7829"/>
                    <a:pt x="8451" y="7829"/>
                  </a:cubicBezTo>
                  <a:cubicBezTo>
                    <a:pt x="8451" y="7829"/>
                    <a:pt x="8937" y="7256"/>
                    <a:pt x="8675" y="6821"/>
                  </a:cubicBezTo>
                  <a:cubicBezTo>
                    <a:pt x="8165" y="6696"/>
                    <a:pt x="2888" y="5053"/>
                    <a:pt x="2888" y="5053"/>
                  </a:cubicBezTo>
                  <a:cubicBezTo>
                    <a:pt x="2888" y="5053"/>
                    <a:pt x="6136" y="1656"/>
                    <a:pt x="6074" y="1220"/>
                  </a:cubicBezTo>
                  <a:cubicBezTo>
                    <a:pt x="6024" y="785"/>
                    <a:pt x="3398" y="0"/>
                    <a:pt x="3398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"/>
            <p:cNvSpPr/>
            <p:nvPr/>
          </p:nvSpPr>
          <p:spPr>
            <a:xfrm>
              <a:off x="5618025" y="3602825"/>
              <a:ext cx="86825" cy="95625"/>
            </a:xfrm>
            <a:custGeom>
              <a:avLst/>
              <a:gdLst/>
              <a:ahLst/>
              <a:cxnLst/>
              <a:rect l="l" t="t" r="r" b="b"/>
              <a:pathLst>
                <a:path w="3473" h="3825" extrusionOk="0">
                  <a:moveTo>
                    <a:pt x="162" y="0"/>
                  </a:moveTo>
                  <a:lnTo>
                    <a:pt x="0" y="1021"/>
                  </a:lnTo>
                  <a:cubicBezTo>
                    <a:pt x="162" y="1021"/>
                    <a:pt x="299" y="1120"/>
                    <a:pt x="349" y="1270"/>
                  </a:cubicBezTo>
                  <a:cubicBezTo>
                    <a:pt x="386" y="1431"/>
                    <a:pt x="187" y="2079"/>
                    <a:pt x="299" y="2228"/>
                  </a:cubicBezTo>
                  <a:cubicBezTo>
                    <a:pt x="274" y="2439"/>
                    <a:pt x="286" y="2651"/>
                    <a:pt x="349" y="2850"/>
                  </a:cubicBezTo>
                  <a:cubicBezTo>
                    <a:pt x="324" y="3012"/>
                    <a:pt x="349" y="3161"/>
                    <a:pt x="423" y="3298"/>
                  </a:cubicBezTo>
                  <a:cubicBezTo>
                    <a:pt x="392" y="3436"/>
                    <a:pt x="503" y="3824"/>
                    <a:pt x="584" y="3824"/>
                  </a:cubicBezTo>
                  <a:cubicBezTo>
                    <a:pt x="598" y="3824"/>
                    <a:pt x="611" y="3812"/>
                    <a:pt x="622" y="3784"/>
                  </a:cubicBezTo>
                  <a:cubicBezTo>
                    <a:pt x="772" y="3435"/>
                    <a:pt x="1245" y="2937"/>
                    <a:pt x="1406" y="2676"/>
                  </a:cubicBezTo>
                  <a:cubicBezTo>
                    <a:pt x="1568" y="2415"/>
                    <a:pt x="1606" y="2253"/>
                    <a:pt x="1842" y="2103"/>
                  </a:cubicBezTo>
                  <a:cubicBezTo>
                    <a:pt x="1915" y="2055"/>
                    <a:pt x="1992" y="2037"/>
                    <a:pt x="2072" y="2037"/>
                  </a:cubicBezTo>
                  <a:cubicBezTo>
                    <a:pt x="2237" y="2037"/>
                    <a:pt x="2417" y="2115"/>
                    <a:pt x="2601" y="2166"/>
                  </a:cubicBezTo>
                  <a:cubicBezTo>
                    <a:pt x="2792" y="2227"/>
                    <a:pt x="3008" y="2348"/>
                    <a:pt x="3167" y="2348"/>
                  </a:cubicBezTo>
                  <a:cubicBezTo>
                    <a:pt x="3236" y="2348"/>
                    <a:pt x="3294" y="2325"/>
                    <a:pt x="3336" y="2265"/>
                  </a:cubicBezTo>
                  <a:cubicBezTo>
                    <a:pt x="3472" y="2079"/>
                    <a:pt x="3199" y="1879"/>
                    <a:pt x="2850" y="1680"/>
                  </a:cubicBezTo>
                  <a:cubicBezTo>
                    <a:pt x="2514" y="1481"/>
                    <a:pt x="2539" y="1058"/>
                    <a:pt x="1867" y="610"/>
                  </a:cubicBezTo>
                  <a:cubicBezTo>
                    <a:pt x="1282" y="212"/>
                    <a:pt x="162" y="0"/>
                    <a:pt x="162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"/>
            <p:cNvSpPr/>
            <p:nvPr/>
          </p:nvSpPr>
          <p:spPr>
            <a:xfrm>
              <a:off x="5480800" y="3352975"/>
              <a:ext cx="101775" cy="130950"/>
            </a:xfrm>
            <a:custGeom>
              <a:avLst/>
              <a:gdLst/>
              <a:ahLst/>
              <a:cxnLst/>
              <a:rect l="l" t="t" r="r" b="b"/>
              <a:pathLst>
                <a:path w="4071" h="5238" extrusionOk="0">
                  <a:moveTo>
                    <a:pt x="1643" y="0"/>
                  </a:moveTo>
                  <a:cubicBezTo>
                    <a:pt x="1108" y="797"/>
                    <a:pt x="337" y="2278"/>
                    <a:pt x="1" y="2415"/>
                  </a:cubicBezTo>
                  <a:cubicBezTo>
                    <a:pt x="1" y="2415"/>
                    <a:pt x="237" y="3348"/>
                    <a:pt x="1295" y="4257"/>
                  </a:cubicBezTo>
                  <a:cubicBezTo>
                    <a:pt x="2181" y="5018"/>
                    <a:pt x="3076" y="5237"/>
                    <a:pt x="3380" y="5237"/>
                  </a:cubicBezTo>
                  <a:cubicBezTo>
                    <a:pt x="3439" y="5237"/>
                    <a:pt x="3475" y="5229"/>
                    <a:pt x="3485" y="5215"/>
                  </a:cubicBezTo>
                  <a:cubicBezTo>
                    <a:pt x="3535" y="5153"/>
                    <a:pt x="3884" y="4369"/>
                    <a:pt x="4070" y="3933"/>
                  </a:cubicBezTo>
                  <a:lnTo>
                    <a:pt x="16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"/>
            <p:cNvSpPr/>
            <p:nvPr/>
          </p:nvSpPr>
          <p:spPr>
            <a:xfrm>
              <a:off x="5461825" y="3558325"/>
              <a:ext cx="18700" cy="9350"/>
            </a:xfrm>
            <a:custGeom>
              <a:avLst/>
              <a:gdLst/>
              <a:ahLst/>
              <a:cxnLst/>
              <a:rect l="l" t="t" r="r" b="b"/>
              <a:pathLst>
                <a:path w="748" h="374" extrusionOk="0">
                  <a:moveTo>
                    <a:pt x="735" y="0"/>
                  </a:moveTo>
                  <a:cubicBezTo>
                    <a:pt x="461" y="63"/>
                    <a:pt x="212" y="187"/>
                    <a:pt x="13" y="361"/>
                  </a:cubicBezTo>
                  <a:cubicBezTo>
                    <a:pt x="0" y="374"/>
                    <a:pt x="13" y="374"/>
                    <a:pt x="13" y="374"/>
                  </a:cubicBezTo>
                  <a:cubicBezTo>
                    <a:pt x="224" y="212"/>
                    <a:pt x="473" y="88"/>
                    <a:pt x="735" y="25"/>
                  </a:cubicBezTo>
                  <a:cubicBezTo>
                    <a:pt x="747" y="13"/>
                    <a:pt x="747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"/>
            <p:cNvSpPr/>
            <p:nvPr/>
          </p:nvSpPr>
          <p:spPr>
            <a:xfrm>
              <a:off x="5630150" y="3665850"/>
              <a:ext cx="12375" cy="18950"/>
            </a:xfrm>
            <a:custGeom>
              <a:avLst/>
              <a:gdLst/>
              <a:ahLst/>
              <a:cxnLst/>
              <a:rect l="l" t="t" r="r" b="b"/>
              <a:pathLst>
                <a:path w="495" h="758" extrusionOk="0">
                  <a:moveTo>
                    <a:pt x="489" y="0"/>
                  </a:moveTo>
                  <a:lnTo>
                    <a:pt x="489" y="0"/>
                  </a:lnTo>
                  <a:cubicBezTo>
                    <a:pt x="487" y="0"/>
                    <a:pt x="486" y="1"/>
                    <a:pt x="486" y="6"/>
                  </a:cubicBezTo>
                  <a:cubicBezTo>
                    <a:pt x="494" y="6"/>
                    <a:pt x="491" y="0"/>
                    <a:pt x="489" y="0"/>
                  </a:cubicBezTo>
                  <a:close/>
                  <a:moveTo>
                    <a:pt x="486" y="6"/>
                  </a:moveTo>
                  <a:lnTo>
                    <a:pt x="486" y="6"/>
                  </a:lnTo>
                  <a:cubicBezTo>
                    <a:pt x="299" y="230"/>
                    <a:pt x="137" y="479"/>
                    <a:pt x="1" y="752"/>
                  </a:cubicBezTo>
                  <a:cubicBezTo>
                    <a:pt x="1" y="752"/>
                    <a:pt x="6" y="758"/>
                    <a:pt x="10" y="758"/>
                  </a:cubicBezTo>
                  <a:cubicBezTo>
                    <a:pt x="12" y="758"/>
                    <a:pt x="13" y="756"/>
                    <a:pt x="13" y="752"/>
                  </a:cubicBezTo>
                  <a:cubicBezTo>
                    <a:pt x="150" y="491"/>
                    <a:pt x="312" y="242"/>
                    <a:pt x="486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"/>
            <p:cNvSpPr/>
            <p:nvPr/>
          </p:nvSpPr>
          <p:spPr>
            <a:xfrm>
              <a:off x="5627050" y="3658200"/>
              <a:ext cx="10900" cy="15900"/>
            </a:xfrm>
            <a:custGeom>
              <a:avLst/>
              <a:gdLst/>
              <a:ahLst/>
              <a:cxnLst/>
              <a:rect l="l" t="t" r="r" b="b"/>
              <a:pathLst>
                <a:path w="436" h="636" extrusionOk="0">
                  <a:moveTo>
                    <a:pt x="423" y="0"/>
                  </a:moveTo>
                  <a:cubicBezTo>
                    <a:pt x="261" y="200"/>
                    <a:pt x="125" y="411"/>
                    <a:pt x="13" y="623"/>
                  </a:cubicBezTo>
                  <a:cubicBezTo>
                    <a:pt x="0" y="635"/>
                    <a:pt x="13" y="635"/>
                    <a:pt x="13" y="635"/>
                  </a:cubicBezTo>
                  <a:cubicBezTo>
                    <a:pt x="137" y="411"/>
                    <a:pt x="274" y="200"/>
                    <a:pt x="436" y="13"/>
                  </a:cubicBezTo>
                  <a:cubicBezTo>
                    <a:pt x="436" y="0"/>
                    <a:pt x="436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"/>
            <p:cNvSpPr/>
            <p:nvPr/>
          </p:nvSpPr>
          <p:spPr>
            <a:xfrm>
              <a:off x="5626725" y="3649475"/>
              <a:ext cx="8125" cy="9050"/>
            </a:xfrm>
            <a:custGeom>
              <a:avLst/>
              <a:gdLst/>
              <a:ahLst/>
              <a:cxnLst/>
              <a:rect l="l" t="t" r="r" b="b"/>
              <a:pathLst>
                <a:path w="325" h="362" extrusionOk="0">
                  <a:moveTo>
                    <a:pt x="312" y="1"/>
                  </a:moveTo>
                  <a:cubicBezTo>
                    <a:pt x="200" y="101"/>
                    <a:pt x="88" y="225"/>
                    <a:pt x="1" y="349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100" y="237"/>
                    <a:pt x="200" y="113"/>
                    <a:pt x="324" y="13"/>
                  </a:cubicBezTo>
                  <a:cubicBezTo>
                    <a:pt x="324" y="1"/>
                    <a:pt x="324" y="1"/>
                    <a:pt x="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"/>
            <p:cNvSpPr/>
            <p:nvPr/>
          </p:nvSpPr>
          <p:spPr>
            <a:xfrm>
              <a:off x="5688750" y="4159675"/>
              <a:ext cx="19200" cy="8225"/>
            </a:xfrm>
            <a:custGeom>
              <a:avLst/>
              <a:gdLst/>
              <a:ahLst/>
              <a:cxnLst/>
              <a:rect l="l" t="t" r="r" b="b"/>
              <a:pathLst>
                <a:path w="768" h="329" extrusionOk="0">
                  <a:moveTo>
                    <a:pt x="37" y="0"/>
                  </a:moveTo>
                  <a:cubicBezTo>
                    <a:pt x="22" y="0"/>
                    <a:pt x="1" y="21"/>
                    <a:pt x="21" y="41"/>
                  </a:cubicBezTo>
                  <a:cubicBezTo>
                    <a:pt x="210" y="218"/>
                    <a:pt x="455" y="328"/>
                    <a:pt x="714" y="328"/>
                  </a:cubicBezTo>
                  <a:cubicBezTo>
                    <a:pt x="728" y="328"/>
                    <a:pt x="742" y="328"/>
                    <a:pt x="755" y="327"/>
                  </a:cubicBezTo>
                  <a:cubicBezTo>
                    <a:pt x="768" y="327"/>
                    <a:pt x="768" y="302"/>
                    <a:pt x="755" y="302"/>
                  </a:cubicBezTo>
                  <a:cubicBezTo>
                    <a:pt x="494" y="290"/>
                    <a:pt x="245" y="190"/>
                    <a:pt x="46" y="4"/>
                  </a:cubicBezTo>
                  <a:cubicBezTo>
                    <a:pt x="44" y="1"/>
                    <a:pt x="41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"/>
            <p:cNvSpPr/>
            <p:nvPr/>
          </p:nvSpPr>
          <p:spPr>
            <a:xfrm>
              <a:off x="5861700" y="3377475"/>
              <a:ext cx="28525" cy="117025"/>
            </a:xfrm>
            <a:custGeom>
              <a:avLst/>
              <a:gdLst/>
              <a:ahLst/>
              <a:cxnLst/>
              <a:rect l="l" t="t" r="r" b="b"/>
              <a:pathLst>
                <a:path w="1141" h="4681" extrusionOk="0">
                  <a:moveTo>
                    <a:pt x="16" y="0"/>
                  </a:moveTo>
                  <a:cubicBezTo>
                    <a:pt x="7" y="0"/>
                    <a:pt x="0" y="18"/>
                    <a:pt x="10" y="29"/>
                  </a:cubicBezTo>
                  <a:cubicBezTo>
                    <a:pt x="340" y="448"/>
                    <a:pt x="573" y="950"/>
                    <a:pt x="735" y="1490"/>
                  </a:cubicBezTo>
                  <a:lnTo>
                    <a:pt x="735" y="1490"/>
                  </a:lnTo>
                  <a:cubicBezTo>
                    <a:pt x="584" y="957"/>
                    <a:pt x="365" y="434"/>
                    <a:pt x="23" y="4"/>
                  </a:cubicBezTo>
                  <a:cubicBezTo>
                    <a:pt x="21" y="1"/>
                    <a:pt x="18" y="0"/>
                    <a:pt x="16" y="0"/>
                  </a:cubicBezTo>
                  <a:close/>
                  <a:moveTo>
                    <a:pt x="735" y="1490"/>
                  </a:moveTo>
                  <a:cubicBezTo>
                    <a:pt x="799" y="1713"/>
                    <a:pt x="850" y="1937"/>
                    <a:pt x="894" y="2157"/>
                  </a:cubicBezTo>
                  <a:cubicBezTo>
                    <a:pt x="901" y="2189"/>
                    <a:pt x="909" y="2221"/>
                    <a:pt x="916" y="2254"/>
                  </a:cubicBezTo>
                  <a:lnTo>
                    <a:pt x="916" y="2254"/>
                  </a:lnTo>
                  <a:cubicBezTo>
                    <a:pt x="869" y="1994"/>
                    <a:pt x="810" y="1738"/>
                    <a:pt x="735" y="1490"/>
                  </a:cubicBezTo>
                  <a:close/>
                  <a:moveTo>
                    <a:pt x="916" y="2254"/>
                  </a:moveTo>
                  <a:cubicBezTo>
                    <a:pt x="1062" y="3073"/>
                    <a:pt x="1081" y="3926"/>
                    <a:pt x="1043" y="4671"/>
                  </a:cubicBezTo>
                  <a:cubicBezTo>
                    <a:pt x="1043" y="4677"/>
                    <a:pt x="1050" y="4680"/>
                    <a:pt x="1056" y="4680"/>
                  </a:cubicBezTo>
                  <a:cubicBezTo>
                    <a:pt x="1062" y="4680"/>
                    <a:pt x="1068" y="4677"/>
                    <a:pt x="1068" y="4671"/>
                  </a:cubicBezTo>
                  <a:cubicBezTo>
                    <a:pt x="1140" y="3858"/>
                    <a:pt x="1085" y="3045"/>
                    <a:pt x="916" y="22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"/>
            <p:cNvSpPr/>
            <p:nvPr/>
          </p:nvSpPr>
          <p:spPr>
            <a:xfrm>
              <a:off x="5588575" y="3414500"/>
              <a:ext cx="25400" cy="26575"/>
            </a:xfrm>
            <a:custGeom>
              <a:avLst/>
              <a:gdLst/>
              <a:ahLst/>
              <a:cxnLst/>
              <a:rect l="l" t="t" r="r" b="b"/>
              <a:pathLst>
                <a:path w="1016" h="1063" extrusionOk="0">
                  <a:moveTo>
                    <a:pt x="1010" y="0"/>
                  </a:moveTo>
                  <a:cubicBezTo>
                    <a:pt x="1008" y="0"/>
                    <a:pt x="1006" y="1"/>
                    <a:pt x="1004" y="4"/>
                  </a:cubicBezTo>
                  <a:cubicBezTo>
                    <a:pt x="606" y="277"/>
                    <a:pt x="257" y="626"/>
                    <a:pt x="8" y="1037"/>
                  </a:cubicBezTo>
                  <a:cubicBezTo>
                    <a:pt x="1" y="1052"/>
                    <a:pt x="7" y="1063"/>
                    <a:pt x="16" y="1063"/>
                  </a:cubicBezTo>
                  <a:cubicBezTo>
                    <a:pt x="22" y="1063"/>
                    <a:pt x="28" y="1059"/>
                    <a:pt x="33" y="1049"/>
                  </a:cubicBezTo>
                  <a:cubicBezTo>
                    <a:pt x="295" y="663"/>
                    <a:pt x="631" y="302"/>
                    <a:pt x="1004" y="16"/>
                  </a:cubicBezTo>
                  <a:cubicBezTo>
                    <a:pt x="1014" y="16"/>
                    <a:pt x="1016" y="0"/>
                    <a:pt x="1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"/>
            <p:cNvSpPr/>
            <p:nvPr/>
          </p:nvSpPr>
          <p:spPr>
            <a:xfrm>
              <a:off x="5588450" y="3432000"/>
              <a:ext cx="24300" cy="13400"/>
            </a:xfrm>
            <a:custGeom>
              <a:avLst/>
              <a:gdLst/>
              <a:ahLst/>
              <a:cxnLst/>
              <a:rect l="l" t="t" r="r" b="b"/>
              <a:pathLst>
                <a:path w="972" h="536" extrusionOk="0">
                  <a:moveTo>
                    <a:pt x="785" y="1"/>
                  </a:moveTo>
                  <a:cubicBezTo>
                    <a:pt x="499" y="137"/>
                    <a:pt x="237" y="299"/>
                    <a:pt x="1" y="523"/>
                  </a:cubicBezTo>
                  <a:cubicBezTo>
                    <a:pt x="1" y="523"/>
                    <a:pt x="13" y="536"/>
                    <a:pt x="13" y="536"/>
                  </a:cubicBezTo>
                  <a:cubicBezTo>
                    <a:pt x="200" y="349"/>
                    <a:pt x="412" y="200"/>
                    <a:pt x="648" y="88"/>
                  </a:cubicBezTo>
                  <a:cubicBezTo>
                    <a:pt x="673" y="75"/>
                    <a:pt x="710" y="63"/>
                    <a:pt x="735" y="38"/>
                  </a:cubicBezTo>
                  <a:lnTo>
                    <a:pt x="785" y="200"/>
                  </a:lnTo>
                  <a:cubicBezTo>
                    <a:pt x="772" y="287"/>
                    <a:pt x="573" y="349"/>
                    <a:pt x="499" y="374"/>
                  </a:cubicBezTo>
                  <a:cubicBezTo>
                    <a:pt x="399" y="424"/>
                    <a:pt x="287" y="461"/>
                    <a:pt x="175" y="511"/>
                  </a:cubicBezTo>
                  <a:cubicBezTo>
                    <a:pt x="175" y="511"/>
                    <a:pt x="175" y="523"/>
                    <a:pt x="187" y="523"/>
                  </a:cubicBezTo>
                  <a:cubicBezTo>
                    <a:pt x="349" y="461"/>
                    <a:pt x="972" y="312"/>
                    <a:pt x="797" y="13"/>
                  </a:cubicBezTo>
                  <a:cubicBezTo>
                    <a:pt x="785" y="1"/>
                    <a:pt x="785" y="1"/>
                    <a:pt x="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"/>
            <p:cNvSpPr/>
            <p:nvPr/>
          </p:nvSpPr>
          <p:spPr>
            <a:xfrm>
              <a:off x="5649525" y="3292050"/>
              <a:ext cx="113425" cy="53900"/>
            </a:xfrm>
            <a:custGeom>
              <a:avLst/>
              <a:gdLst/>
              <a:ahLst/>
              <a:cxnLst/>
              <a:rect l="l" t="t" r="r" b="b"/>
              <a:pathLst>
                <a:path w="4537" h="2156" extrusionOk="0">
                  <a:moveTo>
                    <a:pt x="22" y="0"/>
                  </a:moveTo>
                  <a:cubicBezTo>
                    <a:pt x="11" y="0"/>
                    <a:pt x="1" y="18"/>
                    <a:pt x="10" y="35"/>
                  </a:cubicBezTo>
                  <a:cubicBezTo>
                    <a:pt x="629" y="755"/>
                    <a:pt x="2156" y="2156"/>
                    <a:pt x="3374" y="2156"/>
                  </a:cubicBezTo>
                  <a:cubicBezTo>
                    <a:pt x="3820" y="2156"/>
                    <a:pt x="4224" y="1968"/>
                    <a:pt x="4527" y="1492"/>
                  </a:cubicBezTo>
                  <a:cubicBezTo>
                    <a:pt x="4536" y="1473"/>
                    <a:pt x="4519" y="1462"/>
                    <a:pt x="4504" y="1462"/>
                  </a:cubicBezTo>
                  <a:cubicBezTo>
                    <a:pt x="4498" y="1462"/>
                    <a:pt x="4493" y="1463"/>
                    <a:pt x="4490" y="1467"/>
                  </a:cubicBezTo>
                  <a:cubicBezTo>
                    <a:pt x="4173" y="1909"/>
                    <a:pt x="3773" y="2085"/>
                    <a:pt x="3341" y="2085"/>
                  </a:cubicBezTo>
                  <a:cubicBezTo>
                    <a:pt x="2144" y="2085"/>
                    <a:pt x="693" y="742"/>
                    <a:pt x="34" y="11"/>
                  </a:cubicBezTo>
                  <a:cubicBezTo>
                    <a:pt x="31" y="3"/>
                    <a:pt x="26" y="0"/>
                    <a:pt x="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"/>
            <p:cNvSpPr/>
            <p:nvPr/>
          </p:nvSpPr>
          <p:spPr>
            <a:xfrm>
              <a:off x="5764650" y="3296225"/>
              <a:ext cx="15800" cy="28900"/>
            </a:xfrm>
            <a:custGeom>
              <a:avLst/>
              <a:gdLst/>
              <a:ahLst/>
              <a:cxnLst/>
              <a:rect l="l" t="t" r="r" b="b"/>
              <a:pathLst>
                <a:path w="632" h="1156" extrusionOk="0">
                  <a:moveTo>
                    <a:pt x="617" y="0"/>
                  </a:moveTo>
                  <a:cubicBezTo>
                    <a:pt x="614" y="0"/>
                    <a:pt x="610" y="2"/>
                    <a:pt x="607" y="5"/>
                  </a:cubicBezTo>
                  <a:cubicBezTo>
                    <a:pt x="457" y="404"/>
                    <a:pt x="258" y="789"/>
                    <a:pt x="9" y="1125"/>
                  </a:cubicBezTo>
                  <a:cubicBezTo>
                    <a:pt x="0" y="1144"/>
                    <a:pt x="11" y="1155"/>
                    <a:pt x="23" y="1155"/>
                  </a:cubicBezTo>
                  <a:cubicBezTo>
                    <a:pt x="27" y="1155"/>
                    <a:pt x="31" y="1154"/>
                    <a:pt x="34" y="1150"/>
                  </a:cubicBezTo>
                  <a:cubicBezTo>
                    <a:pt x="321" y="814"/>
                    <a:pt x="520" y="429"/>
                    <a:pt x="632" y="18"/>
                  </a:cubicBezTo>
                  <a:cubicBezTo>
                    <a:pt x="632" y="9"/>
                    <a:pt x="62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"/>
            <p:cNvSpPr/>
            <p:nvPr/>
          </p:nvSpPr>
          <p:spPr>
            <a:xfrm>
              <a:off x="5740700" y="3404975"/>
              <a:ext cx="8950" cy="14425"/>
            </a:xfrm>
            <a:custGeom>
              <a:avLst/>
              <a:gdLst/>
              <a:ahLst/>
              <a:cxnLst/>
              <a:rect l="l" t="t" r="r" b="b"/>
              <a:pathLst>
                <a:path w="358" h="577" extrusionOk="0">
                  <a:moveTo>
                    <a:pt x="35" y="1"/>
                  </a:moveTo>
                  <a:cubicBezTo>
                    <a:pt x="16" y="1"/>
                    <a:pt x="0" y="19"/>
                    <a:pt x="9" y="36"/>
                  </a:cubicBezTo>
                  <a:cubicBezTo>
                    <a:pt x="109" y="223"/>
                    <a:pt x="208" y="410"/>
                    <a:pt x="333" y="571"/>
                  </a:cubicBezTo>
                  <a:cubicBezTo>
                    <a:pt x="336" y="575"/>
                    <a:pt x="340" y="576"/>
                    <a:pt x="343" y="576"/>
                  </a:cubicBezTo>
                  <a:cubicBezTo>
                    <a:pt x="351" y="576"/>
                    <a:pt x="358" y="568"/>
                    <a:pt x="358" y="559"/>
                  </a:cubicBezTo>
                  <a:cubicBezTo>
                    <a:pt x="270" y="372"/>
                    <a:pt x="171" y="186"/>
                    <a:pt x="59" y="11"/>
                  </a:cubicBezTo>
                  <a:cubicBezTo>
                    <a:pt x="52" y="4"/>
                    <a:pt x="43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"/>
            <p:cNvSpPr/>
            <p:nvPr/>
          </p:nvSpPr>
          <p:spPr>
            <a:xfrm>
              <a:off x="5737275" y="3408350"/>
              <a:ext cx="14875" cy="6325"/>
            </a:xfrm>
            <a:custGeom>
              <a:avLst/>
              <a:gdLst/>
              <a:ahLst/>
              <a:cxnLst/>
              <a:rect l="l" t="t" r="r" b="b"/>
              <a:pathLst>
                <a:path w="595" h="253" extrusionOk="0">
                  <a:moveTo>
                    <a:pt x="569" y="1"/>
                  </a:moveTo>
                  <a:cubicBezTo>
                    <a:pt x="395" y="88"/>
                    <a:pt x="208" y="150"/>
                    <a:pt x="22" y="212"/>
                  </a:cubicBezTo>
                  <a:cubicBezTo>
                    <a:pt x="0" y="223"/>
                    <a:pt x="6" y="252"/>
                    <a:pt x="24" y="252"/>
                  </a:cubicBezTo>
                  <a:cubicBezTo>
                    <a:pt x="27" y="252"/>
                    <a:pt x="31" y="251"/>
                    <a:pt x="34" y="250"/>
                  </a:cubicBezTo>
                  <a:cubicBezTo>
                    <a:pt x="233" y="212"/>
                    <a:pt x="407" y="138"/>
                    <a:pt x="582" y="26"/>
                  </a:cubicBezTo>
                  <a:cubicBezTo>
                    <a:pt x="594" y="13"/>
                    <a:pt x="582" y="1"/>
                    <a:pt x="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"/>
            <p:cNvSpPr/>
            <p:nvPr/>
          </p:nvSpPr>
          <p:spPr>
            <a:xfrm>
              <a:off x="5643750" y="3322025"/>
              <a:ext cx="9150" cy="14475"/>
            </a:xfrm>
            <a:custGeom>
              <a:avLst/>
              <a:gdLst/>
              <a:ahLst/>
              <a:cxnLst/>
              <a:rect l="l" t="t" r="r" b="b"/>
              <a:pathLst>
                <a:path w="366" h="579" extrusionOk="0">
                  <a:moveTo>
                    <a:pt x="32" y="0"/>
                  </a:moveTo>
                  <a:cubicBezTo>
                    <a:pt x="16" y="0"/>
                    <a:pt x="0" y="19"/>
                    <a:pt x="17" y="44"/>
                  </a:cubicBezTo>
                  <a:cubicBezTo>
                    <a:pt x="104" y="230"/>
                    <a:pt x="216" y="405"/>
                    <a:pt x="340" y="579"/>
                  </a:cubicBezTo>
                  <a:cubicBezTo>
                    <a:pt x="340" y="579"/>
                    <a:pt x="365" y="579"/>
                    <a:pt x="353" y="566"/>
                  </a:cubicBezTo>
                  <a:cubicBezTo>
                    <a:pt x="278" y="367"/>
                    <a:pt x="166" y="181"/>
                    <a:pt x="54" y="19"/>
                  </a:cubicBezTo>
                  <a:cubicBezTo>
                    <a:pt x="50" y="6"/>
                    <a:pt x="41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"/>
            <p:cNvSpPr/>
            <p:nvPr/>
          </p:nvSpPr>
          <p:spPr>
            <a:xfrm>
              <a:off x="5640100" y="3325475"/>
              <a:ext cx="14875" cy="6375"/>
            </a:xfrm>
            <a:custGeom>
              <a:avLst/>
              <a:gdLst/>
              <a:ahLst/>
              <a:cxnLst/>
              <a:rect l="l" t="t" r="r" b="b"/>
              <a:pathLst>
                <a:path w="595" h="255" extrusionOk="0">
                  <a:moveTo>
                    <a:pt x="584" y="0"/>
                  </a:moveTo>
                  <a:cubicBezTo>
                    <a:pt x="581" y="0"/>
                    <a:pt x="577" y="2"/>
                    <a:pt x="573" y="5"/>
                  </a:cubicBezTo>
                  <a:cubicBezTo>
                    <a:pt x="399" y="80"/>
                    <a:pt x="212" y="155"/>
                    <a:pt x="38" y="204"/>
                  </a:cubicBezTo>
                  <a:cubicBezTo>
                    <a:pt x="1" y="217"/>
                    <a:pt x="13" y="254"/>
                    <a:pt x="51" y="254"/>
                  </a:cubicBezTo>
                  <a:cubicBezTo>
                    <a:pt x="237" y="204"/>
                    <a:pt x="424" y="130"/>
                    <a:pt x="586" y="18"/>
                  </a:cubicBezTo>
                  <a:cubicBezTo>
                    <a:pt x="595" y="9"/>
                    <a:pt x="591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"/>
            <p:cNvSpPr/>
            <p:nvPr/>
          </p:nvSpPr>
          <p:spPr>
            <a:xfrm>
              <a:off x="5617475" y="3513575"/>
              <a:ext cx="8975" cy="14400"/>
            </a:xfrm>
            <a:custGeom>
              <a:avLst/>
              <a:gdLst/>
              <a:ahLst/>
              <a:cxnLst/>
              <a:rect l="l" t="t" r="r" b="b"/>
              <a:pathLst>
                <a:path w="359" h="576" extrusionOk="0">
                  <a:moveTo>
                    <a:pt x="36" y="0"/>
                  </a:moveTo>
                  <a:cubicBezTo>
                    <a:pt x="17" y="0"/>
                    <a:pt x="1" y="18"/>
                    <a:pt x="10" y="36"/>
                  </a:cubicBezTo>
                  <a:cubicBezTo>
                    <a:pt x="97" y="222"/>
                    <a:pt x="209" y="397"/>
                    <a:pt x="333" y="571"/>
                  </a:cubicBezTo>
                  <a:cubicBezTo>
                    <a:pt x="337" y="574"/>
                    <a:pt x="341" y="576"/>
                    <a:pt x="344" y="576"/>
                  </a:cubicBezTo>
                  <a:cubicBezTo>
                    <a:pt x="352" y="576"/>
                    <a:pt x="358" y="567"/>
                    <a:pt x="358" y="558"/>
                  </a:cubicBezTo>
                  <a:cubicBezTo>
                    <a:pt x="271" y="359"/>
                    <a:pt x="171" y="185"/>
                    <a:pt x="59" y="11"/>
                  </a:cubicBezTo>
                  <a:cubicBezTo>
                    <a:pt x="52" y="3"/>
                    <a:pt x="44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"/>
            <p:cNvSpPr/>
            <p:nvPr/>
          </p:nvSpPr>
          <p:spPr>
            <a:xfrm>
              <a:off x="5614050" y="3516850"/>
              <a:ext cx="14825" cy="6400"/>
            </a:xfrm>
            <a:custGeom>
              <a:avLst/>
              <a:gdLst/>
              <a:ahLst/>
              <a:cxnLst/>
              <a:rect l="l" t="t" r="r" b="b"/>
              <a:pathLst>
                <a:path w="593" h="256" extrusionOk="0">
                  <a:moveTo>
                    <a:pt x="577" y="1"/>
                  </a:moveTo>
                  <a:cubicBezTo>
                    <a:pt x="575" y="1"/>
                    <a:pt x="572" y="2"/>
                    <a:pt x="570" y="4"/>
                  </a:cubicBezTo>
                  <a:cubicBezTo>
                    <a:pt x="396" y="79"/>
                    <a:pt x="209" y="154"/>
                    <a:pt x="22" y="203"/>
                  </a:cubicBezTo>
                  <a:cubicBezTo>
                    <a:pt x="0" y="214"/>
                    <a:pt x="8" y="255"/>
                    <a:pt x="27" y="255"/>
                  </a:cubicBezTo>
                  <a:cubicBezTo>
                    <a:pt x="29" y="255"/>
                    <a:pt x="32" y="254"/>
                    <a:pt x="35" y="253"/>
                  </a:cubicBezTo>
                  <a:cubicBezTo>
                    <a:pt x="234" y="203"/>
                    <a:pt x="408" y="129"/>
                    <a:pt x="582" y="17"/>
                  </a:cubicBezTo>
                  <a:cubicBezTo>
                    <a:pt x="592" y="17"/>
                    <a:pt x="586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"/>
            <p:cNvSpPr/>
            <p:nvPr/>
          </p:nvSpPr>
          <p:spPr>
            <a:xfrm>
              <a:off x="5641475" y="3430375"/>
              <a:ext cx="10075" cy="18700"/>
            </a:xfrm>
            <a:custGeom>
              <a:avLst/>
              <a:gdLst/>
              <a:ahLst/>
              <a:cxnLst/>
              <a:rect l="l" t="t" r="r" b="b"/>
              <a:pathLst>
                <a:path w="403" h="748" extrusionOk="0">
                  <a:moveTo>
                    <a:pt x="42" y="0"/>
                  </a:moveTo>
                  <a:cubicBezTo>
                    <a:pt x="20" y="0"/>
                    <a:pt x="1" y="18"/>
                    <a:pt x="8" y="41"/>
                  </a:cubicBezTo>
                  <a:cubicBezTo>
                    <a:pt x="83" y="302"/>
                    <a:pt x="195" y="539"/>
                    <a:pt x="356" y="738"/>
                  </a:cubicBezTo>
                  <a:cubicBezTo>
                    <a:pt x="364" y="745"/>
                    <a:pt x="371" y="748"/>
                    <a:pt x="377" y="748"/>
                  </a:cubicBezTo>
                  <a:cubicBezTo>
                    <a:pt x="393" y="748"/>
                    <a:pt x="403" y="730"/>
                    <a:pt x="394" y="713"/>
                  </a:cubicBezTo>
                  <a:cubicBezTo>
                    <a:pt x="269" y="489"/>
                    <a:pt x="170" y="265"/>
                    <a:pt x="83" y="28"/>
                  </a:cubicBezTo>
                  <a:cubicBezTo>
                    <a:pt x="73" y="8"/>
                    <a:pt x="57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"/>
            <p:cNvSpPr/>
            <p:nvPr/>
          </p:nvSpPr>
          <p:spPr>
            <a:xfrm>
              <a:off x="5634825" y="3438150"/>
              <a:ext cx="21675" cy="6950"/>
            </a:xfrm>
            <a:custGeom>
              <a:avLst/>
              <a:gdLst/>
              <a:ahLst/>
              <a:cxnLst/>
              <a:rect l="l" t="t" r="r" b="b"/>
              <a:pathLst>
                <a:path w="867" h="278" extrusionOk="0">
                  <a:moveTo>
                    <a:pt x="835" y="0"/>
                  </a:moveTo>
                  <a:cubicBezTo>
                    <a:pt x="831" y="0"/>
                    <a:pt x="826" y="1"/>
                    <a:pt x="822" y="4"/>
                  </a:cubicBezTo>
                  <a:cubicBezTo>
                    <a:pt x="585" y="116"/>
                    <a:pt x="311" y="190"/>
                    <a:pt x="38" y="215"/>
                  </a:cubicBezTo>
                  <a:cubicBezTo>
                    <a:pt x="0" y="215"/>
                    <a:pt x="0" y="277"/>
                    <a:pt x="38" y="277"/>
                  </a:cubicBezTo>
                  <a:cubicBezTo>
                    <a:pt x="324" y="277"/>
                    <a:pt x="610" y="190"/>
                    <a:pt x="847" y="41"/>
                  </a:cubicBezTo>
                  <a:cubicBezTo>
                    <a:pt x="867" y="21"/>
                    <a:pt x="854" y="0"/>
                    <a:pt x="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"/>
            <p:cNvSpPr/>
            <p:nvPr/>
          </p:nvSpPr>
          <p:spPr>
            <a:xfrm>
              <a:off x="5581750" y="3331575"/>
              <a:ext cx="9125" cy="20000"/>
            </a:xfrm>
            <a:custGeom>
              <a:avLst/>
              <a:gdLst/>
              <a:ahLst/>
              <a:cxnLst/>
              <a:rect l="l" t="t" r="r" b="b"/>
              <a:pathLst>
                <a:path w="365" h="800" extrusionOk="0">
                  <a:moveTo>
                    <a:pt x="37" y="0"/>
                  </a:moveTo>
                  <a:cubicBezTo>
                    <a:pt x="18" y="0"/>
                    <a:pt x="0" y="13"/>
                    <a:pt x="7" y="35"/>
                  </a:cubicBezTo>
                  <a:cubicBezTo>
                    <a:pt x="32" y="184"/>
                    <a:pt x="70" y="321"/>
                    <a:pt x="132" y="458"/>
                  </a:cubicBezTo>
                  <a:cubicBezTo>
                    <a:pt x="169" y="583"/>
                    <a:pt x="231" y="695"/>
                    <a:pt x="331" y="794"/>
                  </a:cubicBezTo>
                  <a:cubicBezTo>
                    <a:pt x="335" y="798"/>
                    <a:pt x="339" y="799"/>
                    <a:pt x="344" y="799"/>
                  </a:cubicBezTo>
                  <a:cubicBezTo>
                    <a:pt x="355" y="799"/>
                    <a:pt x="365" y="791"/>
                    <a:pt x="356" y="782"/>
                  </a:cubicBezTo>
                  <a:cubicBezTo>
                    <a:pt x="231" y="533"/>
                    <a:pt x="132" y="284"/>
                    <a:pt x="70" y="23"/>
                  </a:cubicBezTo>
                  <a:cubicBezTo>
                    <a:pt x="64" y="7"/>
                    <a:pt x="51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"/>
            <p:cNvSpPr/>
            <p:nvPr/>
          </p:nvSpPr>
          <p:spPr>
            <a:xfrm>
              <a:off x="5571025" y="3338900"/>
              <a:ext cx="25450" cy="7275"/>
            </a:xfrm>
            <a:custGeom>
              <a:avLst/>
              <a:gdLst/>
              <a:ahLst/>
              <a:cxnLst/>
              <a:rect l="l" t="t" r="r" b="b"/>
              <a:pathLst>
                <a:path w="1018" h="291" extrusionOk="0">
                  <a:moveTo>
                    <a:pt x="982" y="1"/>
                  </a:moveTo>
                  <a:cubicBezTo>
                    <a:pt x="979" y="1"/>
                    <a:pt x="975" y="2"/>
                    <a:pt x="972" y="3"/>
                  </a:cubicBezTo>
                  <a:cubicBezTo>
                    <a:pt x="732" y="145"/>
                    <a:pt x="455" y="220"/>
                    <a:pt x="165" y="220"/>
                  </a:cubicBezTo>
                  <a:cubicBezTo>
                    <a:pt x="123" y="220"/>
                    <a:pt x="81" y="218"/>
                    <a:pt x="38" y="215"/>
                  </a:cubicBezTo>
                  <a:cubicBezTo>
                    <a:pt x="1" y="215"/>
                    <a:pt x="1" y="277"/>
                    <a:pt x="38" y="277"/>
                  </a:cubicBezTo>
                  <a:cubicBezTo>
                    <a:pt x="100" y="286"/>
                    <a:pt x="163" y="291"/>
                    <a:pt x="225" y="291"/>
                  </a:cubicBezTo>
                  <a:cubicBezTo>
                    <a:pt x="501" y="291"/>
                    <a:pt x="773" y="203"/>
                    <a:pt x="997" y="41"/>
                  </a:cubicBezTo>
                  <a:cubicBezTo>
                    <a:pt x="1018" y="30"/>
                    <a:pt x="1002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"/>
            <p:cNvSpPr/>
            <p:nvPr/>
          </p:nvSpPr>
          <p:spPr>
            <a:xfrm>
              <a:off x="5539075" y="3374000"/>
              <a:ext cx="6775" cy="10100"/>
            </a:xfrm>
            <a:custGeom>
              <a:avLst/>
              <a:gdLst/>
              <a:ahLst/>
              <a:cxnLst/>
              <a:rect l="l" t="t" r="r" b="b"/>
              <a:pathLst>
                <a:path w="271" h="404" extrusionOk="0">
                  <a:moveTo>
                    <a:pt x="33" y="1"/>
                  </a:moveTo>
                  <a:cubicBezTo>
                    <a:pt x="18" y="1"/>
                    <a:pt x="0" y="12"/>
                    <a:pt x="9" y="31"/>
                  </a:cubicBezTo>
                  <a:cubicBezTo>
                    <a:pt x="84" y="155"/>
                    <a:pt x="159" y="280"/>
                    <a:pt x="246" y="404"/>
                  </a:cubicBezTo>
                  <a:cubicBezTo>
                    <a:pt x="258" y="404"/>
                    <a:pt x="271" y="404"/>
                    <a:pt x="258" y="392"/>
                  </a:cubicBezTo>
                  <a:cubicBezTo>
                    <a:pt x="196" y="255"/>
                    <a:pt x="121" y="130"/>
                    <a:pt x="47" y="6"/>
                  </a:cubicBezTo>
                  <a:cubicBezTo>
                    <a:pt x="43" y="2"/>
                    <a:pt x="38" y="1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"/>
            <p:cNvSpPr/>
            <p:nvPr/>
          </p:nvSpPr>
          <p:spPr>
            <a:xfrm>
              <a:off x="5535875" y="3377550"/>
              <a:ext cx="15900" cy="4700"/>
            </a:xfrm>
            <a:custGeom>
              <a:avLst/>
              <a:gdLst/>
              <a:ahLst/>
              <a:cxnLst/>
              <a:rect l="l" t="t" r="r" b="b"/>
              <a:pathLst>
                <a:path w="636" h="188" extrusionOk="0">
                  <a:moveTo>
                    <a:pt x="623" y="1"/>
                  </a:moveTo>
                  <a:cubicBezTo>
                    <a:pt x="424" y="50"/>
                    <a:pt x="225" y="100"/>
                    <a:pt x="25" y="150"/>
                  </a:cubicBezTo>
                  <a:cubicBezTo>
                    <a:pt x="1" y="150"/>
                    <a:pt x="13" y="187"/>
                    <a:pt x="25" y="187"/>
                  </a:cubicBezTo>
                  <a:cubicBezTo>
                    <a:pt x="237" y="150"/>
                    <a:pt x="436" y="100"/>
                    <a:pt x="623" y="13"/>
                  </a:cubicBezTo>
                  <a:cubicBezTo>
                    <a:pt x="635" y="13"/>
                    <a:pt x="635" y="1"/>
                    <a:pt x="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"/>
            <p:cNvSpPr/>
            <p:nvPr/>
          </p:nvSpPr>
          <p:spPr>
            <a:xfrm>
              <a:off x="5535575" y="3437975"/>
              <a:ext cx="10225" cy="17150"/>
            </a:xfrm>
            <a:custGeom>
              <a:avLst/>
              <a:gdLst/>
              <a:ahLst/>
              <a:cxnLst/>
              <a:rect l="l" t="t" r="r" b="b"/>
              <a:pathLst>
                <a:path w="409" h="686" extrusionOk="0">
                  <a:moveTo>
                    <a:pt x="26" y="0"/>
                  </a:moveTo>
                  <a:cubicBezTo>
                    <a:pt x="13" y="0"/>
                    <a:pt x="0" y="14"/>
                    <a:pt x="0" y="35"/>
                  </a:cubicBezTo>
                  <a:cubicBezTo>
                    <a:pt x="50" y="259"/>
                    <a:pt x="162" y="558"/>
                    <a:pt x="373" y="683"/>
                  </a:cubicBezTo>
                  <a:cubicBezTo>
                    <a:pt x="378" y="685"/>
                    <a:pt x="382" y="686"/>
                    <a:pt x="386" y="686"/>
                  </a:cubicBezTo>
                  <a:cubicBezTo>
                    <a:pt x="402" y="686"/>
                    <a:pt x="408" y="668"/>
                    <a:pt x="398" y="658"/>
                  </a:cubicBezTo>
                  <a:cubicBezTo>
                    <a:pt x="336" y="558"/>
                    <a:pt x="261" y="471"/>
                    <a:pt x="199" y="371"/>
                  </a:cubicBezTo>
                  <a:cubicBezTo>
                    <a:pt x="137" y="259"/>
                    <a:pt x="87" y="147"/>
                    <a:pt x="50" y="23"/>
                  </a:cubicBezTo>
                  <a:cubicBezTo>
                    <a:pt x="45" y="7"/>
                    <a:pt x="35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"/>
            <p:cNvSpPr/>
            <p:nvPr/>
          </p:nvSpPr>
          <p:spPr>
            <a:xfrm>
              <a:off x="5530900" y="3443750"/>
              <a:ext cx="24225" cy="6125"/>
            </a:xfrm>
            <a:custGeom>
              <a:avLst/>
              <a:gdLst/>
              <a:ahLst/>
              <a:cxnLst/>
              <a:rect l="l" t="t" r="r" b="b"/>
              <a:pathLst>
                <a:path w="969" h="245" extrusionOk="0">
                  <a:moveTo>
                    <a:pt x="953" y="0"/>
                  </a:moveTo>
                  <a:cubicBezTo>
                    <a:pt x="951" y="0"/>
                    <a:pt x="949" y="1"/>
                    <a:pt x="946" y="4"/>
                  </a:cubicBezTo>
                  <a:cubicBezTo>
                    <a:pt x="648" y="116"/>
                    <a:pt x="349" y="178"/>
                    <a:pt x="38" y="190"/>
                  </a:cubicBezTo>
                  <a:cubicBezTo>
                    <a:pt x="0" y="190"/>
                    <a:pt x="0" y="240"/>
                    <a:pt x="38" y="240"/>
                  </a:cubicBezTo>
                  <a:cubicBezTo>
                    <a:pt x="78" y="243"/>
                    <a:pt x="119" y="245"/>
                    <a:pt x="159" y="245"/>
                  </a:cubicBezTo>
                  <a:cubicBezTo>
                    <a:pt x="439" y="245"/>
                    <a:pt x="709" y="170"/>
                    <a:pt x="959" y="28"/>
                  </a:cubicBezTo>
                  <a:cubicBezTo>
                    <a:pt x="969" y="18"/>
                    <a:pt x="963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"/>
            <p:cNvSpPr/>
            <p:nvPr/>
          </p:nvSpPr>
          <p:spPr>
            <a:xfrm>
              <a:off x="5672275" y="3376150"/>
              <a:ext cx="6450" cy="12450"/>
            </a:xfrm>
            <a:custGeom>
              <a:avLst/>
              <a:gdLst/>
              <a:ahLst/>
              <a:cxnLst/>
              <a:rect l="l" t="t" r="r" b="b"/>
              <a:pathLst>
                <a:path w="258" h="498" extrusionOk="0">
                  <a:moveTo>
                    <a:pt x="35" y="1"/>
                  </a:moveTo>
                  <a:cubicBezTo>
                    <a:pt x="18" y="1"/>
                    <a:pt x="0" y="20"/>
                    <a:pt x="8" y="44"/>
                  </a:cubicBezTo>
                  <a:cubicBezTo>
                    <a:pt x="70" y="194"/>
                    <a:pt x="145" y="343"/>
                    <a:pt x="220" y="492"/>
                  </a:cubicBezTo>
                  <a:cubicBezTo>
                    <a:pt x="223" y="496"/>
                    <a:pt x="228" y="497"/>
                    <a:pt x="233" y="497"/>
                  </a:cubicBezTo>
                  <a:cubicBezTo>
                    <a:pt x="245" y="497"/>
                    <a:pt x="257" y="489"/>
                    <a:pt x="257" y="480"/>
                  </a:cubicBezTo>
                  <a:cubicBezTo>
                    <a:pt x="195" y="318"/>
                    <a:pt x="133" y="169"/>
                    <a:pt x="58" y="19"/>
                  </a:cubicBezTo>
                  <a:cubicBezTo>
                    <a:pt x="54" y="6"/>
                    <a:pt x="45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"/>
            <p:cNvSpPr/>
            <p:nvPr/>
          </p:nvSpPr>
          <p:spPr>
            <a:xfrm>
              <a:off x="5664150" y="3381900"/>
              <a:ext cx="23275" cy="6000"/>
            </a:xfrm>
            <a:custGeom>
              <a:avLst/>
              <a:gdLst/>
              <a:ahLst/>
              <a:cxnLst/>
              <a:rect l="l" t="t" r="r" b="b"/>
              <a:pathLst>
                <a:path w="931" h="240" extrusionOk="0">
                  <a:moveTo>
                    <a:pt x="906" y="1"/>
                  </a:moveTo>
                  <a:cubicBezTo>
                    <a:pt x="594" y="13"/>
                    <a:pt x="296" y="76"/>
                    <a:pt x="22" y="200"/>
                  </a:cubicBezTo>
                  <a:cubicBezTo>
                    <a:pt x="1" y="211"/>
                    <a:pt x="7" y="240"/>
                    <a:pt x="25" y="240"/>
                  </a:cubicBezTo>
                  <a:cubicBezTo>
                    <a:pt x="28" y="240"/>
                    <a:pt x="31" y="239"/>
                    <a:pt x="34" y="237"/>
                  </a:cubicBezTo>
                  <a:cubicBezTo>
                    <a:pt x="321" y="138"/>
                    <a:pt x="607" y="76"/>
                    <a:pt x="906" y="38"/>
                  </a:cubicBezTo>
                  <a:cubicBezTo>
                    <a:pt x="931" y="38"/>
                    <a:pt x="931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"/>
            <p:cNvSpPr/>
            <p:nvPr/>
          </p:nvSpPr>
          <p:spPr>
            <a:xfrm>
              <a:off x="5743575" y="3470025"/>
              <a:ext cx="8775" cy="14400"/>
            </a:xfrm>
            <a:custGeom>
              <a:avLst/>
              <a:gdLst/>
              <a:ahLst/>
              <a:cxnLst/>
              <a:rect l="l" t="t" r="r" b="b"/>
              <a:pathLst>
                <a:path w="351" h="576" extrusionOk="0">
                  <a:moveTo>
                    <a:pt x="38" y="0"/>
                  </a:moveTo>
                  <a:cubicBezTo>
                    <a:pt x="21" y="0"/>
                    <a:pt x="1" y="18"/>
                    <a:pt x="19" y="35"/>
                  </a:cubicBezTo>
                  <a:cubicBezTo>
                    <a:pt x="106" y="222"/>
                    <a:pt x="205" y="396"/>
                    <a:pt x="317" y="570"/>
                  </a:cubicBezTo>
                  <a:cubicBezTo>
                    <a:pt x="321" y="574"/>
                    <a:pt x="326" y="576"/>
                    <a:pt x="330" y="576"/>
                  </a:cubicBezTo>
                  <a:cubicBezTo>
                    <a:pt x="341" y="576"/>
                    <a:pt x="351" y="567"/>
                    <a:pt x="342" y="558"/>
                  </a:cubicBezTo>
                  <a:cubicBezTo>
                    <a:pt x="268" y="371"/>
                    <a:pt x="168" y="185"/>
                    <a:pt x="56" y="10"/>
                  </a:cubicBezTo>
                  <a:cubicBezTo>
                    <a:pt x="52" y="3"/>
                    <a:pt x="45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"/>
            <p:cNvSpPr/>
            <p:nvPr/>
          </p:nvSpPr>
          <p:spPr>
            <a:xfrm>
              <a:off x="5739450" y="3473075"/>
              <a:ext cx="16725" cy="5975"/>
            </a:xfrm>
            <a:custGeom>
              <a:avLst/>
              <a:gdLst/>
              <a:ahLst/>
              <a:cxnLst/>
              <a:rect l="l" t="t" r="r" b="b"/>
              <a:pathLst>
                <a:path w="669" h="239" extrusionOk="0">
                  <a:moveTo>
                    <a:pt x="657" y="0"/>
                  </a:moveTo>
                  <a:cubicBezTo>
                    <a:pt x="445" y="25"/>
                    <a:pt x="233" y="88"/>
                    <a:pt x="34" y="175"/>
                  </a:cubicBezTo>
                  <a:cubicBezTo>
                    <a:pt x="1" y="197"/>
                    <a:pt x="17" y="239"/>
                    <a:pt x="48" y="239"/>
                  </a:cubicBezTo>
                  <a:cubicBezTo>
                    <a:pt x="51" y="239"/>
                    <a:pt x="55" y="238"/>
                    <a:pt x="59" y="237"/>
                  </a:cubicBezTo>
                  <a:cubicBezTo>
                    <a:pt x="258" y="150"/>
                    <a:pt x="457" y="88"/>
                    <a:pt x="657" y="38"/>
                  </a:cubicBezTo>
                  <a:cubicBezTo>
                    <a:pt x="669" y="25"/>
                    <a:pt x="669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"/>
            <p:cNvSpPr/>
            <p:nvPr/>
          </p:nvSpPr>
          <p:spPr>
            <a:xfrm>
              <a:off x="5699325" y="3524250"/>
              <a:ext cx="6450" cy="18150"/>
            </a:xfrm>
            <a:custGeom>
              <a:avLst/>
              <a:gdLst/>
              <a:ahLst/>
              <a:cxnLst/>
              <a:rect l="l" t="t" r="r" b="b"/>
              <a:pathLst>
                <a:path w="258" h="726" extrusionOk="0">
                  <a:moveTo>
                    <a:pt x="45" y="1"/>
                  </a:moveTo>
                  <a:cubicBezTo>
                    <a:pt x="24" y="1"/>
                    <a:pt x="1" y="20"/>
                    <a:pt x="9" y="44"/>
                  </a:cubicBezTo>
                  <a:cubicBezTo>
                    <a:pt x="59" y="268"/>
                    <a:pt x="133" y="505"/>
                    <a:pt x="220" y="716"/>
                  </a:cubicBezTo>
                  <a:cubicBezTo>
                    <a:pt x="227" y="723"/>
                    <a:pt x="233" y="726"/>
                    <a:pt x="239" y="726"/>
                  </a:cubicBezTo>
                  <a:cubicBezTo>
                    <a:pt x="245" y="726"/>
                    <a:pt x="252" y="723"/>
                    <a:pt x="258" y="716"/>
                  </a:cubicBezTo>
                  <a:cubicBezTo>
                    <a:pt x="208" y="480"/>
                    <a:pt x="146" y="243"/>
                    <a:pt x="71" y="19"/>
                  </a:cubicBezTo>
                  <a:cubicBezTo>
                    <a:pt x="67" y="6"/>
                    <a:pt x="56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"/>
            <p:cNvSpPr/>
            <p:nvPr/>
          </p:nvSpPr>
          <p:spPr>
            <a:xfrm>
              <a:off x="5690325" y="3525975"/>
              <a:ext cx="25100" cy="9400"/>
            </a:xfrm>
            <a:custGeom>
              <a:avLst/>
              <a:gdLst/>
              <a:ahLst/>
              <a:cxnLst/>
              <a:rect l="l" t="t" r="r" b="b"/>
              <a:pathLst>
                <a:path w="1004" h="376" extrusionOk="0">
                  <a:moveTo>
                    <a:pt x="979" y="0"/>
                  </a:moveTo>
                  <a:cubicBezTo>
                    <a:pt x="643" y="50"/>
                    <a:pt x="319" y="162"/>
                    <a:pt x="33" y="324"/>
                  </a:cubicBezTo>
                  <a:cubicBezTo>
                    <a:pt x="1" y="345"/>
                    <a:pt x="15" y="376"/>
                    <a:pt x="43" y="376"/>
                  </a:cubicBezTo>
                  <a:cubicBezTo>
                    <a:pt x="48" y="376"/>
                    <a:pt x="53" y="375"/>
                    <a:pt x="58" y="373"/>
                  </a:cubicBezTo>
                  <a:cubicBezTo>
                    <a:pt x="356" y="237"/>
                    <a:pt x="668" y="125"/>
                    <a:pt x="991" y="37"/>
                  </a:cubicBezTo>
                  <a:cubicBezTo>
                    <a:pt x="1004" y="25"/>
                    <a:pt x="1004" y="0"/>
                    <a:pt x="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"/>
            <p:cNvSpPr/>
            <p:nvPr/>
          </p:nvSpPr>
          <p:spPr>
            <a:xfrm>
              <a:off x="5882300" y="3364575"/>
              <a:ext cx="6750" cy="13575"/>
            </a:xfrm>
            <a:custGeom>
              <a:avLst/>
              <a:gdLst/>
              <a:ahLst/>
              <a:cxnLst/>
              <a:rect l="l" t="t" r="r" b="b"/>
              <a:pathLst>
                <a:path w="270" h="543" extrusionOk="0">
                  <a:moveTo>
                    <a:pt x="45" y="0"/>
                  </a:moveTo>
                  <a:cubicBezTo>
                    <a:pt x="25" y="0"/>
                    <a:pt x="0" y="17"/>
                    <a:pt x="8" y="47"/>
                  </a:cubicBezTo>
                  <a:cubicBezTo>
                    <a:pt x="33" y="221"/>
                    <a:pt x="107" y="395"/>
                    <a:pt x="232" y="532"/>
                  </a:cubicBezTo>
                  <a:cubicBezTo>
                    <a:pt x="236" y="539"/>
                    <a:pt x="240" y="542"/>
                    <a:pt x="245" y="542"/>
                  </a:cubicBezTo>
                  <a:cubicBezTo>
                    <a:pt x="257" y="542"/>
                    <a:pt x="269" y="525"/>
                    <a:pt x="269" y="507"/>
                  </a:cubicBezTo>
                  <a:cubicBezTo>
                    <a:pt x="182" y="358"/>
                    <a:pt x="120" y="196"/>
                    <a:pt x="70" y="22"/>
                  </a:cubicBezTo>
                  <a:cubicBezTo>
                    <a:pt x="70" y="7"/>
                    <a:pt x="58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"/>
            <p:cNvSpPr/>
            <p:nvPr/>
          </p:nvSpPr>
          <p:spPr>
            <a:xfrm>
              <a:off x="5879200" y="3368850"/>
              <a:ext cx="14500" cy="7700"/>
            </a:xfrm>
            <a:custGeom>
              <a:avLst/>
              <a:gdLst/>
              <a:ahLst/>
              <a:cxnLst/>
              <a:rect l="l" t="t" r="r" b="b"/>
              <a:pathLst>
                <a:path w="580" h="308" extrusionOk="0">
                  <a:moveTo>
                    <a:pt x="567" y="0"/>
                  </a:moveTo>
                  <a:cubicBezTo>
                    <a:pt x="356" y="25"/>
                    <a:pt x="169" y="125"/>
                    <a:pt x="20" y="262"/>
                  </a:cubicBezTo>
                  <a:cubicBezTo>
                    <a:pt x="1" y="281"/>
                    <a:pt x="18" y="307"/>
                    <a:pt x="39" y="307"/>
                  </a:cubicBezTo>
                  <a:cubicBezTo>
                    <a:pt x="45" y="307"/>
                    <a:pt x="51" y="305"/>
                    <a:pt x="57" y="299"/>
                  </a:cubicBezTo>
                  <a:cubicBezTo>
                    <a:pt x="207" y="174"/>
                    <a:pt x="381" y="75"/>
                    <a:pt x="567" y="25"/>
                  </a:cubicBezTo>
                  <a:cubicBezTo>
                    <a:pt x="580" y="13"/>
                    <a:pt x="580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"/>
            <p:cNvSpPr/>
            <p:nvPr/>
          </p:nvSpPr>
          <p:spPr>
            <a:xfrm>
              <a:off x="5832400" y="3497575"/>
              <a:ext cx="6150" cy="23875"/>
            </a:xfrm>
            <a:custGeom>
              <a:avLst/>
              <a:gdLst/>
              <a:ahLst/>
              <a:cxnLst/>
              <a:rect l="l" t="t" r="r" b="b"/>
              <a:pathLst>
                <a:path w="246" h="955" extrusionOk="0">
                  <a:moveTo>
                    <a:pt x="206" y="0"/>
                  </a:moveTo>
                  <a:cubicBezTo>
                    <a:pt x="198" y="0"/>
                    <a:pt x="191" y="5"/>
                    <a:pt x="187" y="16"/>
                  </a:cubicBezTo>
                  <a:cubicBezTo>
                    <a:pt x="37" y="290"/>
                    <a:pt x="0" y="676"/>
                    <a:pt x="199" y="949"/>
                  </a:cubicBezTo>
                  <a:cubicBezTo>
                    <a:pt x="203" y="953"/>
                    <a:pt x="208" y="955"/>
                    <a:pt x="212" y="955"/>
                  </a:cubicBezTo>
                  <a:cubicBezTo>
                    <a:pt x="223" y="955"/>
                    <a:pt x="233" y="946"/>
                    <a:pt x="224" y="937"/>
                  </a:cubicBezTo>
                  <a:cubicBezTo>
                    <a:pt x="149" y="626"/>
                    <a:pt x="100" y="352"/>
                    <a:pt x="237" y="41"/>
                  </a:cubicBezTo>
                  <a:cubicBezTo>
                    <a:pt x="245" y="24"/>
                    <a:pt x="224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"/>
            <p:cNvSpPr/>
            <p:nvPr/>
          </p:nvSpPr>
          <p:spPr>
            <a:xfrm>
              <a:off x="5824000" y="3506050"/>
              <a:ext cx="31125" cy="4675"/>
            </a:xfrm>
            <a:custGeom>
              <a:avLst/>
              <a:gdLst/>
              <a:ahLst/>
              <a:cxnLst/>
              <a:rect l="l" t="t" r="r" b="b"/>
              <a:pathLst>
                <a:path w="1245" h="187" extrusionOk="0">
                  <a:moveTo>
                    <a:pt x="1232" y="1"/>
                  </a:moveTo>
                  <a:cubicBezTo>
                    <a:pt x="834" y="63"/>
                    <a:pt x="436" y="100"/>
                    <a:pt x="37" y="125"/>
                  </a:cubicBezTo>
                  <a:cubicBezTo>
                    <a:pt x="0" y="125"/>
                    <a:pt x="0" y="175"/>
                    <a:pt x="37" y="175"/>
                  </a:cubicBezTo>
                  <a:cubicBezTo>
                    <a:pt x="124" y="183"/>
                    <a:pt x="211" y="187"/>
                    <a:pt x="299" y="187"/>
                  </a:cubicBezTo>
                  <a:cubicBezTo>
                    <a:pt x="613" y="187"/>
                    <a:pt x="930" y="135"/>
                    <a:pt x="1232" y="38"/>
                  </a:cubicBezTo>
                  <a:cubicBezTo>
                    <a:pt x="1245" y="38"/>
                    <a:pt x="1245" y="1"/>
                    <a:pt x="1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"/>
            <p:cNvSpPr/>
            <p:nvPr/>
          </p:nvSpPr>
          <p:spPr>
            <a:xfrm>
              <a:off x="5819325" y="3409525"/>
              <a:ext cx="3450" cy="19825"/>
            </a:xfrm>
            <a:custGeom>
              <a:avLst/>
              <a:gdLst/>
              <a:ahLst/>
              <a:cxnLst/>
              <a:rect l="l" t="t" r="r" b="b"/>
              <a:pathLst>
                <a:path w="138" h="793" extrusionOk="0">
                  <a:moveTo>
                    <a:pt x="74" y="0"/>
                  </a:moveTo>
                  <a:cubicBezTo>
                    <a:pt x="60" y="0"/>
                    <a:pt x="44" y="10"/>
                    <a:pt x="38" y="28"/>
                  </a:cubicBezTo>
                  <a:cubicBezTo>
                    <a:pt x="0" y="277"/>
                    <a:pt x="13" y="539"/>
                    <a:pt x="100" y="788"/>
                  </a:cubicBezTo>
                  <a:cubicBezTo>
                    <a:pt x="104" y="791"/>
                    <a:pt x="108" y="793"/>
                    <a:pt x="113" y="793"/>
                  </a:cubicBezTo>
                  <a:cubicBezTo>
                    <a:pt x="125" y="793"/>
                    <a:pt x="137" y="784"/>
                    <a:pt x="137" y="775"/>
                  </a:cubicBezTo>
                  <a:cubicBezTo>
                    <a:pt x="125" y="651"/>
                    <a:pt x="100" y="526"/>
                    <a:pt x="88" y="402"/>
                  </a:cubicBezTo>
                  <a:cubicBezTo>
                    <a:pt x="75" y="277"/>
                    <a:pt x="88" y="153"/>
                    <a:pt x="100" y="28"/>
                  </a:cubicBezTo>
                  <a:cubicBezTo>
                    <a:pt x="100" y="10"/>
                    <a:pt x="88" y="0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"/>
            <p:cNvSpPr/>
            <p:nvPr/>
          </p:nvSpPr>
          <p:spPr>
            <a:xfrm>
              <a:off x="5808425" y="3416250"/>
              <a:ext cx="17675" cy="2775"/>
            </a:xfrm>
            <a:custGeom>
              <a:avLst/>
              <a:gdLst/>
              <a:ahLst/>
              <a:cxnLst/>
              <a:rect l="l" t="t" r="r" b="b"/>
              <a:pathLst>
                <a:path w="707" h="111" extrusionOk="0">
                  <a:moveTo>
                    <a:pt x="270" y="0"/>
                  </a:moveTo>
                  <a:cubicBezTo>
                    <a:pt x="192" y="0"/>
                    <a:pt x="114" y="7"/>
                    <a:pt x="38" y="21"/>
                  </a:cubicBezTo>
                  <a:cubicBezTo>
                    <a:pt x="1" y="33"/>
                    <a:pt x="13" y="83"/>
                    <a:pt x="51" y="83"/>
                  </a:cubicBezTo>
                  <a:cubicBezTo>
                    <a:pt x="121" y="74"/>
                    <a:pt x="193" y="70"/>
                    <a:pt x="266" y="70"/>
                  </a:cubicBezTo>
                  <a:cubicBezTo>
                    <a:pt x="400" y="70"/>
                    <a:pt x="536" y="84"/>
                    <a:pt x="673" y="108"/>
                  </a:cubicBezTo>
                  <a:cubicBezTo>
                    <a:pt x="676" y="110"/>
                    <a:pt x="680" y="110"/>
                    <a:pt x="683" y="110"/>
                  </a:cubicBezTo>
                  <a:cubicBezTo>
                    <a:pt x="701" y="110"/>
                    <a:pt x="707" y="81"/>
                    <a:pt x="685" y="71"/>
                  </a:cubicBezTo>
                  <a:cubicBezTo>
                    <a:pt x="550" y="23"/>
                    <a:pt x="409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"/>
            <p:cNvSpPr/>
            <p:nvPr/>
          </p:nvSpPr>
          <p:spPr>
            <a:xfrm>
              <a:off x="5818700" y="3336025"/>
              <a:ext cx="2200" cy="16575"/>
            </a:xfrm>
            <a:custGeom>
              <a:avLst/>
              <a:gdLst/>
              <a:ahLst/>
              <a:cxnLst/>
              <a:rect l="l" t="t" r="r" b="b"/>
              <a:pathLst>
                <a:path w="88" h="663" extrusionOk="0">
                  <a:moveTo>
                    <a:pt x="19" y="0"/>
                  </a:moveTo>
                  <a:cubicBezTo>
                    <a:pt x="10" y="0"/>
                    <a:pt x="1" y="6"/>
                    <a:pt x="1" y="19"/>
                  </a:cubicBezTo>
                  <a:cubicBezTo>
                    <a:pt x="13" y="230"/>
                    <a:pt x="38" y="442"/>
                    <a:pt x="75" y="654"/>
                  </a:cubicBezTo>
                  <a:cubicBezTo>
                    <a:pt x="75" y="660"/>
                    <a:pt x="78" y="663"/>
                    <a:pt x="81" y="663"/>
                  </a:cubicBezTo>
                  <a:cubicBezTo>
                    <a:pt x="85" y="663"/>
                    <a:pt x="88" y="660"/>
                    <a:pt x="88" y="654"/>
                  </a:cubicBezTo>
                  <a:cubicBezTo>
                    <a:pt x="88" y="442"/>
                    <a:pt x="75" y="230"/>
                    <a:pt x="38" y="19"/>
                  </a:cubicBezTo>
                  <a:cubicBezTo>
                    <a:pt x="38" y="6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"/>
            <p:cNvSpPr/>
            <p:nvPr/>
          </p:nvSpPr>
          <p:spPr>
            <a:xfrm>
              <a:off x="5809050" y="3343025"/>
              <a:ext cx="23050" cy="4050"/>
            </a:xfrm>
            <a:custGeom>
              <a:avLst/>
              <a:gdLst/>
              <a:ahLst/>
              <a:cxnLst/>
              <a:rect l="l" t="t" r="r" b="b"/>
              <a:pathLst>
                <a:path w="922" h="162" extrusionOk="0">
                  <a:moveTo>
                    <a:pt x="909" y="0"/>
                  </a:moveTo>
                  <a:cubicBezTo>
                    <a:pt x="611" y="25"/>
                    <a:pt x="312" y="75"/>
                    <a:pt x="26" y="112"/>
                  </a:cubicBezTo>
                  <a:cubicBezTo>
                    <a:pt x="1" y="112"/>
                    <a:pt x="1" y="162"/>
                    <a:pt x="26" y="162"/>
                  </a:cubicBezTo>
                  <a:cubicBezTo>
                    <a:pt x="324" y="125"/>
                    <a:pt x="623" y="87"/>
                    <a:pt x="909" y="25"/>
                  </a:cubicBezTo>
                  <a:cubicBezTo>
                    <a:pt x="922" y="25"/>
                    <a:pt x="922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"/>
            <p:cNvSpPr/>
            <p:nvPr/>
          </p:nvSpPr>
          <p:spPr>
            <a:xfrm>
              <a:off x="5911425" y="3434525"/>
              <a:ext cx="3125" cy="18250"/>
            </a:xfrm>
            <a:custGeom>
              <a:avLst/>
              <a:gdLst/>
              <a:ahLst/>
              <a:cxnLst/>
              <a:rect l="l" t="t" r="r" b="b"/>
              <a:pathLst>
                <a:path w="125" h="730" extrusionOk="0">
                  <a:moveTo>
                    <a:pt x="36" y="0"/>
                  </a:moveTo>
                  <a:cubicBezTo>
                    <a:pt x="19" y="0"/>
                    <a:pt x="0" y="10"/>
                    <a:pt x="0" y="24"/>
                  </a:cubicBezTo>
                  <a:lnTo>
                    <a:pt x="0" y="36"/>
                  </a:lnTo>
                  <a:cubicBezTo>
                    <a:pt x="13" y="261"/>
                    <a:pt x="38" y="497"/>
                    <a:pt x="87" y="721"/>
                  </a:cubicBezTo>
                  <a:cubicBezTo>
                    <a:pt x="93" y="726"/>
                    <a:pt x="100" y="729"/>
                    <a:pt x="107" y="729"/>
                  </a:cubicBezTo>
                  <a:cubicBezTo>
                    <a:pt x="116" y="729"/>
                    <a:pt x="125" y="723"/>
                    <a:pt x="125" y="709"/>
                  </a:cubicBezTo>
                  <a:cubicBezTo>
                    <a:pt x="125" y="485"/>
                    <a:pt x="100" y="248"/>
                    <a:pt x="63" y="24"/>
                  </a:cubicBezTo>
                  <a:cubicBezTo>
                    <a:pt x="63" y="7"/>
                    <a:pt x="50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"/>
            <p:cNvSpPr/>
            <p:nvPr/>
          </p:nvSpPr>
          <p:spPr>
            <a:xfrm>
              <a:off x="5901525" y="3445625"/>
              <a:ext cx="21350" cy="4450"/>
            </a:xfrm>
            <a:custGeom>
              <a:avLst/>
              <a:gdLst/>
              <a:ahLst/>
              <a:cxnLst/>
              <a:rect l="l" t="t" r="r" b="b"/>
              <a:pathLst>
                <a:path w="854" h="178" extrusionOk="0">
                  <a:moveTo>
                    <a:pt x="829" y="1"/>
                  </a:moveTo>
                  <a:cubicBezTo>
                    <a:pt x="826" y="1"/>
                    <a:pt x="823" y="1"/>
                    <a:pt x="819" y="3"/>
                  </a:cubicBezTo>
                  <a:cubicBezTo>
                    <a:pt x="651" y="79"/>
                    <a:pt x="478" y="115"/>
                    <a:pt x="302" y="115"/>
                  </a:cubicBezTo>
                  <a:cubicBezTo>
                    <a:pt x="217" y="115"/>
                    <a:pt x="133" y="106"/>
                    <a:pt x="48" y="90"/>
                  </a:cubicBezTo>
                  <a:cubicBezTo>
                    <a:pt x="44" y="89"/>
                    <a:pt x="40" y="88"/>
                    <a:pt x="36" y="88"/>
                  </a:cubicBezTo>
                  <a:cubicBezTo>
                    <a:pt x="8" y="88"/>
                    <a:pt x="1" y="129"/>
                    <a:pt x="23" y="140"/>
                  </a:cubicBezTo>
                  <a:cubicBezTo>
                    <a:pt x="116" y="165"/>
                    <a:pt x="212" y="178"/>
                    <a:pt x="307" y="178"/>
                  </a:cubicBezTo>
                  <a:cubicBezTo>
                    <a:pt x="493" y="178"/>
                    <a:pt x="676" y="131"/>
                    <a:pt x="832" y="41"/>
                  </a:cubicBezTo>
                  <a:cubicBezTo>
                    <a:pt x="853" y="30"/>
                    <a:pt x="847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"/>
            <p:cNvSpPr/>
            <p:nvPr/>
          </p:nvSpPr>
          <p:spPr>
            <a:xfrm>
              <a:off x="5457775" y="3568025"/>
              <a:ext cx="108300" cy="298050"/>
            </a:xfrm>
            <a:custGeom>
              <a:avLst/>
              <a:gdLst/>
              <a:ahLst/>
              <a:cxnLst/>
              <a:rect l="l" t="t" r="r" b="b"/>
              <a:pathLst>
                <a:path w="4332" h="11922" extrusionOk="0">
                  <a:moveTo>
                    <a:pt x="3499" y="0"/>
                  </a:moveTo>
                  <a:cubicBezTo>
                    <a:pt x="3418" y="0"/>
                    <a:pt x="3336" y="16"/>
                    <a:pt x="3261" y="48"/>
                  </a:cubicBezTo>
                  <a:cubicBezTo>
                    <a:pt x="1594" y="770"/>
                    <a:pt x="162" y="10739"/>
                    <a:pt x="1" y="11871"/>
                  </a:cubicBezTo>
                  <a:lnTo>
                    <a:pt x="424" y="11921"/>
                  </a:lnTo>
                  <a:cubicBezTo>
                    <a:pt x="1009" y="7727"/>
                    <a:pt x="2340" y="907"/>
                    <a:pt x="3436" y="434"/>
                  </a:cubicBezTo>
                  <a:cubicBezTo>
                    <a:pt x="3455" y="424"/>
                    <a:pt x="3476" y="420"/>
                    <a:pt x="3497" y="420"/>
                  </a:cubicBezTo>
                  <a:cubicBezTo>
                    <a:pt x="3531" y="420"/>
                    <a:pt x="3567" y="431"/>
                    <a:pt x="3597" y="446"/>
                  </a:cubicBezTo>
                  <a:cubicBezTo>
                    <a:pt x="3622" y="471"/>
                    <a:pt x="3660" y="496"/>
                    <a:pt x="3685" y="521"/>
                  </a:cubicBezTo>
                  <a:lnTo>
                    <a:pt x="4332" y="708"/>
                  </a:lnTo>
                  <a:cubicBezTo>
                    <a:pt x="4207" y="459"/>
                    <a:pt x="4033" y="247"/>
                    <a:pt x="3809" y="85"/>
                  </a:cubicBezTo>
                  <a:cubicBezTo>
                    <a:pt x="3717" y="28"/>
                    <a:pt x="3608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"/>
            <p:cNvSpPr/>
            <p:nvPr/>
          </p:nvSpPr>
          <p:spPr>
            <a:xfrm>
              <a:off x="6050600" y="3890800"/>
              <a:ext cx="10825" cy="25600"/>
            </a:xfrm>
            <a:custGeom>
              <a:avLst/>
              <a:gdLst/>
              <a:ahLst/>
              <a:cxnLst/>
              <a:rect l="l" t="t" r="r" b="b"/>
              <a:pathLst>
                <a:path w="433" h="1024" extrusionOk="0">
                  <a:moveTo>
                    <a:pt x="11" y="1"/>
                  </a:moveTo>
                  <a:cubicBezTo>
                    <a:pt x="4" y="1"/>
                    <a:pt x="0" y="9"/>
                    <a:pt x="9" y="18"/>
                  </a:cubicBezTo>
                  <a:cubicBezTo>
                    <a:pt x="258" y="292"/>
                    <a:pt x="407" y="640"/>
                    <a:pt x="295" y="1014"/>
                  </a:cubicBezTo>
                  <a:cubicBezTo>
                    <a:pt x="295" y="1020"/>
                    <a:pt x="298" y="1023"/>
                    <a:pt x="301" y="1023"/>
                  </a:cubicBezTo>
                  <a:cubicBezTo>
                    <a:pt x="304" y="1023"/>
                    <a:pt x="308" y="1020"/>
                    <a:pt x="308" y="1014"/>
                  </a:cubicBezTo>
                  <a:cubicBezTo>
                    <a:pt x="432" y="640"/>
                    <a:pt x="270" y="279"/>
                    <a:pt x="21" y="6"/>
                  </a:cubicBezTo>
                  <a:cubicBezTo>
                    <a:pt x="18" y="2"/>
                    <a:pt x="14" y="1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"/>
            <p:cNvSpPr/>
            <p:nvPr/>
          </p:nvSpPr>
          <p:spPr>
            <a:xfrm>
              <a:off x="6057350" y="3886575"/>
              <a:ext cx="10900" cy="22425"/>
            </a:xfrm>
            <a:custGeom>
              <a:avLst/>
              <a:gdLst/>
              <a:ahLst/>
              <a:cxnLst/>
              <a:rect l="l" t="t" r="r" b="b"/>
              <a:pathLst>
                <a:path w="436" h="897" extrusionOk="0">
                  <a:moveTo>
                    <a:pt x="13" y="0"/>
                  </a:moveTo>
                  <a:cubicBezTo>
                    <a:pt x="13" y="0"/>
                    <a:pt x="0" y="13"/>
                    <a:pt x="13" y="13"/>
                  </a:cubicBezTo>
                  <a:cubicBezTo>
                    <a:pt x="324" y="237"/>
                    <a:pt x="386" y="536"/>
                    <a:pt x="423" y="897"/>
                  </a:cubicBezTo>
                  <a:lnTo>
                    <a:pt x="436" y="897"/>
                  </a:lnTo>
                  <a:cubicBezTo>
                    <a:pt x="411" y="536"/>
                    <a:pt x="324" y="212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"/>
            <p:cNvSpPr/>
            <p:nvPr/>
          </p:nvSpPr>
          <p:spPr>
            <a:xfrm>
              <a:off x="6064800" y="3881900"/>
              <a:ext cx="11850" cy="22125"/>
            </a:xfrm>
            <a:custGeom>
              <a:avLst/>
              <a:gdLst/>
              <a:ahLst/>
              <a:cxnLst/>
              <a:rect l="l" t="t" r="r" b="b"/>
              <a:pathLst>
                <a:path w="474" h="885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300" y="212"/>
                    <a:pt x="374" y="548"/>
                    <a:pt x="461" y="884"/>
                  </a:cubicBezTo>
                  <a:lnTo>
                    <a:pt x="474" y="884"/>
                  </a:lnTo>
                  <a:cubicBezTo>
                    <a:pt x="399" y="548"/>
                    <a:pt x="312" y="200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"/>
            <p:cNvSpPr/>
            <p:nvPr/>
          </p:nvSpPr>
          <p:spPr>
            <a:xfrm>
              <a:off x="6032150" y="3894425"/>
              <a:ext cx="1250" cy="5075"/>
            </a:xfrm>
            <a:custGeom>
              <a:avLst/>
              <a:gdLst/>
              <a:ahLst/>
              <a:cxnLst/>
              <a:rect l="l" t="t" r="r" b="b"/>
              <a:pathLst>
                <a:path w="50" h="203" extrusionOk="0">
                  <a:moveTo>
                    <a:pt x="6" y="1"/>
                  </a:moveTo>
                  <a:cubicBezTo>
                    <a:pt x="3" y="1"/>
                    <a:pt x="0" y="4"/>
                    <a:pt x="0" y="10"/>
                  </a:cubicBezTo>
                  <a:cubicBezTo>
                    <a:pt x="0" y="72"/>
                    <a:pt x="13" y="134"/>
                    <a:pt x="38" y="197"/>
                  </a:cubicBezTo>
                  <a:cubicBezTo>
                    <a:pt x="38" y="201"/>
                    <a:pt x="39" y="202"/>
                    <a:pt x="41" y="202"/>
                  </a:cubicBezTo>
                  <a:cubicBezTo>
                    <a:pt x="44" y="202"/>
                    <a:pt x="50" y="197"/>
                    <a:pt x="50" y="197"/>
                  </a:cubicBezTo>
                  <a:cubicBezTo>
                    <a:pt x="25" y="134"/>
                    <a:pt x="13" y="72"/>
                    <a:pt x="13" y="10"/>
                  </a:cubicBezTo>
                  <a:cubicBezTo>
                    <a:pt x="13" y="4"/>
                    <a:pt x="10" y="1"/>
                    <a:pt x="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"/>
            <p:cNvSpPr/>
            <p:nvPr/>
          </p:nvSpPr>
          <p:spPr>
            <a:xfrm>
              <a:off x="5725050" y="4712650"/>
              <a:ext cx="121425" cy="49575"/>
            </a:xfrm>
            <a:custGeom>
              <a:avLst/>
              <a:gdLst/>
              <a:ahLst/>
              <a:cxnLst/>
              <a:rect l="l" t="t" r="r" b="b"/>
              <a:pathLst>
                <a:path w="4857" h="1983" extrusionOk="0">
                  <a:moveTo>
                    <a:pt x="300" y="1"/>
                  </a:moveTo>
                  <a:cubicBezTo>
                    <a:pt x="211" y="1"/>
                    <a:pt x="123" y="12"/>
                    <a:pt x="38" y="38"/>
                  </a:cubicBezTo>
                  <a:cubicBezTo>
                    <a:pt x="0" y="411"/>
                    <a:pt x="187" y="1394"/>
                    <a:pt x="747" y="1593"/>
                  </a:cubicBezTo>
                  <a:cubicBezTo>
                    <a:pt x="1307" y="1805"/>
                    <a:pt x="1905" y="1929"/>
                    <a:pt x="2502" y="1967"/>
                  </a:cubicBezTo>
                  <a:cubicBezTo>
                    <a:pt x="2653" y="1971"/>
                    <a:pt x="2881" y="1983"/>
                    <a:pt x="3128" y="1983"/>
                  </a:cubicBezTo>
                  <a:cubicBezTo>
                    <a:pt x="3636" y="1983"/>
                    <a:pt x="4226" y="1932"/>
                    <a:pt x="4394" y="1655"/>
                  </a:cubicBezTo>
                  <a:cubicBezTo>
                    <a:pt x="4856" y="907"/>
                    <a:pt x="4318" y="746"/>
                    <a:pt x="3693" y="746"/>
                  </a:cubicBezTo>
                  <a:cubicBezTo>
                    <a:pt x="3222" y="746"/>
                    <a:pt x="2702" y="837"/>
                    <a:pt x="2521" y="837"/>
                  </a:cubicBezTo>
                  <a:cubicBezTo>
                    <a:pt x="2503" y="837"/>
                    <a:pt x="2488" y="836"/>
                    <a:pt x="2477" y="834"/>
                  </a:cubicBezTo>
                  <a:cubicBezTo>
                    <a:pt x="1781" y="702"/>
                    <a:pt x="998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"/>
            <p:cNvSpPr/>
            <p:nvPr/>
          </p:nvSpPr>
          <p:spPr>
            <a:xfrm>
              <a:off x="5674650" y="4284750"/>
              <a:ext cx="164000" cy="460450"/>
            </a:xfrm>
            <a:custGeom>
              <a:avLst/>
              <a:gdLst/>
              <a:ahLst/>
              <a:cxnLst/>
              <a:rect l="l" t="t" r="r" b="b"/>
              <a:pathLst>
                <a:path w="6560" h="18418" extrusionOk="0">
                  <a:moveTo>
                    <a:pt x="1581" y="1"/>
                  </a:moveTo>
                  <a:cubicBezTo>
                    <a:pt x="738" y="1"/>
                    <a:pt x="1" y="934"/>
                    <a:pt x="50" y="3090"/>
                  </a:cubicBezTo>
                  <a:cubicBezTo>
                    <a:pt x="174" y="7981"/>
                    <a:pt x="1904" y="11404"/>
                    <a:pt x="1830" y="13656"/>
                  </a:cubicBezTo>
                  <a:cubicBezTo>
                    <a:pt x="1743" y="15921"/>
                    <a:pt x="1904" y="17913"/>
                    <a:pt x="2651" y="18211"/>
                  </a:cubicBezTo>
                  <a:cubicBezTo>
                    <a:pt x="3008" y="18354"/>
                    <a:pt x="3832" y="18417"/>
                    <a:pt x="4607" y="18417"/>
                  </a:cubicBezTo>
                  <a:cubicBezTo>
                    <a:pt x="5456" y="18417"/>
                    <a:pt x="6246" y="18341"/>
                    <a:pt x="6298" y="18211"/>
                  </a:cubicBezTo>
                  <a:cubicBezTo>
                    <a:pt x="6559" y="17539"/>
                    <a:pt x="5812" y="17539"/>
                    <a:pt x="5128" y="16593"/>
                  </a:cubicBezTo>
                  <a:cubicBezTo>
                    <a:pt x="4456" y="15660"/>
                    <a:pt x="3597" y="13855"/>
                    <a:pt x="3398" y="12462"/>
                  </a:cubicBezTo>
                  <a:cubicBezTo>
                    <a:pt x="3211" y="11068"/>
                    <a:pt x="3896" y="3887"/>
                    <a:pt x="3896" y="3887"/>
                  </a:cubicBezTo>
                  <a:cubicBezTo>
                    <a:pt x="3875" y="1490"/>
                    <a:pt x="2644" y="1"/>
                    <a:pt x="1581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"/>
            <p:cNvSpPr/>
            <p:nvPr/>
          </p:nvSpPr>
          <p:spPr>
            <a:xfrm>
              <a:off x="5725675" y="4699575"/>
              <a:ext cx="101450" cy="32700"/>
            </a:xfrm>
            <a:custGeom>
              <a:avLst/>
              <a:gdLst/>
              <a:ahLst/>
              <a:cxnLst/>
              <a:rect l="l" t="t" r="r" b="b"/>
              <a:pathLst>
                <a:path w="4058" h="1308" extrusionOk="0">
                  <a:moveTo>
                    <a:pt x="3087" y="0"/>
                  </a:moveTo>
                  <a:cubicBezTo>
                    <a:pt x="1021" y="125"/>
                    <a:pt x="0" y="697"/>
                    <a:pt x="0" y="697"/>
                  </a:cubicBezTo>
                  <a:cubicBezTo>
                    <a:pt x="25" y="909"/>
                    <a:pt x="87" y="1108"/>
                    <a:pt x="187" y="1307"/>
                  </a:cubicBezTo>
                  <a:cubicBezTo>
                    <a:pt x="890" y="959"/>
                    <a:pt x="1986" y="881"/>
                    <a:pt x="2832" y="881"/>
                  </a:cubicBezTo>
                  <a:cubicBezTo>
                    <a:pt x="3530" y="881"/>
                    <a:pt x="4058" y="934"/>
                    <a:pt x="4058" y="934"/>
                  </a:cubicBezTo>
                  <a:cubicBezTo>
                    <a:pt x="4033" y="511"/>
                    <a:pt x="3087" y="0"/>
                    <a:pt x="3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"/>
            <p:cNvSpPr/>
            <p:nvPr/>
          </p:nvSpPr>
          <p:spPr>
            <a:xfrm>
              <a:off x="5719125" y="4604375"/>
              <a:ext cx="43600" cy="12525"/>
            </a:xfrm>
            <a:custGeom>
              <a:avLst/>
              <a:gdLst/>
              <a:ahLst/>
              <a:cxnLst/>
              <a:rect l="l" t="t" r="r" b="b"/>
              <a:pathLst>
                <a:path w="1744" h="501" extrusionOk="0">
                  <a:moveTo>
                    <a:pt x="1694" y="0"/>
                  </a:moveTo>
                  <a:cubicBezTo>
                    <a:pt x="1694" y="0"/>
                    <a:pt x="1319" y="303"/>
                    <a:pt x="615" y="303"/>
                  </a:cubicBezTo>
                  <a:cubicBezTo>
                    <a:pt x="439" y="303"/>
                    <a:pt x="242" y="284"/>
                    <a:pt x="26" y="237"/>
                  </a:cubicBezTo>
                  <a:lnTo>
                    <a:pt x="26" y="237"/>
                  </a:lnTo>
                  <a:cubicBezTo>
                    <a:pt x="1" y="311"/>
                    <a:pt x="1" y="398"/>
                    <a:pt x="51" y="473"/>
                  </a:cubicBezTo>
                  <a:cubicBezTo>
                    <a:pt x="51" y="473"/>
                    <a:pt x="259" y="501"/>
                    <a:pt x="540" y="501"/>
                  </a:cubicBezTo>
                  <a:cubicBezTo>
                    <a:pt x="914" y="501"/>
                    <a:pt x="1418" y="452"/>
                    <a:pt x="1731" y="224"/>
                  </a:cubicBezTo>
                  <a:cubicBezTo>
                    <a:pt x="1743" y="150"/>
                    <a:pt x="1731" y="62"/>
                    <a:pt x="1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"/>
            <p:cNvSpPr/>
            <p:nvPr/>
          </p:nvSpPr>
          <p:spPr>
            <a:xfrm>
              <a:off x="5917950" y="4690550"/>
              <a:ext cx="208800" cy="48150"/>
            </a:xfrm>
            <a:custGeom>
              <a:avLst/>
              <a:gdLst/>
              <a:ahLst/>
              <a:cxnLst/>
              <a:rect l="l" t="t" r="r" b="b"/>
              <a:pathLst>
                <a:path w="8352" h="1926" extrusionOk="0">
                  <a:moveTo>
                    <a:pt x="660" y="1"/>
                  </a:moveTo>
                  <a:cubicBezTo>
                    <a:pt x="660" y="1"/>
                    <a:pt x="1" y="822"/>
                    <a:pt x="436" y="1270"/>
                  </a:cubicBezTo>
                  <a:cubicBezTo>
                    <a:pt x="770" y="1594"/>
                    <a:pt x="1856" y="1636"/>
                    <a:pt x="2389" y="1636"/>
                  </a:cubicBezTo>
                  <a:cubicBezTo>
                    <a:pt x="2571" y="1636"/>
                    <a:pt x="2689" y="1631"/>
                    <a:pt x="2689" y="1631"/>
                  </a:cubicBezTo>
                  <a:cubicBezTo>
                    <a:pt x="2689" y="1631"/>
                    <a:pt x="2863" y="1606"/>
                    <a:pt x="3299" y="1581"/>
                  </a:cubicBezTo>
                  <a:cubicBezTo>
                    <a:pt x="3310" y="1581"/>
                    <a:pt x="3323" y="1580"/>
                    <a:pt x="3338" y="1580"/>
                  </a:cubicBezTo>
                  <a:cubicBezTo>
                    <a:pt x="3833" y="1580"/>
                    <a:pt x="6129" y="1926"/>
                    <a:pt x="7085" y="1926"/>
                  </a:cubicBezTo>
                  <a:cubicBezTo>
                    <a:pt x="7215" y="1926"/>
                    <a:pt x="7321" y="1919"/>
                    <a:pt x="7393" y="1905"/>
                  </a:cubicBezTo>
                  <a:cubicBezTo>
                    <a:pt x="8028" y="1780"/>
                    <a:pt x="8352" y="1531"/>
                    <a:pt x="8327" y="1345"/>
                  </a:cubicBezTo>
                  <a:cubicBezTo>
                    <a:pt x="8302" y="1146"/>
                    <a:pt x="8078" y="1121"/>
                    <a:pt x="8078" y="1121"/>
                  </a:cubicBezTo>
                  <a:lnTo>
                    <a:pt x="6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"/>
            <p:cNvSpPr/>
            <p:nvPr/>
          </p:nvSpPr>
          <p:spPr>
            <a:xfrm>
              <a:off x="5884825" y="4329675"/>
              <a:ext cx="239550" cy="399300"/>
            </a:xfrm>
            <a:custGeom>
              <a:avLst/>
              <a:gdLst/>
              <a:ahLst/>
              <a:cxnLst/>
              <a:rect l="l" t="t" r="r" b="b"/>
              <a:pathLst>
                <a:path w="9582" h="15972" extrusionOk="0">
                  <a:moveTo>
                    <a:pt x="3074" y="1"/>
                  </a:moveTo>
                  <a:cubicBezTo>
                    <a:pt x="1763" y="1"/>
                    <a:pt x="0" y="1338"/>
                    <a:pt x="31" y="2015"/>
                  </a:cubicBezTo>
                  <a:cubicBezTo>
                    <a:pt x="81" y="3098"/>
                    <a:pt x="1724" y="7528"/>
                    <a:pt x="1973" y="9333"/>
                  </a:cubicBezTo>
                  <a:cubicBezTo>
                    <a:pt x="2222" y="11125"/>
                    <a:pt x="2682" y="12183"/>
                    <a:pt x="2023" y="13676"/>
                  </a:cubicBezTo>
                  <a:cubicBezTo>
                    <a:pt x="1351" y="15182"/>
                    <a:pt x="1923" y="15481"/>
                    <a:pt x="2595" y="15543"/>
                  </a:cubicBezTo>
                  <a:cubicBezTo>
                    <a:pt x="2750" y="15560"/>
                    <a:pt x="2936" y="15565"/>
                    <a:pt x="3145" y="15565"/>
                  </a:cubicBezTo>
                  <a:cubicBezTo>
                    <a:pt x="3389" y="15565"/>
                    <a:pt x="3665" y="15559"/>
                    <a:pt x="3963" y="15559"/>
                  </a:cubicBezTo>
                  <a:cubicBezTo>
                    <a:pt x="4515" y="15559"/>
                    <a:pt x="5140" y="15581"/>
                    <a:pt x="5769" y="15705"/>
                  </a:cubicBezTo>
                  <a:cubicBezTo>
                    <a:pt x="6717" y="15897"/>
                    <a:pt x="7496" y="15971"/>
                    <a:pt x="8096" y="15971"/>
                  </a:cubicBezTo>
                  <a:cubicBezTo>
                    <a:pt x="9085" y="15971"/>
                    <a:pt x="9582" y="15770"/>
                    <a:pt x="9527" y="15568"/>
                  </a:cubicBezTo>
                  <a:cubicBezTo>
                    <a:pt x="9428" y="15245"/>
                    <a:pt x="7660" y="14485"/>
                    <a:pt x="6963" y="14236"/>
                  </a:cubicBezTo>
                  <a:cubicBezTo>
                    <a:pt x="6055" y="13900"/>
                    <a:pt x="4848" y="12793"/>
                    <a:pt x="4549" y="11461"/>
                  </a:cubicBezTo>
                  <a:cubicBezTo>
                    <a:pt x="4188" y="9930"/>
                    <a:pt x="4462" y="1878"/>
                    <a:pt x="4462" y="1878"/>
                  </a:cubicBezTo>
                  <a:cubicBezTo>
                    <a:pt x="4485" y="482"/>
                    <a:pt x="3861" y="1"/>
                    <a:pt x="3074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"/>
            <p:cNvSpPr/>
            <p:nvPr/>
          </p:nvSpPr>
          <p:spPr>
            <a:xfrm>
              <a:off x="6047700" y="4688675"/>
              <a:ext cx="54475" cy="41425"/>
            </a:xfrm>
            <a:custGeom>
              <a:avLst/>
              <a:gdLst/>
              <a:ahLst/>
              <a:cxnLst/>
              <a:rect l="l" t="t" r="r" b="b"/>
              <a:pathLst>
                <a:path w="2179" h="1657" extrusionOk="0">
                  <a:moveTo>
                    <a:pt x="735" y="1"/>
                  </a:moveTo>
                  <a:cubicBezTo>
                    <a:pt x="249" y="387"/>
                    <a:pt x="0" y="1581"/>
                    <a:pt x="0" y="1581"/>
                  </a:cubicBezTo>
                  <a:lnTo>
                    <a:pt x="834" y="1656"/>
                  </a:lnTo>
                  <a:cubicBezTo>
                    <a:pt x="1158" y="1270"/>
                    <a:pt x="2178" y="611"/>
                    <a:pt x="2178" y="611"/>
                  </a:cubicBezTo>
                  <a:cubicBezTo>
                    <a:pt x="1693" y="175"/>
                    <a:pt x="735" y="1"/>
                    <a:pt x="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"/>
            <p:cNvSpPr/>
            <p:nvPr/>
          </p:nvSpPr>
          <p:spPr>
            <a:xfrm>
              <a:off x="5940975" y="4647000"/>
              <a:ext cx="56025" cy="77175"/>
            </a:xfrm>
            <a:custGeom>
              <a:avLst/>
              <a:gdLst/>
              <a:ahLst/>
              <a:cxnLst/>
              <a:rect l="l" t="t" r="r" b="b"/>
              <a:pathLst>
                <a:path w="2241" h="3087" extrusionOk="0">
                  <a:moveTo>
                    <a:pt x="75" y="0"/>
                  </a:moveTo>
                  <a:lnTo>
                    <a:pt x="1" y="361"/>
                  </a:lnTo>
                  <a:cubicBezTo>
                    <a:pt x="1" y="361"/>
                    <a:pt x="274" y="2066"/>
                    <a:pt x="1693" y="3087"/>
                  </a:cubicBezTo>
                  <a:lnTo>
                    <a:pt x="2241" y="3087"/>
                  </a:lnTo>
                  <a:cubicBezTo>
                    <a:pt x="2241" y="3087"/>
                    <a:pt x="225" y="1543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"/>
            <p:cNvSpPr/>
            <p:nvPr/>
          </p:nvSpPr>
          <p:spPr>
            <a:xfrm>
              <a:off x="5941900" y="4621800"/>
              <a:ext cx="61025" cy="22925"/>
            </a:xfrm>
            <a:custGeom>
              <a:avLst/>
              <a:gdLst/>
              <a:ahLst/>
              <a:cxnLst/>
              <a:rect l="l" t="t" r="r" b="b"/>
              <a:pathLst>
                <a:path w="2441" h="917" extrusionOk="0">
                  <a:moveTo>
                    <a:pt x="2328" y="0"/>
                  </a:moveTo>
                  <a:cubicBezTo>
                    <a:pt x="1747" y="436"/>
                    <a:pt x="1034" y="682"/>
                    <a:pt x="300" y="682"/>
                  </a:cubicBezTo>
                  <a:cubicBezTo>
                    <a:pt x="217" y="682"/>
                    <a:pt x="134" y="678"/>
                    <a:pt x="51" y="672"/>
                  </a:cubicBezTo>
                  <a:lnTo>
                    <a:pt x="1" y="909"/>
                  </a:lnTo>
                  <a:cubicBezTo>
                    <a:pt x="86" y="914"/>
                    <a:pt x="171" y="916"/>
                    <a:pt x="256" y="916"/>
                  </a:cubicBezTo>
                  <a:cubicBezTo>
                    <a:pt x="1014" y="916"/>
                    <a:pt x="1755" y="717"/>
                    <a:pt x="2415" y="336"/>
                  </a:cubicBezTo>
                  <a:cubicBezTo>
                    <a:pt x="2440" y="224"/>
                    <a:pt x="2403" y="100"/>
                    <a:pt x="23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"/>
            <p:cNvSpPr/>
            <p:nvPr/>
          </p:nvSpPr>
          <p:spPr>
            <a:xfrm>
              <a:off x="5600275" y="3579475"/>
              <a:ext cx="418825" cy="961125"/>
            </a:xfrm>
            <a:custGeom>
              <a:avLst/>
              <a:gdLst/>
              <a:ahLst/>
              <a:cxnLst/>
              <a:rect l="l" t="t" r="r" b="b"/>
              <a:pathLst>
                <a:path w="16753" h="38445" extrusionOk="0">
                  <a:moveTo>
                    <a:pt x="10219" y="1"/>
                  </a:moveTo>
                  <a:lnTo>
                    <a:pt x="10219" y="1"/>
                  </a:lnTo>
                  <a:cubicBezTo>
                    <a:pt x="9460" y="186"/>
                    <a:pt x="8275" y="245"/>
                    <a:pt x="7073" y="245"/>
                  </a:cubicBezTo>
                  <a:cubicBezTo>
                    <a:pt x="4962" y="245"/>
                    <a:pt x="2796" y="63"/>
                    <a:pt x="2789" y="63"/>
                  </a:cubicBezTo>
                  <a:lnTo>
                    <a:pt x="2789" y="63"/>
                  </a:lnTo>
                  <a:cubicBezTo>
                    <a:pt x="2863" y="362"/>
                    <a:pt x="2689" y="984"/>
                    <a:pt x="2689" y="984"/>
                  </a:cubicBezTo>
                  <a:cubicBezTo>
                    <a:pt x="2689" y="984"/>
                    <a:pt x="735" y="4133"/>
                    <a:pt x="374" y="8812"/>
                  </a:cubicBezTo>
                  <a:cubicBezTo>
                    <a:pt x="1" y="13492"/>
                    <a:pt x="2278" y="18395"/>
                    <a:pt x="1905" y="23597"/>
                  </a:cubicBezTo>
                  <a:cubicBezTo>
                    <a:pt x="1544" y="28800"/>
                    <a:pt x="2714" y="38022"/>
                    <a:pt x="2714" y="38022"/>
                  </a:cubicBezTo>
                  <a:cubicBezTo>
                    <a:pt x="3345" y="38327"/>
                    <a:pt x="4017" y="38445"/>
                    <a:pt x="4657" y="38445"/>
                  </a:cubicBezTo>
                  <a:cubicBezTo>
                    <a:pt x="6316" y="38445"/>
                    <a:pt x="7767" y="37656"/>
                    <a:pt x="7767" y="37287"/>
                  </a:cubicBezTo>
                  <a:cubicBezTo>
                    <a:pt x="7767" y="36777"/>
                    <a:pt x="6958" y="24182"/>
                    <a:pt x="6734" y="22938"/>
                  </a:cubicBezTo>
                  <a:cubicBezTo>
                    <a:pt x="6522" y="21693"/>
                    <a:pt x="7182" y="11737"/>
                    <a:pt x="7182" y="11737"/>
                  </a:cubicBezTo>
                  <a:cubicBezTo>
                    <a:pt x="7182" y="11737"/>
                    <a:pt x="9733" y="18470"/>
                    <a:pt x="9671" y="22938"/>
                  </a:cubicBezTo>
                  <a:cubicBezTo>
                    <a:pt x="9596" y="27406"/>
                    <a:pt x="11102" y="37300"/>
                    <a:pt x="11102" y="37300"/>
                  </a:cubicBezTo>
                  <a:cubicBezTo>
                    <a:pt x="11919" y="37508"/>
                    <a:pt x="12655" y="37588"/>
                    <a:pt x="13305" y="37588"/>
                  </a:cubicBezTo>
                  <a:cubicBezTo>
                    <a:pt x="15536" y="37588"/>
                    <a:pt x="16752" y="36640"/>
                    <a:pt x="16752" y="36640"/>
                  </a:cubicBezTo>
                  <a:cubicBezTo>
                    <a:pt x="16528" y="35831"/>
                    <a:pt x="15147" y="23896"/>
                    <a:pt x="15072" y="22652"/>
                  </a:cubicBezTo>
                  <a:cubicBezTo>
                    <a:pt x="14998" y="21407"/>
                    <a:pt x="14126" y="17599"/>
                    <a:pt x="13405" y="11227"/>
                  </a:cubicBezTo>
                  <a:cubicBezTo>
                    <a:pt x="12770" y="5701"/>
                    <a:pt x="10816" y="2191"/>
                    <a:pt x="10306" y="1345"/>
                  </a:cubicBezTo>
                  <a:cubicBezTo>
                    <a:pt x="10219" y="1220"/>
                    <a:pt x="10181" y="1071"/>
                    <a:pt x="10194" y="909"/>
                  </a:cubicBezTo>
                  <a:lnTo>
                    <a:pt x="102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"/>
            <p:cNvSpPr/>
            <p:nvPr/>
          </p:nvSpPr>
          <p:spPr>
            <a:xfrm>
              <a:off x="5777625" y="3769575"/>
              <a:ext cx="42025" cy="104500"/>
            </a:xfrm>
            <a:custGeom>
              <a:avLst/>
              <a:gdLst/>
              <a:ahLst/>
              <a:cxnLst/>
              <a:rect l="l" t="t" r="r" b="b"/>
              <a:pathLst>
                <a:path w="1681" h="4180" extrusionOk="0">
                  <a:moveTo>
                    <a:pt x="1644" y="1"/>
                  </a:moveTo>
                  <a:cubicBezTo>
                    <a:pt x="934" y="138"/>
                    <a:pt x="511" y="773"/>
                    <a:pt x="312" y="1432"/>
                  </a:cubicBezTo>
                  <a:cubicBezTo>
                    <a:pt x="212" y="1843"/>
                    <a:pt x="138" y="2254"/>
                    <a:pt x="100" y="2677"/>
                  </a:cubicBezTo>
                  <a:cubicBezTo>
                    <a:pt x="26" y="3175"/>
                    <a:pt x="1" y="3672"/>
                    <a:pt x="1" y="4170"/>
                  </a:cubicBezTo>
                  <a:cubicBezTo>
                    <a:pt x="1" y="4176"/>
                    <a:pt x="4" y="4180"/>
                    <a:pt x="7" y="4180"/>
                  </a:cubicBezTo>
                  <a:cubicBezTo>
                    <a:pt x="10" y="4180"/>
                    <a:pt x="13" y="4176"/>
                    <a:pt x="13" y="4170"/>
                  </a:cubicBezTo>
                  <a:cubicBezTo>
                    <a:pt x="75" y="3336"/>
                    <a:pt x="113" y="2502"/>
                    <a:pt x="299" y="1681"/>
                  </a:cubicBezTo>
                  <a:cubicBezTo>
                    <a:pt x="461" y="959"/>
                    <a:pt x="859" y="200"/>
                    <a:pt x="1656" y="38"/>
                  </a:cubicBezTo>
                  <a:cubicBezTo>
                    <a:pt x="1681" y="38"/>
                    <a:pt x="1668" y="1"/>
                    <a:pt x="1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"/>
            <p:cNvSpPr/>
            <p:nvPr/>
          </p:nvSpPr>
          <p:spPr>
            <a:xfrm>
              <a:off x="5668425" y="3599700"/>
              <a:ext cx="124775" cy="10775"/>
            </a:xfrm>
            <a:custGeom>
              <a:avLst/>
              <a:gdLst/>
              <a:ahLst/>
              <a:cxnLst/>
              <a:rect l="l" t="t" r="r" b="b"/>
              <a:pathLst>
                <a:path w="4991" h="431" extrusionOk="0">
                  <a:moveTo>
                    <a:pt x="25" y="1"/>
                  </a:moveTo>
                  <a:cubicBezTo>
                    <a:pt x="0" y="1"/>
                    <a:pt x="0" y="26"/>
                    <a:pt x="13" y="26"/>
                  </a:cubicBezTo>
                  <a:cubicBezTo>
                    <a:pt x="1165" y="267"/>
                    <a:pt x="2374" y="431"/>
                    <a:pt x="3572" y="431"/>
                  </a:cubicBezTo>
                  <a:cubicBezTo>
                    <a:pt x="4044" y="431"/>
                    <a:pt x="4514" y="405"/>
                    <a:pt x="4979" y="349"/>
                  </a:cubicBezTo>
                  <a:cubicBezTo>
                    <a:pt x="4991" y="349"/>
                    <a:pt x="4991" y="324"/>
                    <a:pt x="4979" y="324"/>
                  </a:cubicBezTo>
                  <a:cubicBezTo>
                    <a:pt x="4559" y="352"/>
                    <a:pt x="4140" y="366"/>
                    <a:pt x="3722" y="366"/>
                  </a:cubicBezTo>
                  <a:cubicBezTo>
                    <a:pt x="2479" y="366"/>
                    <a:pt x="1245" y="243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"/>
            <p:cNvSpPr/>
            <p:nvPr/>
          </p:nvSpPr>
          <p:spPr>
            <a:xfrm>
              <a:off x="5801900" y="3596900"/>
              <a:ext cx="52600" cy="10600"/>
            </a:xfrm>
            <a:custGeom>
              <a:avLst/>
              <a:gdLst/>
              <a:ahLst/>
              <a:cxnLst/>
              <a:rect l="l" t="t" r="r" b="b"/>
              <a:pathLst>
                <a:path w="2104" h="424" extrusionOk="0">
                  <a:moveTo>
                    <a:pt x="2091" y="1"/>
                  </a:moveTo>
                  <a:cubicBezTo>
                    <a:pt x="1407" y="175"/>
                    <a:pt x="710" y="312"/>
                    <a:pt x="13" y="399"/>
                  </a:cubicBezTo>
                  <a:cubicBezTo>
                    <a:pt x="0" y="399"/>
                    <a:pt x="13" y="424"/>
                    <a:pt x="25" y="424"/>
                  </a:cubicBezTo>
                  <a:cubicBezTo>
                    <a:pt x="710" y="337"/>
                    <a:pt x="1444" y="299"/>
                    <a:pt x="2091" y="13"/>
                  </a:cubicBezTo>
                  <a:cubicBezTo>
                    <a:pt x="2104" y="13"/>
                    <a:pt x="2091" y="1"/>
                    <a:pt x="20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"/>
            <p:cNvSpPr/>
            <p:nvPr/>
          </p:nvSpPr>
          <p:spPr>
            <a:xfrm>
              <a:off x="5789675" y="3602800"/>
              <a:ext cx="12875" cy="11350"/>
            </a:xfrm>
            <a:custGeom>
              <a:avLst/>
              <a:gdLst/>
              <a:ahLst/>
              <a:cxnLst/>
              <a:rect l="l" t="t" r="r" b="b"/>
              <a:pathLst>
                <a:path w="515" h="454" extrusionOk="0">
                  <a:moveTo>
                    <a:pt x="336" y="37"/>
                  </a:moveTo>
                  <a:cubicBezTo>
                    <a:pt x="341" y="37"/>
                    <a:pt x="347" y="38"/>
                    <a:pt x="353" y="38"/>
                  </a:cubicBezTo>
                  <a:cubicBezTo>
                    <a:pt x="390" y="51"/>
                    <a:pt x="415" y="63"/>
                    <a:pt x="440" y="88"/>
                  </a:cubicBezTo>
                  <a:cubicBezTo>
                    <a:pt x="471" y="126"/>
                    <a:pt x="486" y="167"/>
                    <a:pt x="487" y="209"/>
                  </a:cubicBezTo>
                  <a:lnTo>
                    <a:pt x="487" y="209"/>
                  </a:lnTo>
                  <a:cubicBezTo>
                    <a:pt x="481" y="211"/>
                    <a:pt x="477" y="217"/>
                    <a:pt x="477" y="225"/>
                  </a:cubicBezTo>
                  <a:cubicBezTo>
                    <a:pt x="469" y="273"/>
                    <a:pt x="430" y="295"/>
                    <a:pt x="391" y="295"/>
                  </a:cubicBezTo>
                  <a:cubicBezTo>
                    <a:pt x="368" y="295"/>
                    <a:pt x="346" y="288"/>
                    <a:pt x="328" y="275"/>
                  </a:cubicBezTo>
                  <a:cubicBezTo>
                    <a:pt x="303" y="250"/>
                    <a:pt x="278" y="213"/>
                    <a:pt x="265" y="175"/>
                  </a:cubicBezTo>
                  <a:cubicBezTo>
                    <a:pt x="254" y="129"/>
                    <a:pt x="253" y="37"/>
                    <a:pt x="336" y="37"/>
                  </a:cubicBezTo>
                  <a:close/>
                  <a:moveTo>
                    <a:pt x="276" y="25"/>
                  </a:moveTo>
                  <a:cubicBezTo>
                    <a:pt x="240" y="47"/>
                    <a:pt x="218" y="93"/>
                    <a:pt x="228" y="163"/>
                  </a:cubicBezTo>
                  <a:cubicBezTo>
                    <a:pt x="228" y="238"/>
                    <a:pt x="290" y="312"/>
                    <a:pt x="377" y="337"/>
                  </a:cubicBezTo>
                  <a:cubicBezTo>
                    <a:pt x="383" y="338"/>
                    <a:pt x="388" y="339"/>
                    <a:pt x="394" y="339"/>
                  </a:cubicBezTo>
                  <a:cubicBezTo>
                    <a:pt x="416" y="339"/>
                    <a:pt x="438" y="331"/>
                    <a:pt x="457" y="318"/>
                  </a:cubicBezTo>
                  <a:lnTo>
                    <a:pt x="457" y="318"/>
                  </a:lnTo>
                  <a:cubicBezTo>
                    <a:pt x="422" y="378"/>
                    <a:pt x="357" y="422"/>
                    <a:pt x="283" y="422"/>
                  </a:cubicBezTo>
                  <a:cubicBezTo>
                    <a:pt x="254" y="422"/>
                    <a:pt x="222" y="415"/>
                    <a:pt x="191" y="399"/>
                  </a:cubicBezTo>
                  <a:cubicBezTo>
                    <a:pt x="0" y="292"/>
                    <a:pt x="83" y="26"/>
                    <a:pt x="276" y="25"/>
                  </a:cubicBezTo>
                  <a:close/>
                  <a:moveTo>
                    <a:pt x="284" y="0"/>
                  </a:moveTo>
                  <a:cubicBezTo>
                    <a:pt x="132" y="0"/>
                    <a:pt x="30" y="144"/>
                    <a:pt x="66" y="300"/>
                  </a:cubicBezTo>
                  <a:cubicBezTo>
                    <a:pt x="104" y="395"/>
                    <a:pt x="201" y="454"/>
                    <a:pt x="300" y="454"/>
                  </a:cubicBezTo>
                  <a:cubicBezTo>
                    <a:pt x="330" y="454"/>
                    <a:pt x="361" y="448"/>
                    <a:pt x="390" y="437"/>
                  </a:cubicBezTo>
                  <a:cubicBezTo>
                    <a:pt x="460" y="395"/>
                    <a:pt x="503" y="325"/>
                    <a:pt x="511" y="250"/>
                  </a:cubicBezTo>
                  <a:lnTo>
                    <a:pt x="511" y="250"/>
                  </a:lnTo>
                  <a:cubicBezTo>
                    <a:pt x="513" y="242"/>
                    <a:pt x="514" y="233"/>
                    <a:pt x="514" y="225"/>
                  </a:cubicBezTo>
                  <a:cubicBezTo>
                    <a:pt x="514" y="221"/>
                    <a:pt x="513" y="218"/>
                    <a:pt x="512" y="215"/>
                  </a:cubicBezTo>
                  <a:lnTo>
                    <a:pt x="512" y="215"/>
                  </a:lnTo>
                  <a:cubicBezTo>
                    <a:pt x="510" y="168"/>
                    <a:pt x="495" y="120"/>
                    <a:pt x="465" y="76"/>
                  </a:cubicBezTo>
                  <a:cubicBezTo>
                    <a:pt x="430" y="31"/>
                    <a:pt x="381" y="8"/>
                    <a:pt x="336" y="8"/>
                  </a:cubicBezTo>
                  <a:cubicBezTo>
                    <a:pt x="331" y="8"/>
                    <a:pt x="326" y="8"/>
                    <a:pt x="321" y="9"/>
                  </a:cubicBezTo>
                  <a:lnTo>
                    <a:pt x="321" y="9"/>
                  </a:lnTo>
                  <a:cubicBezTo>
                    <a:pt x="321" y="4"/>
                    <a:pt x="315" y="1"/>
                    <a:pt x="303" y="1"/>
                  </a:cubicBezTo>
                  <a:cubicBezTo>
                    <a:pt x="296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"/>
            <p:cNvSpPr/>
            <p:nvPr/>
          </p:nvSpPr>
          <p:spPr>
            <a:xfrm>
              <a:off x="5772975" y="3609625"/>
              <a:ext cx="21800" cy="51425"/>
            </a:xfrm>
            <a:custGeom>
              <a:avLst/>
              <a:gdLst/>
              <a:ahLst/>
              <a:cxnLst/>
              <a:rect l="l" t="t" r="r" b="b"/>
              <a:pathLst>
                <a:path w="872" h="2057" extrusionOk="0">
                  <a:moveTo>
                    <a:pt x="780" y="1"/>
                  </a:moveTo>
                  <a:cubicBezTo>
                    <a:pt x="772" y="1"/>
                    <a:pt x="764" y="5"/>
                    <a:pt x="759" y="14"/>
                  </a:cubicBezTo>
                  <a:cubicBezTo>
                    <a:pt x="510" y="363"/>
                    <a:pt x="311" y="749"/>
                    <a:pt x="174" y="1172"/>
                  </a:cubicBezTo>
                  <a:cubicBezTo>
                    <a:pt x="112" y="1421"/>
                    <a:pt x="75" y="1856"/>
                    <a:pt x="336" y="2031"/>
                  </a:cubicBezTo>
                  <a:cubicBezTo>
                    <a:pt x="361" y="2048"/>
                    <a:pt x="385" y="2056"/>
                    <a:pt x="408" y="2056"/>
                  </a:cubicBezTo>
                  <a:cubicBezTo>
                    <a:pt x="730" y="2056"/>
                    <a:pt x="871" y="459"/>
                    <a:pt x="871" y="238"/>
                  </a:cubicBezTo>
                  <a:cubicBezTo>
                    <a:pt x="871" y="226"/>
                    <a:pt x="865" y="220"/>
                    <a:pt x="859" y="220"/>
                  </a:cubicBezTo>
                  <a:cubicBezTo>
                    <a:pt x="853" y="220"/>
                    <a:pt x="846" y="226"/>
                    <a:pt x="846" y="238"/>
                  </a:cubicBezTo>
                  <a:cubicBezTo>
                    <a:pt x="821" y="562"/>
                    <a:pt x="784" y="886"/>
                    <a:pt x="722" y="1209"/>
                  </a:cubicBezTo>
                  <a:cubicBezTo>
                    <a:pt x="697" y="1359"/>
                    <a:pt x="660" y="1508"/>
                    <a:pt x="622" y="1645"/>
                  </a:cubicBezTo>
                  <a:cubicBezTo>
                    <a:pt x="610" y="1695"/>
                    <a:pt x="560" y="1919"/>
                    <a:pt x="523" y="1931"/>
                  </a:cubicBezTo>
                  <a:lnTo>
                    <a:pt x="286" y="1906"/>
                  </a:lnTo>
                  <a:cubicBezTo>
                    <a:pt x="261" y="1869"/>
                    <a:pt x="236" y="1831"/>
                    <a:pt x="224" y="1794"/>
                  </a:cubicBezTo>
                  <a:cubicBezTo>
                    <a:pt x="0" y="1222"/>
                    <a:pt x="485" y="487"/>
                    <a:pt x="797" y="27"/>
                  </a:cubicBezTo>
                  <a:cubicBezTo>
                    <a:pt x="804" y="11"/>
                    <a:pt x="793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"/>
            <p:cNvSpPr/>
            <p:nvPr/>
          </p:nvSpPr>
          <p:spPr>
            <a:xfrm>
              <a:off x="5800025" y="3606100"/>
              <a:ext cx="28025" cy="45450"/>
            </a:xfrm>
            <a:custGeom>
              <a:avLst/>
              <a:gdLst/>
              <a:ahLst/>
              <a:cxnLst/>
              <a:rect l="l" t="t" r="r" b="b"/>
              <a:pathLst>
                <a:path w="1121" h="1818" extrusionOk="0">
                  <a:moveTo>
                    <a:pt x="63" y="1"/>
                  </a:moveTo>
                  <a:cubicBezTo>
                    <a:pt x="52" y="1"/>
                    <a:pt x="42" y="10"/>
                    <a:pt x="51" y="19"/>
                  </a:cubicBezTo>
                  <a:cubicBezTo>
                    <a:pt x="175" y="255"/>
                    <a:pt x="299" y="491"/>
                    <a:pt x="424" y="728"/>
                  </a:cubicBezTo>
                  <a:cubicBezTo>
                    <a:pt x="499" y="877"/>
                    <a:pt x="573" y="1014"/>
                    <a:pt x="636" y="1176"/>
                  </a:cubicBezTo>
                  <a:cubicBezTo>
                    <a:pt x="648" y="1226"/>
                    <a:pt x="673" y="1275"/>
                    <a:pt x="685" y="1338"/>
                  </a:cubicBezTo>
                  <a:lnTo>
                    <a:pt x="710" y="1412"/>
                  </a:lnTo>
                  <a:cubicBezTo>
                    <a:pt x="767" y="1549"/>
                    <a:pt x="751" y="1613"/>
                    <a:pt x="633" y="1613"/>
                  </a:cubicBezTo>
                  <a:cubicBezTo>
                    <a:pt x="622" y="1613"/>
                    <a:pt x="611" y="1613"/>
                    <a:pt x="598" y="1612"/>
                  </a:cubicBezTo>
                  <a:cubicBezTo>
                    <a:pt x="541" y="1626"/>
                    <a:pt x="510" y="1635"/>
                    <a:pt x="489" y="1635"/>
                  </a:cubicBezTo>
                  <a:cubicBezTo>
                    <a:pt x="455" y="1635"/>
                    <a:pt x="450" y="1611"/>
                    <a:pt x="411" y="1549"/>
                  </a:cubicBezTo>
                  <a:cubicBezTo>
                    <a:pt x="387" y="1500"/>
                    <a:pt x="362" y="1450"/>
                    <a:pt x="337" y="1412"/>
                  </a:cubicBezTo>
                  <a:cubicBezTo>
                    <a:pt x="275" y="1275"/>
                    <a:pt x="225" y="1139"/>
                    <a:pt x="187" y="1002"/>
                  </a:cubicBezTo>
                  <a:cubicBezTo>
                    <a:pt x="125" y="778"/>
                    <a:pt x="75" y="541"/>
                    <a:pt x="26" y="305"/>
                  </a:cubicBezTo>
                  <a:cubicBezTo>
                    <a:pt x="26" y="300"/>
                    <a:pt x="21" y="297"/>
                    <a:pt x="16" y="297"/>
                  </a:cubicBezTo>
                  <a:cubicBezTo>
                    <a:pt x="9" y="297"/>
                    <a:pt x="1" y="303"/>
                    <a:pt x="1" y="317"/>
                  </a:cubicBezTo>
                  <a:cubicBezTo>
                    <a:pt x="38" y="678"/>
                    <a:pt x="138" y="1051"/>
                    <a:pt x="287" y="1400"/>
                  </a:cubicBezTo>
                  <a:cubicBezTo>
                    <a:pt x="333" y="1503"/>
                    <a:pt x="453" y="1818"/>
                    <a:pt x="617" y="1818"/>
                  </a:cubicBezTo>
                  <a:cubicBezTo>
                    <a:pt x="631" y="1818"/>
                    <a:pt x="646" y="1816"/>
                    <a:pt x="660" y="1811"/>
                  </a:cubicBezTo>
                  <a:cubicBezTo>
                    <a:pt x="1121" y="1649"/>
                    <a:pt x="175" y="193"/>
                    <a:pt x="75" y="6"/>
                  </a:cubicBezTo>
                  <a:cubicBezTo>
                    <a:pt x="72" y="2"/>
                    <a:pt x="67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"/>
            <p:cNvSpPr/>
            <p:nvPr/>
          </p:nvSpPr>
          <p:spPr>
            <a:xfrm>
              <a:off x="5778300" y="3609750"/>
              <a:ext cx="32025" cy="117000"/>
            </a:xfrm>
            <a:custGeom>
              <a:avLst/>
              <a:gdLst/>
              <a:ahLst/>
              <a:cxnLst/>
              <a:rect l="l" t="t" r="r" b="b"/>
              <a:pathLst>
                <a:path w="1281" h="4680" extrusionOk="0">
                  <a:moveTo>
                    <a:pt x="646" y="0"/>
                  </a:moveTo>
                  <a:cubicBezTo>
                    <a:pt x="640" y="0"/>
                    <a:pt x="633" y="3"/>
                    <a:pt x="633" y="9"/>
                  </a:cubicBezTo>
                  <a:cubicBezTo>
                    <a:pt x="658" y="1553"/>
                    <a:pt x="1218" y="3395"/>
                    <a:pt x="11" y="4652"/>
                  </a:cubicBezTo>
                  <a:cubicBezTo>
                    <a:pt x="1" y="4662"/>
                    <a:pt x="7" y="4680"/>
                    <a:pt x="17" y="4680"/>
                  </a:cubicBezTo>
                  <a:cubicBezTo>
                    <a:pt x="19" y="4680"/>
                    <a:pt x="21" y="4679"/>
                    <a:pt x="23" y="4676"/>
                  </a:cubicBezTo>
                  <a:cubicBezTo>
                    <a:pt x="1280" y="3469"/>
                    <a:pt x="696" y="1528"/>
                    <a:pt x="658" y="9"/>
                  </a:cubicBezTo>
                  <a:cubicBezTo>
                    <a:pt x="658" y="3"/>
                    <a:pt x="652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"/>
            <p:cNvSpPr/>
            <p:nvPr/>
          </p:nvSpPr>
          <p:spPr>
            <a:xfrm>
              <a:off x="5800025" y="3607975"/>
              <a:ext cx="23050" cy="77125"/>
            </a:xfrm>
            <a:custGeom>
              <a:avLst/>
              <a:gdLst/>
              <a:ahLst/>
              <a:cxnLst/>
              <a:rect l="l" t="t" r="r" b="b"/>
              <a:pathLst>
                <a:path w="922" h="3085" extrusionOk="0">
                  <a:moveTo>
                    <a:pt x="25" y="1"/>
                  </a:moveTo>
                  <a:cubicBezTo>
                    <a:pt x="13" y="1"/>
                    <a:pt x="1" y="9"/>
                    <a:pt x="1" y="18"/>
                  </a:cubicBezTo>
                  <a:cubicBezTo>
                    <a:pt x="100" y="516"/>
                    <a:pt x="436" y="939"/>
                    <a:pt x="611" y="1412"/>
                  </a:cubicBezTo>
                  <a:cubicBezTo>
                    <a:pt x="822" y="1947"/>
                    <a:pt x="884" y="2520"/>
                    <a:pt x="785" y="3067"/>
                  </a:cubicBezTo>
                  <a:cubicBezTo>
                    <a:pt x="785" y="3076"/>
                    <a:pt x="791" y="3085"/>
                    <a:pt x="799" y="3085"/>
                  </a:cubicBezTo>
                  <a:cubicBezTo>
                    <a:pt x="802" y="3085"/>
                    <a:pt x="806" y="3083"/>
                    <a:pt x="810" y="3080"/>
                  </a:cubicBezTo>
                  <a:cubicBezTo>
                    <a:pt x="922" y="2570"/>
                    <a:pt x="884" y="2047"/>
                    <a:pt x="710" y="1561"/>
                  </a:cubicBezTo>
                  <a:cubicBezTo>
                    <a:pt x="636" y="1325"/>
                    <a:pt x="536" y="1088"/>
                    <a:pt x="411" y="864"/>
                  </a:cubicBezTo>
                  <a:cubicBezTo>
                    <a:pt x="250" y="591"/>
                    <a:pt x="125" y="304"/>
                    <a:pt x="38" y="6"/>
                  </a:cubicBezTo>
                  <a:cubicBezTo>
                    <a:pt x="34" y="2"/>
                    <a:pt x="30" y="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"/>
            <p:cNvSpPr/>
            <p:nvPr/>
          </p:nvSpPr>
          <p:spPr>
            <a:xfrm>
              <a:off x="5670700" y="3588675"/>
              <a:ext cx="113800" cy="20800"/>
            </a:xfrm>
            <a:custGeom>
              <a:avLst/>
              <a:gdLst/>
              <a:ahLst/>
              <a:cxnLst/>
              <a:rect l="l" t="t" r="r" b="b"/>
              <a:pathLst>
                <a:path w="4552" h="832" extrusionOk="0">
                  <a:moveTo>
                    <a:pt x="7" y="1"/>
                  </a:moveTo>
                  <a:lnTo>
                    <a:pt x="7" y="1"/>
                  </a:lnTo>
                  <a:cubicBezTo>
                    <a:pt x="4" y="1"/>
                    <a:pt x="0" y="10"/>
                    <a:pt x="9" y="19"/>
                  </a:cubicBezTo>
                  <a:cubicBezTo>
                    <a:pt x="1380" y="464"/>
                    <a:pt x="2817" y="832"/>
                    <a:pt x="4268" y="832"/>
                  </a:cubicBezTo>
                  <a:cubicBezTo>
                    <a:pt x="4359" y="832"/>
                    <a:pt x="4449" y="830"/>
                    <a:pt x="4539" y="828"/>
                  </a:cubicBezTo>
                  <a:cubicBezTo>
                    <a:pt x="4552" y="828"/>
                    <a:pt x="4552" y="803"/>
                    <a:pt x="4539" y="790"/>
                  </a:cubicBezTo>
                  <a:cubicBezTo>
                    <a:pt x="3755" y="778"/>
                    <a:pt x="2971" y="703"/>
                    <a:pt x="2212" y="566"/>
                  </a:cubicBezTo>
                  <a:cubicBezTo>
                    <a:pt x="1465" y="417"/>
                    <a:pt x="731" y="230"/>
                    <a:pt x="9" y="6"/>
                  </a:cubicBezTo>
                  <a:cubicBezTo>
                    <a:pt x="9" y="2"/>
                    <a:pt x="8" y="1"/>
                    <a:pt x="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"/>
            <p:cNvSpPr/>
            <p:nvPr/>
          </p:nvSpPr>
          <p:spPr>
            <a:xfrm>
              <a:off x="5800650" y="3588825"/>
              <a:ext cx="54800" cy="17450"/>
            </a:xfrm>
            <a:custGeom>
              <a:avLst/>
              <a:gdLst/>
              <a:ahLst/>
              <a:cxnLst/>
              <a:rect l="l" t="t" r="r" b="b"/>
              <a:pathLst>
                <a:path w="2192" h="698" extrusionOk="0">
                  <a:moveTo>
                    <a:pt x="2179" y="0"/>
                  </a:moveTo>
                  <a:cubicBezTo>
                    <a:pt x="1444" y="149"/>
                    <a:pt x="710" y="373"/>
                    <a:pt x="13" y="660"/>
                  </a:cubicBezTo>
                  <a:cubicBezTo>
                    <a:pt x="1" y="672"/>
                    <a:pt x="1" y="697"/>
                    <a:pt x="26" y="697"/>
                  </a:cubicBezTo>
                  <a:cubicBezTo>
                    <a:pt x="735" y="436"/>
                    <a:pt x="1457" y="237"/>
                    <a:pt x="2179" y="25"/>
                  </a:cubicBezTo>
                  <a:cubicBezTo>
                    <a:pt x="2191" y="13"/>
                    <a:pt x="2191" y="0"/>
                    <a:pt x="2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"/>
            <p:cNvSpPr/>
            <p:nvPr/>
          </p:nvSpPr>
          <p:spPr>
            <a:xfrm>
              <a:off x="5780150" y="3174075"/>
              <a:ext cx="25825" cy="6875"/>
            </a:xfrm>
            <a:custGeom>
              <a:avLst/>
              <a:gdLst/>
              <a:ahLst/>
              <a:cxnLst/>
              <a:rect l="l" t="t" r="r" b="b"/>
              <a:pathLst>
                <a:path w="1033" h="275" extrusionOk="0">
                  <a:moveTo>
                    <a:pt x="995" y="0"/>
                  </a:moveTo>
                  <a:cubicBezTo>
                    <a:pt x="982" y="0"/>
                    <a:pt x="970" y="0"/>
                    <a:pt x="970" y="13"/>
                  </a:cubicBezTo>
                  <a:cubicBezTo>
                    <a:pt x="793" y="165"/>
                    <a:pt x="568" y="204"/>
                    <a:pt x="385" y="204"/>
                  </a:cubicBezTo>
                  <a:cubicBezTo>
                    <a:pt x="195" y="204"/>
                    <a:pt x="49" y="162"/>
                    <a:pt x="49" y="162"/>
                  </a:cubicBezTo>
                  <a:cubicBezTo>
                    <a:pt x="46" y="160"/>
                    <a:pt x="42" y="160"/>
                    <a:pt x="39" y="160"/>
                  </a:cubicBezTo>
                  <a:cubicBezTo>
                    <a:pt x="18" y="160"/>
                    <a:pt x="1" y="190"/>
                    <a:pt x="12" y="212"/>
                  </a:cubicBezTo>
                  <a:cubicBezTo>
                    <a:pt x="12" y="212"/>
                    <a:pt x="24" y="224"/>
                    <a:pt x="24" y="224"/>
                  </a:cubicBezTo>
                  <a:cubicBezTo>
                    <a:pt x="149" y="249"/>
                    <a:pt x="261" y="274"/>
                    <a:pt x="385" y="274"/>
                  </a:cubicBezTo>
                  <a:cubicBezTo>
                    <a:pt x="497" y="274"/>
                    <a:pt x="622" y="249"/>
                    <a:pt x="746" y="212"/>
                  </a:cubicBezTo>
                  <a:cubicBezTo>
                    <a:pt x="846" y="175"/>
                    <a:pt x="933" y="125"/>
                    <a:pt x="1007" y="63"/>
                  </a:cubicBezTo>
                  <a:cubicBezTo>
                    <a:pt x="1020" y="50"/>
                    <a:pt x="1032" y="25"/>
                    <a:pt x="1020" y="13"/>
                  </a:cubicBezTo>
                  <a:cubicBezTo>
                    <a:pt x="1007" y="0"/>
                    <a:pt x="995" y="0"/>
                    <a:pt x="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"/>
            <p:cNvSpPr/>
            <p:nvPr/>
          </p:nvSpPr>
          <p:spPr>
            <a:xfrm>
              <a:off x="5733750" y="3096550"/>
              <a:ext cx="25550" cy="28825"/>
            </a:xfrm>
            <a:custGeom>
              <a:avLst/>
              <a:gdLst/>
              <a:ahLst/>
              <a:cxnLst/>
              <a:rect l="l" t="t" r="r" b="b"/>
              <a:pathLst>
                <a:path w="1022" h="1153" extrusionOk="0">
                  <a:moveTo>
                    <a:pt x="613" y="0"/>
                  </a:moveTo>
                  <a:cubicBezTo>
                    <a:pt x="595" y="0"/>
                    <a:pt x="578" y="1"/>
                    <a:pt x="561" y="2"/>
                  </a:cubicBezTo>
                  <a:cubicBezTo>
                    <a:pt x="424" y="27"/>
                    <a:pt x="300" y="89"/>
                    <a:pt x="212" y="189"/>
                  </a:cubicBezTo>
                  <a:cubicBezTo>
                    <a:pt x="125" y="301"/>
                    <a:pt x="63" y="438"/>
                    <a:pt x="38" y="575"/>
                  </a:cubicBezTo>
                  <a:cubicBezTo>
                    <a:pt x="1" y="737"/>
                    <a:pt x="1" y="898"/>
                    <a:pt x="38" y="1060"/>
                  </a:cubicBezTo>
                  <a:cubicBezTo>
                    <a:pt x="51" y="1085"/>
                    <a:pt x="63" y="1098"/>
                    <a:pt x="76" y="1122"/>
                  </a:cubicBezTo>
                  <a:cubicBezTo>
                    <a:pt x="96" y="1143"/>
                    <a:pt x="117" y="1152"/>
                    <a:pt x="135" y="1152"/>
                  </a:cubicBezTo>
                  <a:cubicBezTo>
                    <a:pt x="150" y="1152"/>
                    <a:pt x="164" y="1146"/>
                    <a:pt x="175" y="1135"/>
                  </a:cubicBezTo>
                  <a:lnTo>
                    <a:pt x="188" y="1122"/>
                  </a:lnTo>
                  <a:cubicBezTo>
                    <a:pt x="312" y="923"/>
                    <a:pt x="412" y="737"/>
                    <a:pt x="536" y="587"/>
                  </a:cubicBezTo>
                  <a:cubicBezTo>
                    <a:pt x="586" y="525"/>
                    <a:pt x="648" y="463"/>
                    <a:pt x="723" y="401"/>
                  </a:cubicBezTo>
                  <a:cubicBezTo>
                    <a:pt x="810" y="338"/>
                    <a:pt x="897" y="289"/>
                    <a:pt x="997" y="239"/>
                  </a:cubicBezTo>
                  <a:cubicBezTo>
                    <a:pt x="1009" y="239"/>
                    <a:pt x="1009" y="226"/>
                    <a:pt x="1021" y="214"/>
                  </a:cubicBezTo>
                  <a:cubicBezTo>
                    <a:pt x="1021" y="177"/>
                    <a:pt x="1009" y="139"/>
                    <a:pt x="972" y="114"/>
                  </a:cubicBezTo>
                  <a:cubicBezTo>
                    <a:pt x="863" y="38"/>
                    <a:pt x="735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"/>
            <p:cNvSpPr/>
            <p:nvPr/>
          </p:nvSpPr>
          <p:spPr>
            <a:xfrm>
              <a:off x="4919825" y="2795725"/>
              <a:ext cx="27100" cy="22125"/>
            </a:xfrm>
            <a:custGeom>
              <a:avLst/>
              <a:gdLst/>
              <a:ahLst/>
              <a:cxnLst/>
              <a:rect l="l" t="t" r="r" b="b"/>
              <a:pathLst>
                <a:path w="1084" h="885" extrusionOk="0">
                  <a:moveTo>
                    <a:pt x="274" y="1"/>
                  </a:moveTo>
                  <a:cubicBezTo>
                    <a:pt x="175" y="137"/>
                    <a:pt x="87" y="274"/>
                    <a:pt x="0" y="411"/>
                  </a:cubicBezTo>
                  <a:cubicBezTo>
                    <a:pt x="87" y="436"/>
                    <a:pt x="162" y="461"/>
                    <a:pt x="237" y="498"/>
                  </a:cubicBezTo>
                  <a:cubicBezTo>
                    <a:pt x="461" y="586"/>
                    <a:pt x="685" y="735"/>
                    <a:pt x="946" y="872"/>
                  </a:cubicBezTo>
                  <a:lnTo>
                    <a:pt x="959" y="872"/>
                  </a:lnTo>
                  <a:cubicBezTo>
                    <a:pt x="971" y="880"/>
                    <a:pt x="986" y="884"/>
                    <a:pt x="1001" y="884"/>
                  </a:cubicBezTo>
                  <a:cubicBezTo>
                    <a:pt x="1032" y="884"/>
                    <a:pt x="1062" y="868"/>
                    <a:pt x="1071" y="834"/>
                  </a:cubicBezTo>
                  <a:cubicBezTo>
                    <a:pt x="1083" y="822"/>
                    <a:pt x="1083" y="797"/>
                    <a:pt x="1083" y="772"/>
                  </a:cubicBezTo>
                  <a:cubicBezTo>
                    <a:pt x="1046" y="610"/>
                    <a:pt x="959" y="461"/>
                    <a:pt x="847" y="337"/>
                  </a:cubicBezTo>
                  <a:cubicBezTo>
                    <a:pt x="722" y="212"/>
                    <a:pt x="585" y="113"/>
                    <a:pt x="423" y="50"/>
                  </a:cubicBezTo>
                  <a:cubicBezTo>
                    <a:pt x="374" y="25"/>
                    <a:pt x="324" y="13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9" name="Google Shape;869;p1"/>
          <p:cNvGrpSpPr/>
          <p:nvPr/>
        </p:nvGrpSpPr>
        <p:grpSpPr>
          <a:xfrm>
            <a:off x="9016295" y="904747"/>
            <a:ext cx="2983195" cy="1176727"/>
            <a:chOff x="825225" y="1959400"/>
            <a:chExt cx="1891450" cy="792800"/>
          </a:xfrm>
        </p:grpSpPr>
        <p:sp>
          <p:nvSpPr>
            <p:cNvPr id="870" name="Google Shape;870;p1"/>
            <p:cNvSpPr/>
            <p:nvPr/>
          </p:nvSpPr>
          <p:spPr>
            <a:xfrm>
              <a:off x="980175" y="2166600"/>
              <a:ext cx="2525" cy="348200"/>
            </a:xfrm>
            <a:custGeom>
              <a:avLst/>
              <a:gdLst/>
              <a:ahLst/>
              <a:cxnLst/>
              <a:rect l="l" t="t" r="r" b="b"/>
              <a:pathLst>
                <a:path w="101" h="13928" extrusionOk="0">
                  <a:moveTo>
                    <a:pt x="1" y="1"/>
                  </a:moveTo>
                  <a:lnTo>
                    <a:pt x="1" y="13927"/>
                  </a:lnTo>
                  <a:lnTo>
                    <a:pt x="100" y="13927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"/>
            <p:cNvSpPr/>
            <p:nvPr/>
          </p:nvSpPr>
          <p:spPr>
            <a:xfrm>
              <a:off x="948750" y="2164750"/>
              <a:ext cx="65050" cy="41400"/>
            </a:xfrm>
            <a:custGeom>
              <a:avLst/>
              <a:gdLst/>
              <a:ahLst/>
              <a:cxnLst/>
              <a:rect l="l" t="t" r="r" b="b"/>
              <a:pathLst>
                <a:path w="2602" h="1656" extrusionOk="0">
                  <a:moveTo>
                    <a:pt x="1345" y="0"/>
                  </a:moveTo>
                  <a:lnTo>
                    <a:pt x="1" y="1593"/>
                  </a:lnTo>
                  <a:lnTo>
                    <a:pt x="75" y="1655"/>
                  </a:lnTo>
                  <a:lnTo>
                    <a:pt x="1345" y="149"/>
                  </a:lnTo>
                  <a:lnTo>
                    <a:pt x="2527" y="1655"/>
                  </a:lnTo>
                  <a:lnTo>
                    <a:pt x="2602" y="1593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"/>
            <p:cNvSpPr/>
            <p:nvPr/>
          </p:nvSpPr>
          <p:spPr>
            <a:xfrm>
              <a:off x="948750" y="2206425"/>
              <a:ext cx="65050" cy="41425"/>
            </a:xfrm>
            <a:custGeom>
              <a:avLst/>
              <a:gdLst/>
              <a:ahLst/>
              <a:cxnLst/>
              <a:rect l="l" t="t" r="r" b="b"/>
              <a:pathLst>
                <a:path w="2602" h="1657" extrusionOk="0">
                  <a:moveTo>
                    <a:pt x="1345" y="1"/>
                  </a:moveTo>
                  <a:lnTo>
                    <a:pt x="1" y="1594"/>
                  </a:lnTo>
                  <a:lnTo>
                    <a:pt x="75" y="1656"/>
                  </a:lnTo>
                  <a:lnTo>
                    <a:pt x="1345" y="150"/>
                  </a:lnTo>
                  <a:lnTo>
                    <a:pt x="2527" y="1656"/>
                  </a:lnTo>
                  <a:lnTo>
                    <a:pt x="2602" y="159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"/>
            <p:cNvSpPr/>
            <p:nvPr/>
          </p:nvSpPr>
          <p:spPr>
            <a:xfrm>
              <a:off x="948750" y="2248125"/>
              <a:ext cx="65050" cy="41400"/>
            </a:xfrm>
            <a:custGeom>
              <a:avLst/>
              <a:gdLst/>
              <a:ahLst/>
              <a:cxnLst/>
              <a:rect l="l" t="t" r="r" b="b"/>
              <a:pathLst>
                <a:path w="2602" h="1656" extrusionOk="0">
                  <a:moveTo>
                    <a:pt x="1345" y="1"/>
                  </a:moveTo>
                  <a:lnTo>
                    <a:pt x="1" y="1594"/>
                  </a:lnTo>
                  <a:lnTo>
                    <a:pt x="75" y="1656"/>
                  </a:lnTo>
                  <a:lnTo>
                    <a:pt x="1345" y="150"/>
                  </a:lnTo>
                  <a:lnTo>
                    <a:pt x="2527" y="1656"/>
                  </a:lnTo>
                  <a:lnTo>
                    <a:pt x="2602" y="159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"/>
            <p:cNvSpPr/>
            <p:nvPr/>
          </p:nvSpPr>
          <p:spPr>
            <a:xfrm>
              <a:off x="948750" y="2295725"/>
              <a:ext cx="65050" cy="41400"/>
            </a:xfrm>
            <a:custGeom>
              <a:avLst/>
              <a:gdLst/>
              <a:ahLst/>
              <a:cxnLst/>
              <a:rect l="l" t="t" r="r" b="b"/>
              <a:pathLst>
                <a:path w="2602" h="1656" extrusionOk="0">
                  <a:moveTo>
                    <a:pt x="1345" y="1"/>
                  </a:moveTo>
                  <a:lnTo>
                    <a:pt x="1" y="1594"/>
                  </a:lnTo>
                  <a:lnTo>
                    <a:pt x="75" y="1656"/>
                  </a:lnTo>
                  <a:lnTo>
                    <a:pt x="1345" y="150"/>
                  </a:lnTo>
                  <a:lnTo>
                    <a:pt x="2527" y="1656"/>
                  </a:lnTo>
                  <a:lnTo>
                    <a:pt x="2602" y="159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"/>
            <p:cNvSpPr/>
            <p:nvPr/>
          </p:nvSpPr>
          <p:spPr>
            <a:xfrm>
              <a:off x="948750" y="2337425"/>
              <a:ext cx="65050" cy="41400"/>
            </a:xfrm>
            <a:custGeom>
              <a:avLst/>
              <a:gdLst/>
              <a:ahLst/>
              <a:cxnLst/>
              <a:rect l="l" t="t" r="r" b="b"/>
              <a:pathLst>
                <a:path w="2602" h="1656" extrusionOk="0">
                  <a:moveTo>
                    <a:pt x="1345" y="0"/>
                  </a:moveTo>
                  <a:lnTo>
                    <a:pt x="1" y="1593"/>
                  </a:lnTo>
                  <a:lnTo>
                    <a:pt x="75" y="1656"/>
                  </a:lnTo>
                  <a:lnTo>
                    <a:pt x="1345" y="150"/>
                  </a:lnTo>
                  <a:lnTo>
                    <a:pt x="2527" y="1656"/>
                  </a:lnTo>
                  <a:lnTo>
                    <a:pt x="2602" y="1593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"/>
            <p:cNvSpPr/>
            <p:nvPr/>
          </p:nvSpPr>
          <p:spPr>
            <a:xfrm>
              <a:off x="948750" y="2379125"/>
              <a:ext cx="65050" cy="41400"/>
            </a:xfrm>
            <a:custGeom>
              <a:avLst/>
              <a:gdLst/>
              <a:ahLst/>
              <a:cxnLst/>
              <a:rect l="l" t="t" r="r" b="b"/>
              <a:pathLst>
                <a:path w="2602" h="1656" extrusionOk="0">
                  <a:moveTo>
                    <a:pt x="1345" y="0"/>
                  </a:moveTo>
                  <a:lnTo>
                    <a:pt x="1" y="1593"/>
                  </a:lnTo>
                  <a:lnTo>
                    <a:pt x="75" y="1655"/>
                  </a:lnTo>
                  <a:lnTo>
                    <a:pt x="1345" y="149"/>
                  </a:lnTo>
                  <a:lnTo>
                    <a:pt x="2527" y="1655"/>
                  </a:lnTo>
                  <a:lnTo>
                    <a:pt x="2602" y="1593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"/>
            <p:cNvSpPr/>
            <p:nvPr/>
          </p:nvSpPr>
          <p:spPr>
            <a:xfrm>
              <a:off x="948750" y="2426725"/>
              <a:ext cx="65050" cy="41400"/>
            </a:xfrm>
            <a:custGeom>
              <a:avLst/>
              <a:gdLst/>
              <a:ahLst/>
              <a:cxnLst/>
              <a:rect l="l" t="t" r="r" b="b"/>
              <a:pathLst>
                <a:path w="2602" h="1656" extrusionOk="0">
                  <a:moveTo>
                    <a:pt x="1345" y="0"/>
                  </a:moveTo>
                  <a:lnTo>
                    <a:pt x="1" y="1593"/>
                  </a:lnTo>
                  <a:lnTo>
                    <a:pt x="75" y="1655"/>
                  </a:lnTo>
                  <a:lnTo>
                    <a:pt x="1345" y="150"/>
                  </a:lnTo>
                  <a:lnTo>
                    <a:pt x="2527" y="1655"/>
                  </a:lnTo>
                  <a:lnTo>
                    <a:pt x="2602" y="1593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"/>
            <p:cNvSpPr/>
            <p:nvPr/>
          </p:nvSpPr>
          <p:spPr>
            <a:xfrm>
              <a:off x="948750" y="2468400"/>
              <a:ext cx="65050" cy="41425"/>
            </a:xfrm>
            <a:custGeom>
              <a:avLst/>
              <a:gdLst/>
              <a:ahLst/>
              <a:cxnLst/>
              <a:rect l="l" t="t" r="r" b="b"/>
              <a:pathLst>
                <a:path w="2602" h="1657" extrusionOk="0">
                  <a:moveTo>
                    <a:pt x="1345" y="1"/>
                  </a:moveTo>
                  <a:lnTo>
                    <a:pt x="1" y="1594"/>
                  </a:lnTo>
                  <a:lnTo>
                    <a:pt x="75" y="1656"/>
                  </a:lnTo>
                  <a:lnTo>
                    <a:pt x="1345" y="150"/>
                  </a:lnTo>
                  <a:lnTo>
                    <a:pt x="2527" y="1656"/>
                  </a:lnTo>
                  <a:lnTo>
                    <a:pt x="2602" y="159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"/>
            <p:cNvSpPr/>
            <p:nvPr/>
          </p:nvSpPr>
          <p:spPr>
            <a:xfrm>
              <a:off x="2344825" y="2128350"/>
              <a:ext cx="2825" cy="415075"/>
            </a:xfrm>
            <a:custGeom>
              <a:avLst/>
              <a:gdLst/>
              <a:ahLst/>
              <a:cxnLst/>
              <a:rect l="l" t="t" r="r" b="b"/>
              <a:pathLst>
                <a:path w="113" h="16603" extrusionOk="0">
                  <a:moveTo>
                    <a:pt x="1" y="0"/>
                  </a:moveTo>
                  <a:lnTo>
                    <a:pt x="1" y="16602"/>
                  </a:lnTo>
                  <a:lnTo>
                    <a:pt x="113" y="1660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"/>
            <p:cNvSpPr/>
            <p:nvPr/>
          </p:nvSpPr>
          <p:spPr>
            <a:xfrm>
              <a:off x="2307500" y="2125850"/>
              <a:ext cx="77500" cy="49500"/>
            </a:xfrm>
            <a:custGeom>
              <a:avLst/>
              <a:gdLst/>
              <a:ahLst/>
              <a:cxnLst/>
              <a:rect l="l" t="t" r="r" b="b"/>
              <a:pathLst>
                <a:path w="3100" h="1980" extrusionOk="0">
                  <a:moveTo>
                    <a:pt x="1606" y="0"/>
                  </a:moveTo>
                  <a:lnTo>
                    <a:pt x="0" y="1905"/>
                  </a:lnTo>
                  <a:lnTo>
                    <a:pt x="88" y="1979"/>
                  </a:lnTo>
                  <a:lnTo>
                    <a:pt x="1593" y="187"/>
                  </a:lnTo>
                  <a:lnTo>
                    <a:pt x="3012" y="1979"/>
                  </a:lnTo>
                  <a:lnTo>
                    <a:pt x="3099" y="190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"/>
            <p:cNvSpPr/>
            <p:nvPr/>
          </p:nvSpPr>
          <p:spPr>
            <a:xfrm>
              <a:off x="2307500" y="2175625"/>
              <a:ext cx="77500" cy="49500"/>
            </a:xfrm>
            <a:custGeom>
              <a:avLst/>
              <a:gdLst/>
              <a:ahLst/>
              <a:cxnLst/>
              <a:rect l="l" t="t" r="r" b="b"/>
              <a:pathLst>
                <a:path w="3100" h="1980" extrusionOk="0">
                  <a:moveTo>
                    <a:pt x="1606" y="1"/>
                  </a:moveTo>
                  <a:lnTo>
                    <a:pt x="0" y="1905"/>
                  </a:lnTo>
                  <a:lnTo>
                    <a:pt x="88" y="1980"/>
                  </a:lnTo>
                  <a:lnTo>
                    <a:pt x="1593" y="187"/>
                  </a:lnTo>
                  <a:lnTo>
                    <a:pt x="3012" y="1980"/>
                  </a:lnTo>
                  <a:lnTo>
                    <a:pt x="3099" y="190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"/>
            <p:cNvSpPr/>
            <p:nvPr/>
          </p:nvSpPr>
          <p:spPr>
            <a:xfrm>
              <a:off x="2307500" y="2225425"/>
              <a:ext cx="77500" cy="49475"/>
            </a:xfrm>
            <a:custGeom>
              <a:avLst/>
              <a:gdLst/>
              <a:ahLst/>
              <a:cxnLst/>
              <a:rect l="l" t="t" r="r" b="b"/>
              <a:pathLst>
                <a:path w="3100" h="1979" extrusionOk="0">
                  <a:moveTo>
                    <a:pt x="1606" y="0"/>
                  </a:moveTo>
                  <a:lnTo>
                    <a:pt x="0" y="1904"/>
                  </a:lnTo>
                  <a:lnTo>
                    <a:pt x="88" y="1979"/>
                  </a:lnTo>
                  <a:lnTo>
                    <a:pt x="1593" y="187"/>
                  </a:lnTo>
                  <a:lnTo>
                    <a:pt x="3012" y="1979"/>
                  </a:lnTo>
                  <a:lnTo>
                    <a:pt x="3099" y="1904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"/>
            <p:cNvSpPr/>
            <p:nvPr/>
          </p:nvSpPr>
          <p:spPr>
            <a:xfrm>
              <a:off x="2307500" y="2282050"/>
              <a:ext cx="77500" cy="49800"/>
            </a:xfrm>
            <a:custGeom>
              <a:avLst/>
              <a:gdLst/>
              <a:ahLst/>
              <a:cxnLst/>
              <a:rect l="l" t="t" r="r" b="b"/>
              <a:pathLst>
                <a:path w="3100" h="1992" extrusionOk="0">
                  <a:moveTo>
                    <a:pt x="1606" y="0"/>
                  </a:moveTo>
                  <a:lnTo>
                    <a:pt x="0" y="1904"/>
                  </a:lnTo>
                  <a:lnTo>
                    <a:pt x="88" y="1991"/>
                  </a:lnTo>
                  <a:lnTo>
                    <a:pt x="1593" y="187"/>
                  </a:lnTo>
                  <a:lnTo>
                    <a:pt x="3012" y="1979"/>
                  </a:lnTo>
                  <a:lnTo>
                    <a:pt x="3099" y="1917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"/>
            <p:cNvSpPr/>
            <p:nvPr/>
          </p:nvSpPr>
          <p:spPr>
            <a:xfrm>
              <a:off x="2307500" y="2331825"/>
              <a:ext cx="77500" cy="49500"/>
            </a:xfrm>
            <a:custGeom>
              <a:avLst/>
              <a:gdLst/>
              <a:ahLst/>
              <a:cxnLst/>
              <a:rect l="l" t="t" r="r" b="b"/>
              <a:pathLst>
                <a:path w="3100" h="1980" extrusionOk="0">
                  <a:moveTo>
                    <a:pt x="1606" y="0"/>
                  </a:moveTo>
                  <a:lnTo>
                    <a:pt x="0" y="1905"/>
                  </a:lnTo>
                  <a:lnTo>
                    <a:pt x="88" y="1979"/>
                  </a:lnTo>
                  <a:lnTo>
                    <a:pt x="1593" y="187"/>
                  </a:lnTo>
                  <a:lnTo>
                    <a:pt x="3012" y="1979"/>
                  </a:lnTo>
                  <a:lnTo>
                    <a:pt x="3099" y="190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"/>
            <p:cNvSpPr/>
            <p:nvPr/>
          </p:nvSpPr>
          <p:spPr>
            <a:xfrm>
              <a:off x="2307500" y="2381600"/>
              <a:ext cx="77500" cy="49500"/>
            </a:xfrm>
            <a:custGeom>
              <a:avLst/>
              <a:gdLst/>
              <a:ahLst/>
              <a:cxnLst/>
              <a:rect l="l" t="t" r="r" b="b"/>
              <a:pathLst>
                <a:path w="3100" h="1980" extrusionOk="0">
                  <a:moveTo>
                    <a:pt x="1606" y="1"/>
                  </a:moveTo>
                  <a:lnTo>
                    <a:pt x="0" y="1905"/>
                  </a:lnTo>
                  <a:lnTo>
                    <a:pt x="88" y="1979"/>
                  </a:lnTo>
                  <a:lnTo>
                    <a:pt x="1593" y="187"/>
                  </a:lnTo>
                  <a:lnTo>
                    <a:pt x="3012" y="1979"/>
                  </a:lnTo>
                  <a:lnTo>
                    <a:pt x="3099" y="190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"/>
            <p:cNvSpPr/>
            <p:nvPr/>
          </p:nvSpPr>
          <p:spPr>
            <a:xfrm>
              <a:off x="2307500" y="2438225"/>
              <a:ext cx="77500" cy="49800"/>
            </a:xfrm>
            <a:custGeom>
              <a:avLst/>
              <a:gdLst/>
              <a:ahLst/>
              <a:cxnLst/>
              <a:rect l="l" t="t" r="r" b="b"/>
              <a:pathLst>
                <a:path w="3100" h="1992" extrusionOk="0">
                  <a:moveTo>
                    <a:pt x="1606" y="1"/>
                  </a:moveTo>
                  <a:lnTo>
                    <a:pt x="0" y="1917"/>
                  </a:lnTo>
                  <a:lnTo>
                    <a:pt x="88" y="1992"/>
                  </a:lnTo>
                  <a:lnTo>
                    <a:pt x="1593" y="200"/>
                  </a:lnTo>
                  <a:lnTo>
                    <a:pt x="3012" y="1992"/>
                  </a:lnTo>
                  <a:lnTo>
                    <a:pt x="3099" y="1917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"/>
            <p:cNvSpPr/>
            <p:nvPr/>
          </p:nvSpPr>
          <p:spPr>
            <a:xfrm>
              <a:off x="2307500" y="2488000"/>
              <a:ext cx="77500" cy="49825"/>
            </a:xfrm>
            <a:custGeom>
              <a:avLst/>
              <a:gdLst/>
              <a:ahLst/>
              <a:cxnLst/>
              <a:rect l="l" t="t" r="r" b="b"/>
              <a:pathLst>
                <a:path w="3100" h="1993" extrusionOk="0">
                  <a:moveTo>
                    <a:pt x="1606" y="1"/>
                  </a:moveTo>
                  <a:lnTo>
                    <a:pt x="0" y="1918"/>
                  </a:lnTo>
                  <a:lnTo>
                    <a:pt x="88" y="1992"/>
                  </a:lnTo>
                  <a:lnTo>
                    <a:pt x="1593" y="200"/>
                  </a:lnTo>
                  <a:lnTo>
                    <a:pt x="3012" y="1992"/>
                  </a:lnTo>
                  <a:lnTo>
                    <a:pt x="3099" y="1918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"/>
            <p:cNvSpPr/>
            <p:nvPr/>
          </p:nvSpPr>
          <p:spPr>
            <a:xfrm>
              <a:off x="2127975" y="2000450"/>
              <a:ext cx="257025" cy="674575"/>
            </a:xfrm>
            <a:custGeom>
              <a:avLst/>
              <a:gdLst/>
              <a:ahLst/>
              <a:cxnLst/>
              <a:rect l="l" t="t" r="r" b="b"/>
              <a:pathLst>
                <a:path w="10281" h="26983" extrusionOk="0">
                  <a:moveTo>
                    <a:pt x="5140" y="1"/>
                  </a:moveTo>
                  <a:lnTo>
                    <a:pt x="0" y="26983"/>
                  </a:lnTo>
                  <a:lnTo>
                    <a:pt x="10280" y="2698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"/>
            <p:cNvSpPr/>
            <p:nvPr/>
          </p:nvSpPr>
          <p:spPr>
            <a:xfrm>
              <a:off x="2253050" y="2305925"/>
              <a:ext cx="3125" cy="370650"/>
            </a:xfrm>
            <a:custGeom>
              <a:avLst/>
              <a:gdLst/>
              <a:ahLst/>
              <a:cxnLst/>
              <a:rect l="l" t="t" r="r" b="b"/>
              <a:pathLst>
                <a:path w="125" h="14826" extrusionOk="0">
                  <a:moveTo>
                    <a:pt x="67" y="0"/>
                  </a:moveTo>
                  <a:cubicBezTo>
                    <a:pt x="38" y="0"/>
                    <a:pt x="7" y="22"/>
                    <a:pt x="0" y="66"/>
                  </a:cubicBezTo>
                  <a:lnTo>
                    <a:pt x="0" y="14764"/>
                  </a:lnTo>
                  <a:cubicBezTo>
                    <a:pt x="0" y="14801"/>
                    <a:pt x="38" y="14826"/>
                    <a:pt x="63" y="14826"/>
                  </a:cubicBezTo>
                  <a:cubicBezTo>
                    <a:pt x="100" y="14826"/>
                    <a:pt x="125" y="14801"/>
                    <a:pt x="125" y="14764"/>
                  </a:cubicBezTo>
                  <a:lnTo>
                    <a:pt x="125" y="66"/>
                  </a:lnTo>
                  <a:cubicBezTo>
                    <a:pt x="125" y="22"/>
                    <a:pt x="97" y="0"/>
                    <a:pt x="6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"/>
            <p:cNvSpPr/>
            <p:nvPr/>
          </p:nvSpPr>
          <p:spPr>
            <a:xfrm>
              <a:off x="2219225" y="2306000"/>
              <a:ext cx="70875" cy="43900"/>
            </a:xfrm>
            <a:custGeom>
              <a:avLst/>
              <a:gdLst/>
              <a:ahLst/>
              <a:cxnLst/>
              <a:rect l="l" t="t" r="r" b="b"/>
              <a:pathLst>
                <a:path w="2835" h="1756" extrusionOk="0">
                  <a:moveTo>
                    <a:pt x="1465" y="0"/>
                  </a:moveTo>
                  <a:cubicBezTo>
                    <a:pt x="1441" y="0"/>
                    <a:pt x="1428" y="0"/>
                    <a:pt x="1416" y="25"/>
                  </a:cubicBezTo>
                  <a:lnTo>
                    <a:pt x="47" y="1656"/>
                  </a:lnTo>
                  <a:cubicBezTo>
                    <a:pt x="1" y="1701"/>
                    <a:pt x="42" y="1754"/>
                    <a:pt x="87" y="1754"/>
                  </a:cubicBezTo>
                  <a:cubicBezTo>
                    <a:pt x="104" y="1754"/>
                    <a:pt x="121" y="1747"/>
                    <a:pt x="134" y="1730"/>
                  </a:cubicBezTo>
                  <a:lnTo>
                    <a:pt x="1465" y="150"/>
                  </a:lnTo>
                  <a:lnTo>
                    <a:pt x="2710" y="1730"/>
                  </a:lnTo>
                  <a:cubicBezTo>
                    <a:pt x="2722" y="1743"/>
                    <a:pt x="2735" y="1755"/>
                    <a:pt x="2747" y="1755"/>
                  </a:cubicBezTo>
                  <a:cubicBezTo>
                    <a:pt x="2797" y="1755"/>
                    <a:pt x="2834" y="1693"/>
                    <a:pt x="2797" y="1656"/>
                  </a:cubicBezTo>
                  <a:lnTo>
                    <a:pt x="1503" y="25"/>
                  </a:lnTo>
                  <a:cubicBezTo>
                    <a:pt x="1503" y="13"/>
                    <a:pt x="1478" y="0"/>
                    <a:pt x="146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"/>
            <p:cNvSpPr/>
            <p:nvPr/>
          </p:nvSpPr>
          <p:spPr>
            <a:xfrm>
              <a:off x="2219450" y="2349875"/>
              <a:ext cx="70650" cy="44200"/>
            </a:xfrm>
            <a:custGeom>
              <a:avLst/>
              <a:gdLst/>
              <a:ahLst/>
              <a:cxnLst/>
              <a:rect l="l" t="t" r="r" b="b"/>
              <a:pathLst>
                <a:path w="2826" h="1768" extrusionOk="0">
                  <a:moveTo>
                    <a:pt x="1456" y="0"/>
                  </a:moveTo>
                  <a:cubicBezTo>
                    <a:pt x="1432" y="0"/>
                    <a:pt x="1419" y="13"/>
                    <a:pt x="1407" y="25"/>
                  </a:cubicBezTo>
                  <a:lnTo>
                    <a:pt x="38" y="1668"/>
                  </a:lnTo>
                  <a:cubicBezTo>
                    <a:pt x="1" y="1714"/>
                    <a:pt x="39" y="1761"/>
                    <a:pt x="82" y="1761"/>
                  </a:cubicBezTo>
                  <a:cubicBezTo>
                    <a:pt x="97" y="1761"/>
                    <a:pt x="112" y="1755"/>
                    <a:pt x="125" y="1743"/>
                  </a:cubicBezTo>
                  <a:lnTo>
                    <a:pt x="1456" y="162"/>
                  </a:lnTo>
                  <a:lnTo>
                    <a:pt x="2701" y="1743"/>
                  </a:lnTo>
                  <a:cubicBezTo>
                    <a:pt x="2713" y="1755"/>
                    <a:pt x="2726" y="1767"/>
                    <a:pt x="2738" y="1767"/>
                  </a:cubicBezTo>
                  <a:cubicBezTo>
                    <a:pt x="2788" y="1767"/>
                    <a:pt x="2825" y="1705"/>
                    <a:pt x="2788" y="1668"/>
                  </a:cubicBezTo>
                  <a:lnTo>
                    <a:pt x="1494" y="25"/>
                  </a:lnTo>
                  <a:cubicBezTo>
                    <a:pt x="1494" y="13"/>
                    <a:pt x="1469" y="0"/>
                    <a:pt x="1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"/>
            <p:cNvSpPr/>
            <p:nvPr/>
          </p:nvSpPr>
          <p:spPr>
            <a:xfrm>
              <a:off x="2219475" y="2394050"/>
              <a:ext cx="70625" cy="43900"/>
            </a:xfrm>
            <a:custGeom>
              <a:avLst/>
              <a:gdLst/>
              <a:ahLst/>
              <a:cxnLst/>
              <a:rect l="l" t="t" r="r" b="b"/>
              <a:pathLst>
                <a:path w="2825" h="1756" extrusionOk="0">
                  <a:moveTo>
                    <a:pt x="1455" y="0"/>
                  </a:moveTo>
                  <a:cubicBezTo>
                    <a:pt x="1431" y="0"/>
                    <a:pt x="1418" y="0"/>
                    <a:pt x="1406" y="25"/>
                  </a:cubicBezTo>
                  <a:lnTo>
                    <a:pt x="37" y="1656"/>
                  </a:lnTo>
                  <a:cubicBezTo>
                    <a:pt x="0" y="1701"/>
                    <a:pt x="37" y="1754"/>
                    <a:pt x="79" y="1754"/>
                  </a:cubicBezTo>
                  <a:cubicBezTo>
                    <a:pt x="95" y="1754"/>
                    <a:pt x="111" y="1747"/>
                    <a:pt x="124" y="1730"/>
                  </a:cubicBezTo>
                  <a:lnTo>
                    <a:pt x="1455" y="150"/>
                  </a:lnTo>
                  <a:lnTo>
                    <a:pt x="2700" y="1730"/>
                  </a:lnTo>
                  <a:cubicBezTo>
                    <a:pt x="2712" y="1743"/>
                    <a:pt x="2725" y="1755"/>
                    <a:pt x="2737" y="1755"/>
                  </a:cubicBezTo>
                  <a:cubicBezTo>
                    <a:pt x="2787" y="1755"/>
                    <a:pt x="2824" y="1705"/>
                    <a:pt x="2787" y="1656"/>
                  </a:cubicBezTo>
                  <a:lnTo>
                    <a:pt x="1493" y="25"/>
                  </a:lnTo>
                  <a:cubicBezTo>
                    <a:pt x="1493" y="13"/>
                    <a:pt x="1468" y="0"/>
                    <a:pt x="145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"/>
            <p:cNvSpPr/>
            <p:nvPr/>
          </p:nvSpPr>
          <p:spPr>
            <a:xfrm>
              <a:off x="2219450" y="2444325"/>
              <a:ext cx="70650" cy="44025"/>
            </a:xfrm>
            <a:custGeom>
              <a:avLst/>
              <a:gdLst/>
              <a:ahLst/>
              <a:cxnLst/>
              <a:rect l="l" t="t" r="r" b="b"/>
              <a:pathLst>
                <a:path w="2826" h="1761" extrusionOk="0">
                  <a:moveTo>
                    <a:pt x="1437" y="0"/>
                  </a:moveTo>
                  <a:cubicBezTo>
                    <a:pt x="1424" y="0"/>
                    <a:pt x="1415" y="9"/>
                    <a:pt x="1407" y="18"/>
                  </a:cubicBezTo>
                  <a:lnTo>
                    <a:pt x="38" y="1661"/>
                  </a:lnTo>
                  <a:cubicBezTo>
                    <a:pt x="1" y="1707"/>
                    <a:pt x="39" y="1754"/>
                    <a:pt x="82" y="1754"/>
                  </a:cubicBezTo>
                  <a:cubicBezTo>
                    <a:pt x="97" y="1754"/>
                    <a:pt x="112" y="1748"/>
                    <a:pt x="125" y="1736"/>
                  </a:cubicBezTo>
                  <a:lnTo>
                    <a:pt x="1456" y="155"/>
                  </a:lnTo>
                  <a:lnTo>
                    <a:pt x="2701" y="1736"/>
                  </a:lnTo>
                  <a:cubicBezTo>
                    <a:pt x="2713" y="1748"/>
                    <a:pt x="2726" y="1760"/>
                    <a:pt x="2738" y="1760"/>
                  </a:cubicBezTo>
                  <a:cubicBezTo>
                    <a:pt x="2788" y="1760"/>
                    <a:pt x="2825" y="1698"/>
                    <a:pt x="2788" y="1661"/>
                  </a:cubicBezTo>
                  <a:lnTo>
                    <a:pt x="1494" y="18"/>
                  </a:lnTo>
                  <a:cubicBezTo>
                    <a:pt x="1494" y="6"/>
                    <a:pt x="1469" y="6"/>
                    <a:pt x="1456" y="6"/>
                  </a:cubicBezTo>
                  <a:cubicBezTo>
                    <a:pt x="1449" y="2"/>
                    <a:pt x="1443" y="0"/>
                    <a:pt x="143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"/>
            <p:cNvSpPr/>
            <p:nvPr/>
          </p:nvSpPr>
          <p:spPr>
            <a:xfrm>
              <a:off x="2219200" y="2488325"/>
              <a:ext cx="70900" cy="44125"/>
            </a:xfrm>
            <a:custGeom>
              <a:avLst/>
              <a:gdLst/>
              <a:ahLst/>
              <a:cxnLst/>
              <a:rect l="l" t="t" r="r" b="b"/>
              <a:pathLst>
                <a:path w="2836" h="1765" extrusionOk="0">
                  <a:moveTo>
                    <a:pt x="1466" y="0"/>
                  </a:moveTo>
                  <a:cubicBezTo>
                    <a:pt x="1442" y="0"/>
                    <a:pt x="1429" y="13"/>
                    <a:pt x="1417" y="25"/>
                  </a:cubicBezTo>
                  <a:lnTo>
                    <a:pt x="48" y="1656"/>
                  </a:lnTo>
                  <a:cubicBezTo>
                    <a:pt x="1" y="1703"/>
                    <a:pt x="46" y="1764"/>
                    <a:pt x="93" y="1764"/>
                  </a:cubicBezTo>
                  <a:cubicBezTo>
                    <a:pt x="108" y="1764"/>
                    <a:pt x="123" y="1758"/>
                    <a:pt x="135" y="1743"/>
                  </a:cubicBezTo>
                  <a:lnTo>
                    <a:pt x="1466" y="150"/>
                  </a:lnTo>
                  <a:lnTo>
                    <a:pt x="2711" y="1730"/>
                  </a:lnTo>
                  <a:cubicBezTo>
                    <a:pt x="2723" y="1755"/>
                    <a:pt x="2736" y="1755"/>
                    <a:pt x="2748" y="1755"/>
                  </a:cubicBezTo>
                  <a:cubicBezTo>
                    <a:pt x="2798" y="1755"/>
                    <a:pt x="2835" y="1705"/>
                    <a:pt x="2798" y="1668"/>
                  </a:cubicBezTo>
                  <a:lnTo>
                    <a:pt x="1504" y="25"/>
                  </a:lnTo>
                  <a:cubicBezTo>
                    <a:pt x="1504" y="13"/>
                    <a:pt x="1479" y="0"/>
                    <a:pt x="146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"/>
            <p:cNvSpPr/>
            <p:nvPr/>
          </p:nvSpPr>
          <p:spPr>
            <a:xfrm>
              <a:off x="2219250" y="2532375"/>
              <a:ext cx="70850" cy="44125"/>
            </a:xfrm>
            <a:custGeom>
              <a:avLst/>
              <a:gdLst/>
              <a:ahLst/>
              <a:cxnLst/>
              <a:rect l="l" t="t" r="r" b="b"/>
              <a:pathLst>
                <a:path w="2834" h="1765" extrusionOk="0">
                  <a:moveTo>
                    <a:pt x="1445" y="1"/>
                  </a:moveTo>
                  <a:cubicBezTo>
                    <a:pt x="1432" y="1"/>
                    <a:pt x="1423" y="9"/>
                    <a:pt x="1415" y="18"/>
                  </a:cubicBezTo>
                  <a:lnTo>
                    <a:pt x="46" y="1661"/>
                  </a:lnTo>
                  <a:cubicBezTo>
                    <a:pt x="0" y="1706"/>
                    <a:pt x="41" y="1764"/>
                    <a:pt x="85" y="1764"/>
                  </a:cubicBezTo>
                  <a:cubicBezTo>
                    <a:pt x="102" y="1764"/>
                    <a:pt x="119" y="1756"/>
                    <a:pt x="133" y="1736"/>
                  </a:cubicBezTo>
                  <a:lnTo>
                    <a:pt x="1464" y="155"/>
                  </a:lnTo>
                  <a:lnTo>
                    <a:pt x="2709" y="1736"/>
                  </a:lnTo>
                  <a:cubicBezTo>
                    <a:pt x="2721" y="1748"/>
                    <a:pt x="2734" y="1761"/>
                    <a:pt x="2746" y="1761"/>
                  </a:cubicBezTo>
                  <a:cubicBezTo>
                    <a:pt x="2796" y="1761"/>
                    <a:pt x="2833" y="1698"/>
                    <a:pt x="2796" y="1661"/>
                  </a:cubicBezTo>
                  <a:lnTo>
                    <a:pt x="1502" y="31"/>
                  </a:lnTo>
                  <a:cubicBezTo>
                    <a:pt x="1502" y="6"/>
                    <a:pt x="1477" y="6"/>
                    <a:pt x="1464" y="6"/>
                  </a:cubicBezTo>
                  <a:cubicBezTo>
                    <a:pt x="1457" y="2"/>
                    <a:pt x="1451" y="1"/>
                    <a:pt x="144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"/>
            <p:cNvSpPr/>
            <p:nvPr/>
          </p:nvSpPr>
          <p:spPr>
            <a:xfrm>
              <a:off x="2219225" y="2582600"/>
              <a:ext cx="70875" cy="44200"/>
            </a:xfrm>
            <a:custGeom>
              <a:avLst/>
              <a:gdLst/>
              <a:ahLst/>
              <a:cxnLst/>
              <a:rect l="l" t="t" r="r" b="b"/>
              <a:pathLst>
                <a:path w="2835" h="1768" extrusionOk="0">
                  <a:moveTo>
                    <a:pt x="1465" y="0"/>
                  </a:moveTo>
                  <a:cubicBezTo>
                    <a:pt x="1441" y="0"/>
                    <a:pt x="1428" y="13"/>
                    <a:pt x="1416" y="25"/>
                  </a:cubicBezTo>
                  <a:lnTo>
                    <a:pt x="47" y="1668"/>
                  </a:lnTo>
                  <a:cubicBezTo>
                    <a:pt x="1" y="1714"/>
                    <a:pt x="42" y="1766"/>
                    <a:pt x="87" y="1766"/>
                  </a:cubicBezTo>
                  <a:cubicBezTo>
                    <a:pt x="104" y="1766"/>
                    <a:pt x="121" y="1759"/>
                    <a:pt x="134" y="1743"/>
                  </a:cubicBezTo>
                  <a:lnTo>
                    <a:pt x="1465" y="162"/>
                  </a:lnTo>
                  <a:lnTo>
                    <a:pt x="2710" y="1743"/>
                  </a:lnTo>
                  <a:cubicBezTo>
                    <a:pt x="2722" y="1755"/>
                    <a:pt x="2735" y="1768"/>
                    <a:pt x="2747" y="1768"/>
                  </a:cubicBezTo>
                  <a:cubicBezTo>
                    <a:pt x="2797" y="1768"/>
                    <a:pt x="2834" y="1705"/>
                    <a:pt x="2797" y="1668"/>
                  </a:cubicBezTo>
                  <a:lnTo>
                    <a:pt x="1503" y="25"/>
                  </a:lnTo>
                  <a:cubicBezTo>
                    <a:pt x="1503" y="13"/>
                    <a:pt x="1478" y="0"/>
                    <a:pt x="146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"/>
            <p:cNvSpPr/>
            <p:nvPr/>
          </p:nvSpPr>
          <p:spPr>
            <a:xfrm>
              <a:off x="2219475" y="2626775"/>
              <a:ext cx="70625" cy="43900"/>
            </a:xfrm>
            <a:custGeom>
              <a:avLst/>
              <a:gdLst/>
              <a:ahLst/>
              <a:cxnLst/>
              <a:rect l="l" t="t" r="r" b="b"/>
              <a:pathLst>
                <a:path w="2825" h="1756" extrusionOk="0">
                  <a:moveTo>
                    <a:pt x="1455" y="1"/>
                  </a:moveTo>
                  <a:cubicBezTo>
                    <a:pt x="1431" y="1"/>
                    <a:pt x="1418" y="1"/>
                    <a:pt x="1406" y="26"/>
                  </a:cubicBezTo>
                  <a:lnTo>
                    <a:pt x="37" y="1656"/>
                  </a:lnTo>
                  <a:cubicBezTo>
                    <a:pt x="0" y="1702"/>
                    <a:pt x="37" y="1754"/>
                    <a:pt x="79" y="1754"/>
                  </a:cubicBezTo>
                  <a:cubicBezTo>
                    <a:pt x="95" y="1754"/>
                    <a:pt x="111" y="1747"/>
                    <a:pt x="124" y="1731"/>
                  </a:cubicBezTo>
                  <a:lnTo>
                    <a:pt x="1455" y="150"/>
                  </a:lnTo>
                  <a:lnTo>
                    <a:pt x="2700" y="1731"/>
                  </a:lnTo>
                  <a:cubicBezTo>
                    <a:pt x="2712" y="1743"/>
                    <a:pt x="2725" y="1755"/>
                    <a:pt x="2737" y="1755"/>
                  </a:cubicBezTo>
                  <a:cubicBezTo>
                    <a:pt x="2787" y="1755"/>
                    <a:pt x="2824" y="1693"/>
                    <a:pt x="2787" y="1656"/>
                  </a:cubicBezTo>
                  <a:lnTo>
                    <a:pt x="1493" y="26"/>
                  </a:lnTo>
                  <a:cubicBezTo>
                    <a:pt x="1493" y="13"/>
                    <a:pt x="1468" y="1"/>
                    <a:pt x="145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"/>
            <p:cNvSpPr/>
            <p:nvPr/>
          </p:nvSpPr>
          <p:spPr>
            <a:xfrm>
              <a:off x="960275" y="1959400"/>
              <a:ext cx="257025" cy="674550"/>
            </a:xfrm>
            <a:custGeom>
              <a:avLst/>
              <a:gdLst/>
              <a:ahLst/>
              <a:cxnLst/>
              <a:rect l="l" t="t" r="r" b="b"/>
              <a:pathLst>
                <a:path w="10281" h="26982" extrusionOk="0">
                  <a:moveTo>
                    <a:pt x="5140" y="0"/>
                  </a:moveTo>
                  <a:lnTo>
                    <a:pt x="0" y="26982"/>
                  </a:lnTo>
                  <a:lnTo>
                    <a:pt x="10280" y="26982"/>
                  </a:lnTo>
                  <a:lnTo>
                    <a:pt x="51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"/>
            <p:cNvSpPr/>
            <p:nvPr/>
          </p:nvSpPr>
          <p:spPr>
            <a:xfrm>
              <a:off x="1085650" y="2264550"/>
              <a:ext cx="2825" cy="370650"/>
            </a:xfrm>
            <a:custGeom>
              <a:avLst/>
              <a:gdLst/>
              <a:ahLst/>
              <a:cxnLst/>
              <a:rect l="l" t="t" r="r" b="b"/>
              <a:pathLst>
                <a:path w="113" h="14826" extrusionOk="0">
                  <a:moveTo>
                    <a:pt x="57" y="0"/>
                  </a:moveTo>
                  <a:cubicBezTo>
                    <a:pt x="29" y="0"/>
                    <a:pt x="1" y="22"/>
                    <a:pt x="1" y="65"/>
                  </a:cubicBezTo>
                  <a:lnTo>
                    <a:pt x="1" y="14776"/>
                  </a:lnTo>
                  <a:cubicBezTo>
                    <a:pt x="1" y="14801"/>
                    <a:pt x="26" y="14826"/>
                    <a:pt x="50" y="14826"/>
                  </a:cubicBezTo>
                  <a:cubicBezTo>
                    <a:pt x="88" y="14826"/>
                    <a:pt x="113" y="14801"/>
                    <a:pt x="113" y="14776"/>
                  </a:cubicBezTo>
                  <a:lnTo>
                    <a:pt x="113" y="65"/>
                  </a:lnTo>
                  <a:cubicBezTo>
                    <a:pt x="113" y="22"/>
                    <a:pt x="85" y="0"/>
                    <a:pt x="5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"/>
            <p:cNvSpPr/>
            <p:nvPr/>
          </p:nvSpPr>
          <p:spPr>
            <a:xfrm>
              <a:off x="1051725" y="2264625"/>
              <a:ext cx="70675" cy="43975"/>
            </a:xfrm>
            <a:custGeom>
              <a:avLst/>
              <a:gdLst/>
              <a:ahLst/>
              <a:cxnLst/>
              <a:rect l="l" t="t" r="r" b="b"/>
              <a:pathLst>
                <a:path w="2827" h="1759" extrusionOk="0">
                  <a:moveTo>
                    <a:pt x="1457" y="0"/>
                  </a:moveTo>
                  <a:cubicBezTo>
                    <a:pt x="1432" y="0"/>
                    <a:pt x="1420" y="13"/>
                    <a:pt x="1407" y="25"/>
                  </a:cubicBezTo>
                  <a:lnTo>
                    <a:pt x="38" y="1655"/>
                  </a:lnTo>
                  <a:cubicBezTo>
                    <a:pt x="0" y="1703"/>
                    <a:pt x="43" y="1759"/>
                    <a:pt x="88" y="1759"/>
                  </a:cubicBezTo>
                  <a:cubicBezTo>
                    <a:pt x="101" y="1759"/>
                    <a:pt x="114" y="1754"/>
                    <a:pt x="126" y="1743"/>
                  </a:cubicBezTo>
                  <a:lnTo>
                    <a:pt x="1457" y="149"/>
                  </a:lnTo>
                  <a:lnTo>
                    <a:pt x="2702" y="1730"/>
                  </a:lnTo>
                  <a:cubicBezTo>
                    <a:pt x="2714" y="1755"/>
                    <a:pt x="2727" y="1755"/>
                    <a:pt x="2739" y="1755"/>
                  </a:cubicBezTo>
                  <a:cubicBezTo>
                    <a:pt x="2789" y="1755"/>
                    <a:pt x="2826" y="1705"/>
                    <a:pt x="2789" y="1655"/>
                  </a:cubicBezTo>
                  <a:lnTo>
                    <a:pt x="1507" y="25"/>
                  </a:lnTo>
                  <a:cubicBezTo>
                    <a:pt x="1495" y="13"/>
                    <a:pt x="1470" y="0"/>
                    <a:pt x="145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"/>
            <p:cNvSpPr/>
            <p:nvPr/>
          </p:nvSpPr>
          <p:spPr>
            <a:xfrm>
              <a:off x="1051750" y="2308800"/>
              <a:ext cx="70650" cy="43900"/>
            </a:xfrm>
            <a:custGeom>
              <a:avLst/>
              <a:gdLst/>
              <a:ahLst/>
              <a:cxnLst/>
              <a:rect l="l" t="t" r="r" b="b"/>
              <a:pathLst>
                <a:path w="2826" h="1756" extrusionOk="0">
                  <a:moveTo>
                    <a:pt x="1456" y="0"/>
                  </a:moveTo>
                  <a:cubicBezTo>
                    <a:pt x="1431" y="0"/>
                    <a:pt x="1419" y="0"/>
                    <a:pt x="1406" y="13"/>
                  </a:cubicBezTo>
                  <a:lnTo>
                    <a:pt x="37" y="1656"/>
                  </a:lnTo>
                  <a:cubicBezTo>
                    <a:pt x="1" y="1701"/>
                    <a:pt x="38" y="1754"/>
                    <a:pt x="80" y="1754"/>
                  </a:cubicBezTo>
                  <a:cubicBezTo>
                    <a:pt x="95" y="1754"/>
                    <a:pt x="111" y="1747"/>
                    <a:pt x="125" y="1730"/>
                  </a:cubicBezTo>
                  <a:lnTo>
                    <a:pt x="1456" y="150"/>
                  </a:lnTo>
                  <a:lnTo>
                    <a:pt x="2701" y="1730"/>
                  </a:lnTo>
                  <a:cubicBezTo>
                    <a:pt x="2713" y="1743"/>
                    <a:pt x="2726" y="1755"/>
                    <a:pt x="2738" y="1755"/>
                  </a:cubicBezTo>
                  <a:cubicBezTo>
                    <a:pt x="2788" y="1755"/>
                    <a:pt x="2825" y="1693"/>
                    <a:pt x="2788" y="1656"/>
                  </a:cubicBezTo>
                  <a:lnTo>
                    <a:pt x="1506" y="13"/>
                  </a:lnTo>
                  <a:cubicBezTo>
                    <a:pt x="1494" y="0"/>
                    <a:pt x="1469" y="0"/>
                    <a:pt x="1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"/>
            <p:cNvSpPr/>
            <p:nvPr/>
          </p:nvSpPr>
          <p:spPr>
            <a:xfrm>
              <a:off x="1051725" y="2352675"/>
              <a:ext cx="70675" cy="44125"/>
            </a:xfrm>
            <a:custGeom>
              <a:avLst/>
              <a:gdLst/>
              <a:ahLst/>
              <a:cxnLst/>
              <a:rect l="l" t="t" r="r" b="b"/>
              <a:pathLst>
                <a:path w="2827" h="1765" extrusionOk="0">
                  <a:moveTo>
                    <a:pt x="1457" y="0"/>
                  </a:moveTo>
                  <a:cubicBezTo>
                    <a:pt x="1432" y="0"/>
                    <a:pt x="1420" y="13"/>
                    <a:pt x="1407" y="25"/>
                  </a:cubicBezTo>
                  <a:lnTo>
                    <a:pt x="38" y="1668"/>
                  </a:lnTo>
                  <a:cubicBezTo>
                    <a:pt x="1" y="1705"/>
                    <a:pt x="41" y="1764"/>
                    <a:pt x="85" y="1764"/>
                  </a:cubicBezTo>
                  <a:cubicBezTo>
                    <a:pt x="99" y="1764"/>
                    <a:pt x="113" y="1758"/>
                    <a:pt x="126" y="1743"/>
                  </a:cubicBezTo>
                  <a:lnTo>
                    <a:pt x="1457" y="162"/>
                  </a:lnTo>
                  <a:lnTo>
                    <a:pt x="2702" y="1743"/>
                  </a:lnTo>
                  <a:cubicBezTo>
                    <a:pt x="2714" y="1755"/>
                    <a:pt x="2727" y="1755"/>
                    <a:pt x="2739" y="1755"/>
                  </a:cubicBezTo>
                  <a:cubicBezTo>
                    <a:pt x="2789" y="1755"/>
                    <a:pt x="2826" y="1705"/>
                    <a:pt x="2789" y="1668"/>
                  </a:cubicBezTo>
                  <a:lnTo>
                    <a:pt x="1507" y="25"/>
                  </a:lnTo>
                  <a:cubicBezTo>
                    <a:pt x="1495" y="13"/>
                    <a:pt x="1470" y="0"/>
                    <a:pt x="145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"/>
            <p:cNvSpPr/>
            <p:nvPr/>
          </p:nvSpPr>
          <p:spPr>
            <a:xfrm>
              <a:off x="1051750" y="2403075"/>
              <a:ext cx="70650" cy="43900"/>
            </a:xfrm>
            <a:custGeom>
              <a:avLst/>
              <a:gdLst/>
              <a:ahLst/>
              <a:cxnLst/>
              <a:rect l="l" t="t" r="r" b="b"/>
              <a:pathLst>
                <a:path w="2826" h="1756" extrusionOk="0">
                  <a:moveTo>
                    <a:pt x="1456" y="0"/>
                  </a:moveTo>
                  <a:cubicBezTo>
                    <a:pt x="1431" y="0"/>
                    <a:pt x="1419" y="0"/>
                    <a:pt x="1406" y="13"/>
                  </a:cubicBezTo>
                  <a:lnTo>
                    <a:pt x="37" y="1656"/>
                  </a:lnTo>
                  <a:cubicBezTo>
                    <a:pt x="1" y="1701"/>
                    <a:pt x="38" y="1754"/>
                    <a:pt x="80" y="1754"/>
                  </a:cubicBezTo>
                  <a:cubicBezTo>
                    <a:pt x="95" y="1754"/>
                    <a:pt x="111" y="1747"/>
                    <a:pt x="125" y="1730"/>
                  </a:cubicBezTo>
                  <a:lnTo>
                    <a:pt x="1456" y="150"/>
                  </a:lnTo>
                  <a:lnTo>
                    <a:pt x="2701" y="1730"/>
                  </a:lnTo>
                  <a:cubicBezTo>
                    <a:pt x="2713" y="1743"/>
                    <a:pt x="2726" y="1755"/>
                    <a:pt x="2738" y="1755"/>
                  </a:cubicBezTo>
                  <a:cubicBezTo>
                    <a:pt x="2788" y="1755"/>
                    <a:pt x="2825" y="1693"/>
                    <a:pt x="2788" y="1656"/>
                  </a:cubicBezTo>
                  <a:lnTo>
                    <a:pt x="1506" y="25"/>
                  </a:lnTo>
                  <a:cubicBezTo>
                    <a:pt x="1494" y="0"/>
                    <a:pt x="1469" y="0"/>
                    <a:pt x="1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"/>
            <p:cNvSpPr/>
            <p:nvPr/>
          </p:nvSpPr>
          <p:spPr>
            <a:xfrm>
              <a:off x="1051750" y="2446950"/>
              <a:ext cx="70650" cy="44200"/>
            </a:xfrm>
            <a:custGeom>
              <a:avLst/>
              <a:gdLst/>
              <a:ahLst/>
              <a:cxnLst/>
              <a:rect l="l" t="t" r="r" b="b"/>
              <a:pathLst>
                <a:path w="2826" h="1768" extrusionOk="0">
                  <a:moveTo>
                    <a:pt x="1456" y="0"/>
                  </a:moveTo>
                  <a:cubicBezTo>
                    <a:pt x="1431" y="0"/>
                    <a:pt x="1419" y="13"/>
                    <a:pt x="1406" y="25"/>
                  </a:cubicBezTo>
                  <a:lnTo>
                    <a:pt x="37" y="1668"/>
                  </a:lnTo>
                  <a:cubicBezTo>
                    <a:pt x="1" y="1714"/>
                    <a:pt x="38" y="1766"/>
                    <a:pt x="80" y="1766"/>
                  </a:cubicBezTo>
                  <a:cubicBezTo>
                    <a:pt x="95" y="1766"/>
                    <a:pt x="111" y="1759"/>
                    <a:pt x="125" y="1743"/>
                  </a:cubicBezTo>
                  <a:lnTo>
                    <a:pt x="1456" y="162"/>
                  </a:lnTo>
                  <a:lnTo>
                    <a:pt x="2701" y="1743"/>
                  </a:lnTo>
                  <a:cubicBezTo>
                    <a:pt x="2713" y="1755"/>
                    <a:pt x="2726" y="1767"/>
                    <a:pt x="2738" y="1767"/>
                  </a:cubicBezTo>
                  <a:cubicBezTo>
                    <a:pt x="2788" y="1767"/>
                    <a:pt x="2825" y="1705"/>
                    <a:pt x="2788" y="1668"/>
                  </a:cubicBezTo>
                  <a:lnTo>
                    <a:pt x="1506" y="25"/>
                  </a:lnTo>
                  <a:cubicBezTo>
                    <a:pt x="1494" y="13"/>
                    <a:pt x="1469" y="0"/>
                    <a:pt x="1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"/>
            <p:cNvSpPr/>
            <p:nvPr/>
          </p:nvSpPr>
          <p:spPr>
            <a:xfrm>
              <a:off x="1051750" y="2491125"/>
              <a:ext cx="70650" cy="43900"/>
            </a:xfrm>
            <a:custGeom>
              <a:avLst/>
              <a:gdLst/>
              <a:ahLst/>
              <a:cxnLst/>
              <a:rect l="l" t="t" r="r" b="b"/>
              <a:pathLst>
                <a:path w="2826" h="1756" extrusionOk="0">
                  <a:moveTo>
                    <a:pt x="1456" y="0"/>
                  </a:moveTo>
                  <a:cubicBezTo>
                    <a:pt x="1431" y="0"/>
                    <a:pt x="1419" y="13"/>
                    <a:pt x="1406" y="25"/>
                  </a:cubicBezTo>
                  <a:lnTo>
                    <a:pt x="37" y="1656"/>
                  </a:lnTo>
                  <a:cubicBezTo>
                    <a:pt x="1" y="1701"/>
                    <a:pt x="38" y="1754"/>
                    <a:pt x="80" y="1754"/>
                  </a:cubicBezTo>
                  <a:cubicBezTo>
                    <a:pt x="95" y="1754"/>
                    <a:pt x="111" y="1747"/>
                    <a:pt x="125" y="1730"/>
                  </a:cubicBezTo>
                  <a:lnTo>
                    <a:pt x="1456" y="150"/>
                  </a:lnTo>
                  <a:lnTo>
                    <a:pt x="2701" y="1730"/>
                  </a:lnTo>
                  <a:cubicBezTo>
                    <a:pt x="2713" y="1743"/>
                    <a:pt x="2726" y="1755"/>
                    <a:pt x="2738" y="1755"/>
                  </a:cubicBezTo>
                  <a:cubicBezTo>
                    <a:pt x="2788" y="1755"/>
                    <a:pt x="2825" y="1705"/>
                    <a:pt x="2788" y="1656"/>
                  </a:cubicBezTo>
                  <a:lnTo>
                    <a:pt x="1506" y="25"/>
                  </a:lnTo>
                  <a:cubicBezTo>
                    <a:pt x="1494" y="13"/>
                    <a:pt x="1469" y="0"/>
                    <a:pt x="1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"/>
            <p:cNvSpPr/>
            <p:nvPr/>
          </p:nvSpPr>
          <p:spPr>
            <a:xfrm>
              <a:off x="1051750" y="2541525"/>
              <a:ext cx="70650" cy="43900"/>
            </a:xfrm>
            <a:custGeom>
              <a:avLst/>
              <a:gdLst/>
              <a:ahLst/>
              <a:cxnLst/>
              <a:rect l="l" t="t" r="r" b="b"/>
              <a:pathLst>
                <a:path w="2826" h="1756" extrusionOk="0">
                  <a:moveTo>
                    <a:pt x="1456" y="1"/>
                  </a:moveTo>
                  <a:cubicBezTo>
                    <a:pt x="1431" y="1"/>
                    <a:pt x="1419" y="1"/>
                    <a:pt x="1406" y="13"/>
                  </a:cubicBezTo>
                  <a:lnTo>
                    <a:pt x="37" y="1656"/>
                  </a:lnTo>
                  <a:cubicBezTo>
                    <a:pt x="1" y="1702"/>
                    <a:pt x="38" y="1754"/>
                    <a:pt x="80" y="1754"/>
                  </a:cubicBezTo>
                  <a:cubicBezTo>
                    <a:pt x="95" y="1754"/>
                    <a:pt x="111" y="1747"/>
                    <a:pt x="125" y="1731"/>
                  </a:cubicBezTo>
                  <a:lnTo>
                    <a:pt x="1456" y="150"/>
                  </a:lnTo>
                  <a:lnTo>
                    <a:pt x="2701" y="1731"/>
                  </a:lnTo>
                  <a:cubicBezTo>
                    <a:pt x="2713" y="1743"/>
                    <a:pt x="2726" y="1755"/>
                    <a:pt x="2738" y="1755"/>
                  </a:cubicBezTo>
                  <a:cubicBezTo>
                    <a:pt x="2788" y="1755"/>
                    <a:pt x="2825" y="1693"/>
                    <a:pt x="2788" y="1656"/>
                  </a:cubicBezTo>
                  <a:lnTo>
                    <a:pt x="1506" y="13"/>
                  </a:lnTo>
                  <a:cubicBezTo>
                    <a:pt x="1494" y="1"/>
                    <a:pt x="1469" y="1"/>
                    <a:pt x="14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"/>
            <p:cNvSpPr/>
            <p:nvPr/>
          </p:nvSpPr>
          <p:spPr>
            <a:xfrm>
              <a:off x="1051725" y="2585400"/>
              <a:ext cx="70675" cy="44000"/>
            </a:xfrm>
            <a:custGeom>
              <a:avLst/>
              <a:gdLst/>
              <a:ahLst/>
              <a:cxnLst/>
              <a:rect l="l" t="t" r="r" b="b"/>
              <a:pathLst>
                <a:path w="2827" h="1760" extrusionOk="0">
                  <a:moveTo>
                    <a:pt x="1457" y="0"/>
                  </a:moveTo>
                  <a:cubicBezTo>
                    <a:pt x="1432" y="0"/>
                    <a:pt x="1420" y="13"/>
                    <a:pt x="1407" y="25"/>
                  </a:cubicBezTo>
                  <a:lnTo>
                    <a:pt x="38" y="1656"/>
                  </a:lnTo>
                  <a:cubicBezTo>
                    <a:pt x="0" y="1704"/>
                    <a:pt x="43" y="1759"/>
                    <a:pt x="88" y="1759"/>
                  </a:cubicBezTo>
                  <a:cubicBezTo>
                    <a:pt x="101" y="1759"/>
                    <a:pt x="114" y="1754"/>
                    <a:pt x="126" y="1743"/>
                  </a:cubicBezTo>
                  <a:lnTo>
                    <a:pt x="1457" y="150"/>
                  </a:lnTo>
                  <a:lnTo>
                    <a:pt x="2702" y="1730"/>
                  </a:lnTo>
                  <a:cubicBezTo>
                    <a:pt x="2714" y="1755"/>
                    <a:pt x="2727" y="1755"/>
                    <a:pt x="2739" y="1755"/>
                  </a:cubicBezTo>
                  <a:cubicBezTo>
                    <a:pt x="2789" y="1755"/>
                    <a:pt x="2826" y="1705"/>
                    <a:pt x="2789" y="1668"/>
                  </a:cubicBezTo>
                  <a:lnTo>
                    <a:pt x="1507" y="25"/>
                  </a:lnTo>
                  <a:cubicBezTo>
                    <a:pt x="1495" y="13"/>
                    <a:pt x="1470" y="0"/>
                    <a:pt x="145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"/>
            <p:cNvSpPr/>
            <p:nvPr/>
          </p:nvSpPr>
          <p:spPr>
            <a:xfrm>
              <a:off x="825225" y="2223550"/>
              <a:ext cx="200400" cy="526775"/>
            </a:xfrm>
            <a:custGeom>
              <a:avLst/>
              <a:gdLst/>
              <a:ahLst/>
              <a:cxnLst/>
              <a:rect l="l" t="t" r="r" b="b"/>
              <a:pathLst>
                <a:path w="8016" h="21071" extrusionOk="0">
                  <a:moveTo>
                    <a:pt x="4008" y="0"/>
                  </a:moveTo>
                  <a:lnTo>
                    <a:pt x="1" y="21071"/>
                  </a:lnTo>
                  <a:lnTo>
                    <a:pt x="8016" y="21071"/>
                  </a:lnTo>
                  <a:lnTo>
                    <a:pt x="40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"/>
            <p:cNvSpPr/>
            <p:nvPr/>
          </p:nvSpPr>
          <p:spPr>
            <a:xfrm>
              <a:off x="922925" y="2461950"/>
              <a:ext cx="2200" cy="289300"/>
            </a:xfrm>
            <a:custGeom>
              <a:avLst/>
              <a:gdLst/>
              <a:ahLst/>
              <a:cxnLst/>
              <a:rect l="l" t="t" r="r" b="b"/>
              <a:pathLst>
                <a:path w="88" h="11572" extrusionOk="0">
                  <a:moveTo>
                    <a:pt x="44" y="1"/>
                  </a:moveTo>
                  <a:cubicBezTo>
                    <a:pt x="22" y="1"/>
                    <a:pt x="1" y="16"/>
                    <a:pt x="1" y="47"/>
                  </a:cubicBezTo>
                  <a:lnTo>
                    <a:pt x="1" y="11535"/>
                  </a:lnTo>
                  <a:cubicBezTo>
                    <a:pt x="1" y="11559"/>
                    <a:pt x="26" y="11572"/>
                    <a:pt x="50" y="11572"/>
                  </a:cubicBezTo>
                  <a:cubicBezTo>
                    <a:pt x="75" y="11572"/>
                    <a:pt x="88" y="11559"/>
                    <a:pt x="88" y="11535"/>
                  </a:cubicBezTo>
                  <a:lnTo>
                    <a:pt x="88" y="47"/>
                  </a:lnTo>
                  <a:cubicBezTo>
                    <a:pt x="88" y="16"/>
                    <a:pt x="66" y="1"/>
                    <a:pt x="4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"/>
            <p:cNvSpPr/>
            <p:nvPr/>
          </p:nvSpPr>
          <p:spPr>
            <a:xfrm>
              <a:off x="896625" y="2461875"/>
              <a:ext cx="54650" cy="34575"/>
            </a:xfrm>
            <a:custGeom>
              <a:avLst/>
              <a:gdLst/>
              <a:ahLst/>
              <a:cxnLst/>
              <a:rect l="l" t="t" r="r" b="b"/>
              <a:pathLst>
                <a:path w="2186" h="1383" extrusionOk="0">
                  <a:moveTo>
                    <a:pt x="1127" y="1"/>
                  </a:moveTo>
                  <a:cubicBezTo>
                    <a:pt x="1115" y="1"/>
                    <a:pt x="1102" y="13"/>
                    <a:pt x="1090" y="25"/>
                  </a:cubicBezTo>
                  <a:lnTo>
                    <a:pt x="20" y="1295"/>
                  </a:lnTo>
                  <a:cubicBezTo>
                    <a:pt x="1" y="1333"/>
                    <a:pt x="32" y="1370"/>
                    <a:pt x="64" y="1370"/>
                  </a:cubicBezTo>
                  <a:cubicBezTo>
                    <a:pt x="75" y="1370"/>
                    <a:pt x="85" y="1366"/>
                    <a:pt x="94" y="1357"/>
                  </a:cubicBezTo>
                  <a:lnTo>
                    <a:pt x="1127" y="125"/>
                  </a:lnTo>
                  <a:lnTo>
                    <a:pt x="2098" y="1357"/>
                  </a:lnTo>
                  <a:cubicBezTo>
                    <a:pt x="2111" y="1370"/>
                    <a:pt x="2123" y="1382"/>
                    <a:pt x="2135" y="1382"/>
                  </a:cubicBezTo>
                  <a:cubicBezTo>
                    <a:pt x="2148" y="1382"/>
                    <a:pt x="2160" y="1370"/>
                    <a:pt x="2173" y="1370"/>
                  </a:cubicBezTo>
                  <a:cubicBezTo>
                    <a:pt x="2185" y="1345"/>
                    <a:pt x="2185" y="1320"/>
                    <a:pt x="2173" y="1307"/>
                  </a:cubicBezTo>
                  <a:lnTo>
                    <a:pt x="1165" y="25"/>
                  </a:lnTo>
                  <a:cubicBezTo>
                    <a:pt x="1165" y="13"/>
                    <a:pt x="1152" y="1"/>
                    <a:pt x="112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"/>
            <p:cNvSpPr/>
            <p:nvPr/>
          </p:nvSpPr>
          <p:spPr>
            <a:xfrm>
              <a:off x="896625" y="2496425"/>
              <a:ext cx="54950" cy="34250"/>
            </a:xfrm>
            <a:custGeom>
              <a:avLst/>
              <a:gdLst/>
              <a:ahLst/>
              <a:cxnLst/>
              <a:rect l="l" t="t" r="r" b="b"/>
              <a:pathLst>
                <a:path w="2198" h="1370" extrusionOk="0">
                  <a:moveTo>
                    <a:pt x="1127" y="0"/>
                  </a:moveTo>
                  <a:cubicBezTo>
                    <a:pt x="1115" y="0"/>
                    <a:pt x="1102" y="0"/>
                    <a:pt x="1090" y="12"/>
                  </a:cubicBezTo>
                  <a:lnTo>
                    <a:pt x="20" y="1294"/>
                  </a:lnTo>
                  <a:cubicBezTo>
                    <a:pt x="1" y="1332"/>
                    <a:pt x="32" y="1370"/>
                    <a:pt x="64" y="1370"/>
                  </a:cubicBezTo>
                  <a:cubicBezTo>
                    <a:pt x="75" y="1370"/>
                    <a:pt x="85" y="1366"/>
                    <a:pt x="94" y="1357"/>
                  </a:cubicBezTo>
                  <a:lnTo>
                    <a:pt x="1127" y="112"/>
                  </a:lnTo>
                  <a:lnTo>
                    <a:pt x="2098" y="1357"/>
                  </a:lnTo>
                  <a:cubicBezTo>
                    <a:pt x="2111" y="1369"/>
                    <a:pt x="2123" y="1369"/>
                    <a:pt x="2135" y="1369"/>
                  </a:cubicBezTo>
                  <a:cubicBezTo>
                    <a:pt x="2173" y="1369"/>
                    <a:pt x="2198" y="1332"/>
                    <a:pt x="2173" y="1294"/>
                  </a:cubicBezTo>
                  <a:lnTo>
                    <a:pt x="1165" y="12"/>
                  </a:lnTo>
                  <a:cubicBezTo>
                    <a:pt x="1165" y="0"/>
                    <a:pt x="1152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"/>
            <p:cNvSpPr/>
            <p:nvPr/>
          </p:nvSpPr>
          <p:spPr>
            <a:xfrm>
              <a:off x="896650" y="2530650"/>
              <a:ext cx="54925" cy="34550"/>
            </a:xfrm>
            <a:custGeom>
              <a:avLst/>
              <a:gdLst/>
              <a:ahLst/>
              <a:cxnLst/>
              <a:rect l="l" t="t" r="r" b="b"/>
              <a:pathLst>
                <a:path w="2197" h="1382" extrusionOk="0">
                  <a:moveTo>
                    <a:pt x="1126" y="0"/>
                  </a:moveTo>
                  <a:cubicBezTo>
                    <a:pt x="1114" y="0"/>
                    <a:pt x="1101" y="12"/>
                    <a:pt x="1089" y="25"/>
                  </a:cubicBezTo>
                  <a:lnTo>
                    <a:pt x="19" y="1307"/>
                  </a:lnTo>
                  <a:cubicBezTo>
                    <a:pt x="0" y="1335"/>
                    <a:pt x="30" y="1370"/>
                    <a:pt x="62" y="1370"/>
                  </a:cubicBezTo>
                  <a:cubicBezTo>
                    <a:pt x="73" y="1370"/>
                    <a:pt x="84" y="1366"/>
                    <a:pt x="93" y="1357"/>
                  </a:cubicBezTo>
                  <a:lnTo>
                    <a:pt x="1126" y="124"/>
                  </a:lnTo>
                  <a:lnTo>
                    <a:pt x="2097" y="1357"/>
                  </a:lnTo>
                  <a:cubicBezTo>
                    <a:pt x="2110" y="1369"/>
                    <a:pt x="2122" y="1381"/>
                    <a:pt x="2134" y="1381"/>
                  </a:cubicBezTo>
                  <a:cubicBezTo>
                    <a:pt x="2172" y="1381"/>
                    <a:pt x="2197" y="1332"/>
                    <a:pt x="2172" y="1307"/>
                  </a:cubicBezTo>
                  <a:lnTo>
                    <a:pt x="1164" y="25"/>
                  </a:lnTo>
                  <a:cubicBezTo>
                    <a:pt x="1164" y="12"/>
                    <a:pt x="1151" y="0"/>
                    <a:pt x="112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"/>
            <p:cNvSpPr/>
            <p:nvPr/>
          </p:nvSpPr>
          <p:spPr>
            <a:xfrm>
              <a:off x="896650" y="2570150"/>
              <a:ext cx="54925" cy="34250"/>
            </a:xfrm>
            <a:custGeom>
              <a:avLst/>
              <a:gdLst/>
              <a:ahLst/>
              <a:cxnLst/>
              <a:rect l="l" t="t" r="r" b="b"/>
              <a:pathLst>
                <a:path w="2197" h="1370" extrusionOk="0">
                  <a:moveTo>
                    <a:pt x="1126" y="1"/>
                  </a:moveTo>
                  <a:cubicBezTo>
                    <a:pt x="1114" y="1"/>
                    <a:pt x="1101" y="1"/>
                    <a:pt x="1089" y="13"/>
                  </a:cubicBezTo>
                  <a:lnTo>
                    <a:pt x="19" y="1295"/>
                  </a:lnTo>
                  <a:cubicBezTo>
                    <a:pt x="0" y="1323"/>
                    <a:pt x="30" y="1358"/>
                    <a:pt x="62" y="1358"/>
                  </a:cubicBezTo>
                  <a:cubicBezTo>
                    <a:pt x="73" y="1358"/>
                    <a:pt x="84" y="1354"/>
                    <a:pt x="93" y="1345"/>
                  </a:cubicBezTo>
                  <a:lnTo>
                    <a:pt x="1126" y="113"/>
                  </a:lnTo>
                  <a:lnTo>
                    <a:pt x="2097" y="1345"/>
                  </a:lnTo>
                  <a:cubicBezTo>
                    <a:pt x="2110" y="1357"/>
                    <a:pt x="2122" y="1370"/>
                    <a:pt x="2134" y="1370"/>
                  </a:cubicBezTo>
                  <a:cubicBezTo>
                    <a:pt x="2172" y="1370"/>
                    <a:pt x="2197" y="1320"/>
                    <a:pt x="2172" y="1295"/>
                  </a:cubicBezTo>
                  <a:lnTo>
                    <a:pt x="1164" y="13"/>
                  </a:lnTo>
                  <a:cubicBezTo>
                    <a:pt x="1164" y="1"/>
                    <a:pt x="1139" y="1"/>
                    <a:pt x="11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"/>
            <p:cNvSpPr/>
            <p:nvPr/>
          </p:nvSpPr>
          <p:spPr>
            <a:xfrm>
              <a:off x="896625" y="2604375"/>
              <a:ext cx="54950" cy="34275"/>
            </a:xfrm>
            <a:custGeom>
              <a:avLst/>
              <a:gdLst/>
              <a:ahLst/>
              <a:cxnLst/>
              <a:rect l="l" t="t" r="r" b="b"/>
              <a:pathLst>
                <a:path w="2198" h="1371" extrusionOk="0">
                  <a:moveTo>
                    <a:pt x="1127" y="1"/>
                  </a:moveTo>
                  <a:cubicBezTo>
                    <a:pt x="1115" y="1"/>
                    <a:pt x="1102" y="13"/>
                    <a:pt x="1090" y="13"/>
                  </a:cubicBezTo>
                  <a:lnTo>
                    <a:pt x="20" y="1295"/>
                  </a:lnTo>
                  <a:cubicBezTo>
                    <a:pt x="1" y="1333"/>
                    <a:pt x="32" y="1370"/>
                    <a:pt x="64" y="1370"/>
                  </a:cubicBezTo>
                  <a:cubicBezTo>
                    <a:pt x="75" y="1370"/>
                    <a:pt x="85" y="1366"/>
                    <a:pt x="94" y="1357"/>
                  </a:cubicBezTo>
                  <a:lnTo>
                    <a:pt x="1127" y="125"/>
                  </a:lnTo>
                  <a:lnTo>
                    <a:pt x="2098" y="1357"/>
                  </a:lnTo>
                  <a:cubicBezTo>
                    <a:pt x="2111" y="1370"/>
                    <a:pt x="2123" y="1370"/>
                    <a:pt x="2135" y="1370"/>
                  </a:cubicBezTo>
                  <a:cubicBezTo>
                    <a:pt x="2173" y="1370"/>
                    <a:pt x="2198" y="1332"/>
                    <a:pt x="2173" y="1295"/>
                  </a:cubicBezTo>
                  <a:lnTo>
                    <a:pt x="1165" y="13"/>
                  </a:lnTo>
                  <a:cubicBezTo>
                    <a:pt x="1165" y="13"/>
                    <a:pt x="1140" y="1"/>
                    <a:pt x="112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"/>
            <p:cNvSpPr/>
            <p:nvPr/>
          </p:nvSpPr>
          <p:spPr>
            <a:xfrm>
              <a:off x="896625" y="2638925"/>
              <a:ext cx="54950" cy="34250"/>
            </a:xfrm>
            <a:custGeom>
              <a:avLst/>
              <a:gdLst/>
              <a:ahLst/>
              <a:cxnLst/>
              <a:rect l="l" t="t" r="r" b="b"/>
              <a:pathLst>
                <a:path w="2198" h="1370" extrusionOk="0">
                  <a:moveTo>
                    <a:pt x="1127" y="0"/>
                  </a:moveTo>
                  <a:cubicBezTo>
                    <a:pt x="1115" y="0"/>
                    <a:pt x="1102" y="0"/>
                    <a:pt x="1090" y="12"/>
                  </a:cubicBezTo>
                  <a:lnTo>
                    <a:pt x="20" y="1294"/>
                  </a:lnTo>
                  <a:cubicBezTo>
                    <a:pt x="0" y="1324"/>
                    <a:pt x="34" y="1368"/>
                    <a:pt x="68" y="1368"/>
                  </a:cubicBezTo>
                  <a:cubicBezTo>
                    <a:pt x="77" y="1368"/>
                    <a:pt x="86" y="1365"/>
                    <a:pt x="94" y="1357"/>
                  </a:cubicBezTo>
                  <a:lnTo>
                    <a:pt x="1127" y="112"/>
                  </a:lnTo>
                  <a:lnTo>
                    <a:pt x="2098" y="1344"/>
                  </a:lnTo>
                  <a:cubicBezTo>
                    <a:pt x="2111" y="1357"/>
                    <a:pt x="2123" y="1369"/>
                    <a:pt x="2135" y="1369"/>
                  </a:cubicBezTo>
                  <a:cubicBezTo>
                    <a:pt x="2173" y="1369"/>
                    <a:pt x="2198" y="1319"/>
                    <a:pt x="2173" y="1294"/>
                  </a:cubicBezTo>
                  <a:lnTo>
                    <a:pt x="1165" y="12"/>
                  </a:lnTo>
                  <a:cubicBezTo>
                    <a:pt x="1165" y="0"/>
                    <a:pt x="1140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"/>
            <p:cNvSpPr/>
            <p:nvPr/>
          </p:nvSpPr>
          <p:spPr>
            <a:xfrm>
              <a:off x="896625" y="2678125"/>
              <a:ext cx="54650" cy="34250"/>
            </a:xfrm>
            <a:custGeom>
              <a:avLst/>
              <a:gdLst/>
              <a:ahLst/>
              <a:cxnLst/>
              <a:rect l="l" t="t" r="r" b="b"/>
              <a:pathLst>
                <a:path w="2186" h="1370" extrusionOk="0">
                  <a:moveTo>
                    <a:pt x="1127" y="0"/>
                  </a:moveTo>
                  <a:cubicBezTo>
                    <a:pt x="1115" y="0"/>
                    <a:pt x="1102" y="0"/>
                    <a:pt x="1090" y="13"/>
                  </a:cubicBezTo>
                  <a:lnTo>
                    <a:pt x="20" y="1295"/>
                  </a:lnTo>
                  <a:cubicBezTo>
                    <a:pt x="1" y="1332"/>
                    <a:pt x="32" y="1370"/>
                    <a:pt x="64" y="1370"/>
                  </a:cubicBezTo>
                  <a:cubicBezTo>
                    <a:pt x="75" y="1370"/>
                    <a:pt x="85" y="1366"/>
                    <a:pt x="94" y="1357"/>
                  </a:cubicBezTo>
                  <a:lnTo>
                    <a:pt x="1127" y="112"/>
                  </a:lnTo>
                  <a:lnTo>
                    <a:pt x="2098" y="1357"/>
                  </a:lnTo>
                  <a:cubicBezTo>
                    <a:pt x="2111" y="1369"/>
                    <a:pt x="2123" y="1369"/>
                    <a:pt x="2135" y="1369"/>
                  </a:cubicBezTo>
                  <a:cubicBezTo>
                    <a:pt x="2148" y="1369"/>
                    <a:pt x="2160" y="1369"/>
                    <a:pt x="2173" y="1357"/>
                  </a:cubicBezTo>
                  <a:cubicBezTo>
                    <a:pt x="2185" y="1344"/>
                    <a:pt x="2185" y="1319"/>
                    <a:pt x="2173" y="1295"/>
                  </a:cubicBezTo>
                  <a:lnTo>
                    <a:pt x="1165" y="13"/>
                  </a:lnTo>
                  <a:cubicBezTo>
                    <a:pt x="1165" y="0"/>
                    <a:pt x="1152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"/>
            <p:cNvSpPr/>
            <p:nvPr/>
          </p:nvSpPr>
          <p:spPr>
            <a:xfrm>
              <a:off x="896625" y="2712350"/>
              <a:ext cx="54950" cy="34550"/>
            </a:xfrm>
            <a:custGeom>
              <a:avLst/>
              <a:gdLst/>
              <a:ahLst/>
              <a:cxnLst/>
              <a:rect l="l" t="t" r="r" b="b"/>
              <a:pathLst>
                <a:path w="2198" h="1382" extrusionOk="0">
                  <a:moveTo>
                    <a:pt x="1127" y="0"/>
                  </a:moveTo>
                  <a:cubicBezTo>
                    <a:pt x="1115" y="0"/>
                    <a:pt x="1102" y="13"/>
                    <a:pt x="1090" y="25"/>
                  </a:cubicBezTo>
                  <a:lnTo>
                    <a:pt x="20" y="1295"/>
                  </a:lnTo>
                  <a:cubicBezTo>
                    <a:pt x="1" y="1332"/>
                    <a:pt x="32" y="1370"/>
                    <a:pt x="64" y="1370"/>
                  </a:cubicBezTo>
                  <a:cubicBezTo>
                    <a:pt x="75" y="1370"/>
                    <a:pt x="85" y="1366"/>
                    <a:pt x="94" y="1357"/>
                  </a:cubicBezTo>
                  <a:lnTo>
                    <a:pt x="1127" y="125"/>
                  </a:lnTo>
                  <a:lnTo>
                    <a:pt x="2098" y="1357"/>
                  </a:lnTo>
                  <a:cubicBezTo>
                    <a:pt x="2111" y="1369"/>
                    <a:pt x="2123" y="1382"/>
                    <a:pt x="2135" y="1382"/>
                  </a:cubicBezTo>
                  <a:cubicBezTo>
                    <a:pt x="2148" y="1382"/>
                    <a:pt x="2160" y="1369"/>
                    <a:pt x="2173" y="1369"/>
                  </a:cubicBezTo>
                  <a:cubicBezTo>
                    <a:pt x="2185" y="1357"/>
                    <a:pt x="2198" y="1319"/>
                    <a:pt x="2173" y="1307"/>
                  </a:cubicBezTo>
                  <a:lnTo>
                    <a:pt x="1165" y="25"/>
                  </a:lnTo>
                  <a:cubicBezTo>
                    <a:pt x="1165" y="13"/>
                    <a:pt x="1152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"/>
            <p:cNvSpPr/>
            <p:nvPr/>
          </p:nvSpPr>
          <p:spPr>
            <a:xfrm>
              <a:off x="2516275" y="2110925"/>
              <a:ext cx="200400" cy="526450"/>
            </a:xfrm>
            <a:custGeom>
              <a:avLst/>
              <a:gdLst/>
              <a:ahLst/>
              <a:cxnLst/>
              <a:rect l="l" t="t" r="r" b="b"/>
              <a:pathLst>
                <a:path w="8016" h="21058" extrusionOk="0">
                  <a:moveTo>
                    <a:pt x="4008" y="0"/>
                  </a:moveTo>
                  <a:lnTo>
                    <a:pt x="0" y="21058"/>
                  </a:lnTo>
                  <a:lnTo>
                    <a:pt x="8015" y="21058"/>
                  </a:lnTo>
                  <a:lnTo>
                    <a:pt x="40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"/>
            <p:cNvSpPr/>
            <p:nvPr/>
          </p:nvSpPr>
          <p:spPr>
            <a:xfrm>
              <a:off x="2613975" y="2349325"/>
              <a:ext cx="2200" cy="289300"/>
            </a:xfrm>
            <a:custGeom>
              <a:avLst/>
              <a:gdLst/>
              <a:ahLst/>
              <a:cxnLst/>
              <a:rect l="l" t="t" r="r" b="b"/>
              <a:pathLst>
                <a:path w="88" h="11572" extrusionOk="0">
                  <a:moveTo>
                    <a:pt x="44" y="0"/>
                  </a:moveTo>
                  <a:cubicBezTo>
                    <a:pt x="22" y="0"/>
                    <a:pt x="0" y="16"/>
                    <a:pt x="0" y="47"/>
                  </a:cubicBezTo>
                  <a:lnTo>
                    <a:pt x="0" y="11522"/>
                  </a:lnTo>
                  <a:cubicBezTo>
                    <a:pt x="0" y="11547"/>
                    <a:pt x="13" y="11572"/>
                    <a:pt x="50" y="11572"/>
                  </a:cubicBezTo>
                  <a:cubicBezTo>
                    <a:pt x="75" y="11572"/>
                    <a:pt x="87" y="11547"/>
                    <a:pt x="87" y="11522"/>
                  </a:cubicBezTo>
                  <a:lnTo>
                    <a:pt x="87" y="47"/>
                  </a:lnTo>
                  <a:cubicBezTo>
                    <a:pt x="87" y="16"/>
                    <a:pt x="66" y="0"/>
                    <a:pt x="4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"/>
            <p:cNvSpPr/>
            <p:nvPr/>
          </p:nvSpPr>
          <p:spPr>
            <a:xfrm>
              <a:off x="2587675" y="2349250"/>
              <a:ext cx="54950" cy="34250"/>
            </a:xfrm>
            <a:custGeom>
              <a:avLst/>
              <a:gdLst/>
              <a:ahLst/>
              <a:cxnLst/>
              <a:rect l="l" t="t" r="r" b="b"/>
              <a:pathLst>
                <a:path w="2198" h="1370" extrusionOk="0">
                  <a:moveTo>
                    <a:pt x="1127" y="0"/>
                  </a:moveTo>
                  <a:cubicBezTo>
                    <a:pt x="1115" y="0"/>
                    <a:pt x="1102" y="0"/>
                    <a:pt x="1090" y="13"/>
                  </a:cubicBezTo>
                  <a:lnTo>
                    <a:pt x="19" y="1295"/>
                  </a:lnTo>
                  <a:cubicBezTo>
                    <a:pt x="0" y="1332"/>
                    <a:pt x="31" y="1370"/>
                    <a:pt x="64" y="1370"/>
                  </a:cubicBezTo>
                  <a:cubicBezTo>
                    <a:pt x="74" y="1370"/>
                    <a:pt x="85" y="1366"/>
                    <a:pt x="94" y="1357"/>
                  </a:cubicBezTo>
                  <a:lnTo>
                    <a:pt x="1127" y="112"/>
                  </a:lnTo>
                  <a:lnTo>
                    <a:pt x="2098" y="1357"/>
                  </a:lnTo>
                  <a:cubicBezTo>
                    <a:pt x="2110" y="1369"/>
                    <a:pt x="2123" y="1369"/>
                    <a:pt x="2135" y="1369"/>
                  </a:cubicBezTo>
                  <a:cubicBezTo>
                    <a:pt x="2172" y="1369"/>
                    <a:pt x="2197" y="1320"/>
                    <a:pt x="2172" y="1295"/>
                  </a:cubicBezTo>
                  <a:lnTo>
                    <a:pt x="1164" y="13"/>
                  </a:lnTo>
                  <a:cubicBezTo>
                    <a:pt x="1152" y="0"/>
                    <a:pt x="1139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"/>
            <p:cNvSpPr/>
            <p:nvPr/>
          </p:nvSpPr>
          <p:spPr>
            <a:xfrm>
              <a:off x="2587425" y="2383475"/>
              <a:ext cx="55200" cy="34550"/>
            </a:xfrm>
            <a:custGeom>
              <a:avLst/>
              <a:gdLst/>
              <a:ahLst/>
              <a:cxnLst/>
              <a:rect l="l" t="t" r="r" b="b"/>
              <a:pathLst>
                <a:path w="2208" h="1382" extrusionOk="0">
                  <a:moveTo>
                    <a:pt x="1137" y="0"/>
                  </a:moveTo>
                  <a:cubicBezTo>
                    <a:pt x="1125" y="0"/>
                    <a:pt x="1112" y="13"/>
                    <a:pt x="1100" y="25"/>
                  </a:cubicBezTo>
                  <a:lnTo>
                    <a:pt x="29" y="1295"/>
                  </a:lnTo>
                  <a:cubicBezTo>
                    <a:pt x="1" y="1323"/>
                    <a:pt x="45" y="1373"/>
                    <a:pt x="78" y="1373"/>
                  </a:cubicBezTo>
                  <a:cubicBezTo>
                    <a:pt x="89" y="1373"/>
                    <a:pt x="98" y="1369"/>
                    <a:pt x="104" y="1357"/>
                  </a:cubicBezTo>
                  <a:lnTo>
                    <a:pt x="1137" y="125"/>
                  </a:lnTo>
                  <a:lnTo>
                    <a:pt x="2108" y="1357"/>
                  </a:lnTo>
                  <a:cubicBezTo>
                    <a:pt x="2120" y="1369"/>
                    <a:pt x="2133" y="1382"/>
                    <a:pt x="2145" y="1382"/>
                  </a:cubicBezTo>
                  <a:cubicBezTo>
                    <a:pt x="2182" y="1382"/>
                    <a:pt x="2207" y="1332"/>
                    <a:pt x="2182" y="1307"/>
                  </a:cubicBezTo>
                  <a:lnTo>
                    <a:pt x="1174" y="25"/>
                  </a:lnTo>
                  <a:cubicBezTo>
                    <a:pt x="1162" y="13"/>
                    <a:pt x="1149" y="0"/>
                    <a:pt x="113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"/>
            <p:cNvSpPr/>
            <p:nvPr/>
          </p:nvSpPr>
          <p:spPr>
            <a:xfrm>
              <a:off x="2587675" y="2418000"/>
              <a:ext cx="54625" cy="34275"/>
            </a:xfrm>
            <a:custGeom>
              <a:avLst/>
              <a:gdLst/>
              <a:ahLst/>
              <a:cxnLst/>
              <a:rect l="l" t="t" r="r" b="b"/>
              <a:pathLst>
                <a:path w="2185" h="1371" extrusionOk="0">
                  <a:moveTo>
                    <a:pt x="1127" y="1"/>
                  </a:moveTo>
                  <a:cubicBezTo>
                    <a:pt x="1115" y="1"/>
                    <a:pt x="1102" y="1"/>
                    <a:pt x="1090" y="13"/>
                  </a:cubicBezTo>
                  <a:lnTo>
                    <a:pt x="19" y="1295"/>
                  </a:lnTo>
                  <a:cubicBezTo>
                    <a:pt x="0" y="1333"/>
                    <a:pt x="31" y="1370"/>
                    <a:pt x="64" y="1370"/>
                  </a:cubicBezTo>
                  <a:cubicBezTo>
                    <a:pt x="74" y="1370"/>
                    <a:pt x="85" y="1366"/>
                    <a:pt x="94" y="1357"/>
                  </a:cubicBezTo>
                  <a:lnTo>
                    <a:pt x="1127" y="125"/>
                  </a:lnTo>
                  <a:lnTo>
                    <a:pt x="2098" y="1357"/>
                  </a:lnTo>
                  <a:cubicBezTo>
                    <a:pt x="2110" y="1370"/>
                    <a:pt x="2123" y="1370"/>
                    <a:pt x="2135" y="1370"/>
                  </a:cubicBezTo>
                  <a:cubicBezTo>
                    <a:pt x="2147" y="1370"/>
                    <a:pt x="2160" y="1370"/>
                    <a:pt x="2160" y="1357"/>
                  </a:cubicBezTo>
                  <a:cubicBezTo>
                    <a:pt x="2185" y="1345"/>
                    <a:pt x="2185" y="1320"/>
                    <a:pt x="2172" y="1295"/>
                  </a:cubicBezTo>
                  <a:lnTo>
                    <a:pt x="1164" y="13"/>
                  </a:lnTo>
                  <a:cubicBezTo>
                    <a:pt x="1152" y="1"/>
                    <a:pt x="1139" y="1"/>
                    <a:pt x="112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"/>
            <p:cNvSpPr/>
            <p:nvPr/>
          </p:nvSpPr>
          <p:spPr>
            <a:xfrm>
              <a:off x="2587425" y="2457200"/>
              <a:ext cx="55200" cy="34250"/>
            </a:xfrm>
            <a:custGeom>
              <a:avLst/>
              <a:gdLst/>
              <a:ahLst/>
              <a:cxnLst/>
              <a:rect l="l" t="t" r="r" b="b"/>
              <a:pathLst>
                <a:path w="2208" h="1370" extrusionOk="0">
                  <a:moveTo>
                    <a:pt x="1137" y="1"/>
                  </a:moveTo>
                  <a:cubicBezTo>
                    <a:pt x="1125" y="1"/>
                    <a:pt x="1112" y="13"/>
                    <a:pt x="1100" y="13"/>
                  </a:cubicBezTo>
                  <a:lnTo>
                    <a:pt x="29" y="1295"/>
                  </a:lnTo>
                  <a:cubicBezTo>
                    <a:pt x="0" y="1324"/>
                    <a:pt x="47" y="1369"/>
                    <a:pt x="81" y="1369"/>
                  </a:cubicBezTo>
                  <a:cubicBezTo>
                    <a:pt x="90" y="1369"/>
                    <a:pt x="99" y="1366"/>
                    <a:pt x="104" y="1357"/>
                  </a:cubicBezTo>
                  <a:lnTo>
                    <a:pt x="1137" y="125"/>
                  </a:lnTo>
                  <a:lnTo>
                    <a:pt x="2108" y="1357"/>
                  </a:lnTo>
                  <a:cubicBezTo>
                    <a:pt x="2120" y="1370"/>
                    <a:pt x="2133" y="1370"/>
                    <a:pt x="2145" y="1370"/>
                  </a:cubicBezTo>
                  <a:cubicBezTo>
                    <a:pt x="2182" y="1370"/>
                    <a:pt x="2207" y="1333"/>
                    <a:pt x="2182" y="1295"/>
                  </a:cubicBezTo>
                  <a:lnTo>
                    <a:pt x="1174" y="13"/>
                  </a:lnTo>
                  <a:cubicBezTo>
                    <a:pt x="1162" y="13"/>
                    <a:pt x="1149" y="1"/>
                    <a:pt x="11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"/>
            <p:cNvSpPr/>
            <p:nvPr/>
          </p:nvSpPr>
          <p:spPr>
            <a:xfrm>
              <a:off x="2587675" y="2491750"/>
              <a:ext cx="54625" cy="34250"/>
            </a:xfrm>
            <a:custGeom>
              <a:avLst/>
              <a:gdLst/>
              <a:ahLst/>
              <a:cxnLst/>
              <a:rect l="l" t="t" r="r" b="b"/>
              <a:pathLst>
                <a:path w="2185" h="1370" extrusionOk="0">
                  <a:moveTo>
                    <a:pt x="1127" y="0"/>
                  </a:moveTo>
                  <a:cubicBezTo>
                    <a:pt x="1115" y="0"/>
                    <a:pt x="1102" y="0"/>
                    <a:pt x="1090" y="13"/>
                  </a:cubicBezTo>
                  <a:lnTo>
                    <a:pt x="19" y="1295"/>
                  </a:lnTo>
                  <a:cubicBezTo>
                    <a:pt x="1" y="1323"/>
                    <a:pt x="31" y="1358"/>
                    <a:pt x="63" y="1358"/>
                  </a:cubicBezTo>
                  <a:cubicBezTo>
                    <a:pt x="74" y="1358"/>
                    <a:pt x="85" y="1354"/>
                    <a:pt x="94" y="1344"/>
                  </a:cubicBezTo>
                  <a:lnTo>
                    <a:pt x="1127" y="112"/>
                  </a:lnTo>
                  <a:lnTo>
                    <a:pt x="2098" y="1344"/>
                  </a:lnTo>
                  <a:cubicBezTo>
                    <a:pt x="2110" y="1357"/>
                    <a:pt x="2123" y="1369"/>
                    <a:pt x="2135" y="1369"/>
                  </a:cubicBezTo>
                  <a:cubicBezTo>
                    <a:pt x="2147" y="1369"/>
                    <a:pt x="2160" y="1369"/>
                    <a:pt x="2160" y="1357"/>
                  </a:cubicBezTo>
                  <a:cubicBezTo>
                    <a:pt x="2185" y="1344"/>
                    <a:pt x="2185" y="1307"/>
                    <a:pt x="2172" y="1295"/>
                  </a:cubicBezTo>
                  <a:lnTo>
                    <a:pt x="1164" y="13"/>
                  </a:lnTo>
                  <a:cubicBezTo>
                    <a:pt x="1152" y="0"/>
                    <a:pt x="1139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"/>
            <p:cNvSpPr/>
            <p:nvPr/>
          </p:nvSpPr>
          <p:spPr>
            <a:xfrm>
              <a:off x="2587675" y="2525975"/>
              <a:ext cx="54625" cy="34250"/>
            </a:xfrm>
            <a:custGeom>
              <a:avLst/>
              <a:gdLst/>
              <a:ahLst/>
              <a:cxnLst/>
              <a:rect l="l" t="t" r="r" b="b"/>
              <a:pathLst>
                <a:path w="2185" h="1370" extrusionOk="0">
                  <a:moveTo>
                    <a:pt x="1127" y="0"/>
                  </a:moveTo>
                  <a:cubicBezTo>
                    <a:pt x="1115" y="0"/>
                    <a:pt x="1102" y="13"/>
                    <a:pt x="1090" y="13"/>
                  </a:cubicBezTo>
                  <a:lnTo>
                    <a:pt x="19" y="1295"/>
                  </a:lnTo>
                  <a:cubicBezTo>
                    <a:pt x="0" y="1332"/>
                    <a:pt x="31" y="1370"/>
                    <a:pt x="64" y="1370"/>
                  </a:cubicBezTo>
                  <a:cubicBezTo>
                    <a:pt x="74" y="1370"/>
                    <a:pt x="85" y="1366"/>
                    <a:pt x="94" y="1357"/>
                  </a:cubicBezTo>
                  <a:lnTo>
                    <a:pt x="1127" y="125"/>
                  </a:lnTo>
                  <a:lnTo>
                    <a:pt x="2098" y="1357"/>
                  </a:lnTo>
                  <a:cubicBezTo>
                    <a:pt x="2110" y="1369"/>
                    <a:pt x="2123" y="1369"/>
                    <a:pt x="2135" y="1369"/>
                  </a:cubicBezTo>
                  <a:lnTo>
                    <a:pt x="2160" y="1369"/>
                  </a:lnTo>
                  <a:cubicBezTo>
                    <a:pt x="2185" y="1344"/>
                    <a:pt x="2185" y="1320"/>
                    <a:pt x="2172" y="1295"/>
                  </a:cubicBezTo>
                  <a:lnTo>
                    <a:pt x="1164" y="25"/>
                  </a:lnTo>
                  <a:cubicBezTo>
                    <a:pt x="1152" y="13"/>
                    <a:pt x="1139" y="0"/>
                    <a:pt x="11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"/>
            <p:cNvSpPr/>
            <p:nvPr/>
          </p:nvSpPr>
          <p:spPr>
            <a:xfrm>
              <a:off x="2587425" y="2565175"/>
              <a:ext cx="55200" cy="34550"/>
            </a:xfrm>
            <a:custGeom>
              <a:avLst/>
              <a:gdLst/>
              <a:ahLst/>
              <a:cxnLst/>
              <a:rect l="l" t="t" r="r" b="b"/>
              <a:pathLst>
                <a:path w="2208" h="1382" extrusionOk="0">
                  <a:moveTo>
                    <a:pt x="1137" y="0"/>
                  </a:moveTo>
                  <a:cubicBezTo>
                    <a:pt x="1125" y="0"/>
                    <a:pt x="1112" y="13"/>
                    <a:pt x="1100" y="25"/>
                  </a:cubicBezTo>
                  <a:lnTo>
                    <a:pt x="29" y="1295"/>
                  </a:lnTo>
                  <a:cubicBezTo>
                    <a:pt x="1" y="1323"/>
                    <a:pt x="45" y="1374"/>
                    <a:pt x="78" y="1374"/>
                  </a:cubicBezTo>
                  <a:cubicBezTo>
                    <a:pt x="89" y="1374"/>
                    <a:pt x="98" y="1369"/>
                    <a:pt x="104" y="1357"/>
                  </a:cubicBezTo>
                  <a:lnTo>
                    <a:pt x="1137" y="125"/>
                  </a:lnTo>
                  <a:lnTo>
                    <a:pt x="2108" y="1357"/>
                  </a:lnTo>
                  <a:cubicBezTo>
                    <a:pt x="2120" y="1369"/>
                    <a:pt x="2133" y="1382"/>
                    <a:pt x="2145" y="1382"/>
                  </a:cubicBezTo>
                  <a:cubicBezTo>
                    <a:pt x="2182" y="1369"/>
                    <a:pt x="2207" y="1332"/>
                    <a:pt x="2182" y="1295"/>
                  </a:cubicBezTo>
                  <a:lnTo>
                    <a:pt x="1174" y="25"/>
                  </a:lnTo>
                  <a:cubicBezTo>
                    <a:pt x="1162" y="13"/>
                    <a:pt x="1149" y="0"/>
                    <a:pt x="113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"/>
            <p:cNvSpPr/>
            <p:nvPr/>
          </p:nvSpPr>
          <p:spPr>
            <a:xfrm>
              <a:off x="2587425" y="2599700"/>
              <a:ext cx="55200" cy="34250"/>
            </a:xfrm>
            <a:custGeom>
              <a:avLst/>
              <a:gdLst/>
              <a:ahLst/>
              <a:cxnLst/>
              <a:rect l="l" t="t" r="r" b="b"/>
              <a:pathLst>
                <a:path w="2208" h="1370" extrusionOk="0">
                  <a:moveTo>
                    <a:pt x="1137" y="1"/>
                  </a:moveTo>
                  <a:cubicBezTo>
                    <a:pt x="1125" y="1"/>
                    <a:pt x="1112" y="1"/>
                    <a:pt x="1100" y="13"/>
                  </a:cubicBezTo>
                  <a:lnTo>
                    <a:pt x="29" y="1295"/>
                  </a:lnTo>
                  <a:cubicBezTo>
                    <a:pt x="0" y="1324"/>
                    <a:pt x="47" y="1369"/>
                    <a:pt x="81" y="1369"/>
                  </a:cubicBezTo>
                  <a:cubicBezTo>
                    <a:pt x="90" y="1369"/>
                    <a:pt x="99" y="1366"/>
                    <a:pt x="104" y="1357"/>
                  </a:cubicBezTo>
                  <a:lnTo>
                    <a:pt x="1137" y="113"/>
                  </a:lnTo>
                  <a:lnTo>
                    <a:pt x="2108" y="1357"/>
                  </a:lnTo>
                  <a:cubicBezTo>
                    <a:pt x="2120" y="1370"/>
                    <a:pt x="2133" y="1370"/>
                    <a:pt x="2145" y="1370"/>
                  </a:cubicBezTo>
                  <a:cubicBezTo>
                    <a:pt x="2182" y="1370"/>
                    <a:pt x="2207" y="1333"/>
                    <a:pt x="2182" y="1295"/>
                  </a:cubicBezTo>
                  <a:lnTo>
                    <a:pt x="1174" y="13"/>
                  </a:lnTo>
                  <a:cubicBezTo>
                    <a:pt x="1162" y="1"/>
                    <a:pt x="1149" y="1"/>
                    <a:pt x="113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"/>
            <p:cNvSpPr/>
            <p:nvPr/>
          </p:nvSpPr>
          <p:spPr>
            <a:xfrm>
              <a:off x="2312175" y="2064250"/>
              <a:ext cx="256700" cy="674875"/>
            </a:xfrm>
            <a:custGeom>
              <a:avLst/>
              <a:gdLst/>
              <a:ahLst/>
              <a:cxnLst/>
              <a:rect l="l" t="t" r="r" b="b"/>
              <a:pathLst>
                <a:path w="10268" h="26995" extrusionOk="0">
                  <a:moveTo>
                    <a:pt x="5128" y="0"/>
                  </a:moveTo>
                  <a:lnTo>
                    <a:pt x="0" y="26994"/>
                  </a:lnTo>
                  <a:lnTo>
                    <a:pt x="10268" y="26994"/>
                  </a:lnTo>
                  <a:lnTo>
                    <a:pt x="51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"/>
            <p:cNvSpPr/>
            <p:nvPr/>
          </p:nvSpPr>
          <p:spPr>
            <a:xfrm>
              <a:off x="2437075" y="2369700"/>
              <a:ext cx="3150" cy="370675"/>
            </a:xfrm>
            <a:custGeom>
              <a:avLst/>
              <a:gdLst/>
              <a:ahLst/>
              <a:cxnLst/>
              <a:rect l="l" t="t" r="r" b="b"/>
              <a:pathLst>
                <a:path w="126" h="14827" extrusionOk="0">
                  <a:moveTo>
                    <a:pt x="63" y="1"/>
                  </a:moveTo>
                  <a:cubicBezTo>
                    <a:pt x="32" y="1"/>
                    <a:pt x="1" y="22"/>
                    <a:pt x="7" y="66"/>
                  </a:cubicBezTo>
                  <a:lnTo>
                    <a:pt x="7" y="14776"/>
                  </a:lnTo>
                  <a:cubicBezTo>
                    <a:pt x="7" y="14801"/>
                    <a:pt x="32" y="14826"/>
                    <a:pt x="57" y="14826"/>
                  </a:cubicBezTo>
                  <a:cubicBezTo>
                    <a:pt x="94" y="14826"/>
                    <a:pt x="119" y="14801"/>
                    <a:pt x="119" y="14776"/>
                  </a:cubicBezTo>
                  <a:lnTo>
                    <a:pt x="119" y="66"/>
                  </a:lnTo>
                  <a:cubicBezTo>
                    <a:pt x="125" y="22"/>
                    <a:pt x="94" y="1"/>
                    <a:pt x="6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"/>
            <p:cNvSpPr/>
            <p:nvPr/>
          </p:nvSpPr>
          <p:spPr>
            <a:xfrm>
              <a:off x="2403350" y="2369775"/>
              <a:ext cx="70625" cy="43900"/>
            </a:xfrm>
            <a:custGeom>
              <a:avLst/>
              <a:gdLst/>
              <a:ahLst/>
              <a:cxnLst/>
              <a:rect l="l" t="t" r="r" b="b"/>
              <a:pathLst>
                <a:path w="2825" h="1756" extrusionOk="0">
                  <a:moveTo>
                    <a:pt x="1456" y="1"/>
                  </a:moveTo>
                  <a:cubicBezTo>
                    <a:pt x="1443" y="1"/>
                    <a:pt x="1418" y="13"/>
                    <a:pt x="1406" y="26"/>
                  </a:cubicBezTo>
                  <a:lnTo>
                    <a:pt x="37" y="1656"/>
                  </a:lnTo>
                  <a:cubicBezTo>
                    <a:pt x="0" y="1702"/>
                    <a:pt x="38" y="1754"/>
                    <a:pt x="80" y="1754"/>
                  </a:cubicBezTo>
                  <a:cubicBezTo>
                    <a:pt x="95" y="1754"/>
                    <a:pt x="111" y="1747"/>
                    <a:pt x="124" y="1731"/>
                  </a:cubicBezTo>
                  <a:lnTo>
                    <a:pt x="1456" y="150"/>
                  </a:lnTo>
                  <a:lnTo>
                    <a:pt x="2700" y="1731"/>
                  </a:lnTo>
                  <a:cubicBezTo>
                    <a:pt x="2713" y="1743"/>
                    <a:pt x="2725" y="1756"/>
                    <a:pt x="2750" y="1756"/>
                  </a:cubicBezTo>
                  <a:cubicBezTo>
                    <a:pt x="2800" y="1756"/>
                    <a:pt x="2825" y="1706"/>
                    <a:pt x="2787" y="1656"/>
                  </a:cubicBezTo>
                  <a:lnTo>
                    <a:pt x="1506" y="26"/>
                  </a:lnTo>
                  <a:cubicBezTo>
                    <a:pt x="1493" y="13"/>
                    <a:pt x="1481" y="1"/>
                    <a:pt x="14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"/>
            <p:cNvSpPr/>
            <p:nvPr/>
          </p:nvSpPr>
          <p:spPr>
            <a:xfrm>
              <a:off x="2403350" y="2413650"/>
              <a:ext cx="70625" cy="44200"/>
            </a:xfrm>
            <a:custGeom>
              <a:avLst/>
              <a:gdLst/>
              <a:ahLst/>
              <a:cxnLst/>
              <a:rect l="l" t="t" r="r" b="b"/>
              <a:pathLst>
                <a:path w="2825" h="1768" extrusionOk="0">
                  <a:moveTo>
                    <a:pt x="1456" y="1"/>
                  </a:moveTo>
                  <a:cubicBezTo>
                    <a:pt x="1443" y="1"/>
                    <a:pt x="1418" y="13"/>
                    <a:pt x="1406" y="25"/>
                  </a:cubicBezTo>
                  <a:lnTo>
                    <a:pt x="37" y="1668"/>
                  </a:lnTo>
                  <a:cubicBezTo>
                    <a:pt x="0" y="1714"/>
                    <a:pt x="38" y="1766"/>
                    <a:pt x="80" y="1766"/>
                  </a:cubicBezTo>
                  <a:cubicBezTo>
                    <a:pt x="95" y="1766"/>
                    <a:pt x="111" y="1759"/>
                    <a:pt x="124" y="1743"/>
                  </a:cubicBezTo>
                  <a:lnTo>
                    <a:pt x="1456" y="162"/>
                  </a:lnTo>
                  <a:lnTo>
                    <a:pt x="2700" y="1743"/>
                  </a:lnTo>
                  <a:cubicBezTo>
                    <a:pt x="2713" y="1755"/>
                    <a:pt x="2725" y="1768"/>
                    <a:pt x="2750" y="1768"/>
                  </a:cubicBezTo>
                  <a:cubicBezTo>
                    <a:pt x="2800" y="1768"/>
                    <a:pt x="2825" y="1706"/>
                    <a:pt x="2787" y="1668"/>
                  </a:cubicBezTo>
                  <a:lnTo>
                    <a:pt x="1506" y="25"/>
                  </a:lnTo>
                  <a:cubicBezTo>
                    <a:pt x="1493" y="13"/>
                    <a:pt x="1481" y="13"/>
                    <a:pt x="14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"/>
            <p:cNvSpPr/>
            <p:nvPr/>
          </p:nvSpPr>
          <p:spPr>
            <a:xfrm>
              <a:off x="2403300" y="2457825"/>
              <a:ext cx="70675" cy="44000"/>
            </a:xfrm>
            <a:custGeom>
              <a:avLst/>
              <a:gdLst/>
              <a:ahLst/>
              <a:cxnLst/>
              <a:rect l="l" t="t" r="r" b="b"/>
              <a:pathLst>
                <a:path w="2827" h="1760" extrusionOk="0">
                  <a:moveTo>
                    <a:pt x="1458" y="1"/>
                  </a:moveTo>
                  <a:cubicBezTo>
                    <a:pt x="1445" y="1"/>
                    <a:pt x="1420" y="13"/>
                    <a:pt x="1408" y="26"/>
                  </a:cubicBezTo>
                  <a:lnTo>
                    <a:pt x="39" y="1656"/>
                  </a:lnTo>
                  <a:cubicBezTo>
                    <a:pt x="1" y="1704"/>
                    <a:pt x="44" y="1759"/>
                    <a:pt x="88" y="1759"/>
                  </a:cubicBezTo>
                  <a:cubicBezTo>
                    <a:pt x="101" y="1759"/>
                    <a:pt x="115" y="1755"/>
                    <a:pt x="126" y="1743"/>
                  </a:cubicBezTo>
                  <a:lnTo>
                    <a:pt x="1458" y="150"/>
                  </a:lnTo>
                  <a:lnTo>
                    <a:pt x="2702" y="1731"/>
                  </a:lnTo>
                  <a:cubicBezTo>
                    <a:pt x="2715" y="1756"/>
                    <a:pt x="2727" y="1756"/>
                    <a:pt x="2752" y="1756"/>
                  </a:cubicBezTo>
                  <a:cubicBezTo>
                    <a:pt x="2802" y="1756"/>
                    <a:pt x="2827" y="1706"/>
                    <a:pt x="2789" y="1668"/>
                  </a:cubicBezTo>
                  <a:lnTo>
                    <a:pt x="1508" y="26"/>
                  </a:lnTo>
                  <a:cubicBezTo>
                    <a:pt x="1495" y="13"/>
                    <a:pt x="1483" y="1"/>
                    <a:pt x="145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"/>
            <p:cNvSpPr/>
            <p:nvPr/>
          </p:nvSpPr>
          <p:spPr>
            <a:xfrm>
              <a:off x="2403350" y="2508225"/>
              <a:ext cx="70625" cy="43900"/>
            </a:xfrm>
            <a:custGeom>
              <a:avLst/>
              <a:gdLst/>
              <a:ahLst/>
              <a:cxnLst/>
              <a:rect l="l" t="t" r="r" b="b"/>
              <a:pathLst>
                <a:path w="2825" h="1756" extrusionOk="0">
                  <a:moveTo>
                    <a:pt x="1456" y="1"/>
                  </a:moveTo>
                  <a:cubicBezTo>
                    <a:pt x="1443" y="1"/>
                    <a:pt x="1418" y="1"/>
                    <a:pt x="1406" y="13"/>
                  </a:cubicBezTo>
                  <a:lnTo>
                    <a:pt x="37" y="1656"/>
                  </a:lnTo>
                  <a:cubicBezTo>
                    <a:pt x="0" y="1702"/>
                    <a:pt x="38" y="1754"/>
                    <a:pt x="80" y="1754"/>
                  </a:cubicBezTo>
                  <a:cubicBezTo>
                    <a:pt x="95" y="1754"/>
                    <a:pt x="111" y="1747"/>
                    <a:pt x="124" y="1731"/>
                  </a:cubicBezTo>
                  <a:lnTo>
                    <a:pt x="1456" y="150"/>
                  </a:lnTo>
                  <a:lnTo>
                    <a:pt x="2700" y="1731"/>
                  </a:lnTo>
                  <a:cubicBezTo>
                    <a:pt x="2713" y="1743"/>
                    <a:pt x="2725" y="1756"/>
                    <a:pt x="2750" y="1756"/>
                  </a:cubicBezTo>
                  <a:cubicBezTo>
                    <a:pt x="2800" y="1756"/>
                    <a:pt x="2825" y="1694"/>
                    <a:pt x="2787" y="1656"/>
                  </a:cubicBezTo>
                  <a:lnTo>
                    <a:pt x="1506" y="13"/>
                  </a:lnTo>
                  <a:cubicBezTo>
                    <a:pt x="1493" y="1"/>
                    <a:pt x="1481" y="1"/>
                    <a:pt x="14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"/>
            <p:cNvSpPr/>
            <p:nvPr/>
          </p:nvSpPr>
          <p:spPr>
            <a:xfrm>
              <a:off x="2403325" y="2552100"/>
              <a:ext cx="70650" cy="44125"/>
            </a:xfrm>
            <a:custGeom>
              <a:avLst/>
              <a:gdLst/>
              <a:ahLst/>
              <a:cxnLst/>
              <a:rect l="l" t="t" r="r" b="b"/>
              <a:pathLst>
                <a:path w="2826" h="1765" extrusionOk="0">
                  <a:moveTo>
                    <a:pt x="1457" y="1"/>
                  </a:moveTo>
                  <a:cubicBezTo>
                    <a:pt x="1444" y="1"/>
                    <a:pt x="1419" y="13"/>
                    <a:pt x="1407" y="26"/>
                  </a:cubicBezTo>
                  <a:lnTo>
                    <a:pt x="38" y="1668"/>
                  </a:lnTo>
                  <a:cubicBezTo>
                    <a:pt x="0" y="1706"/>
                    <a:pt x="41" y="1765"/>
                    <a:pt x="84" y="1765"/>
                  </a:cubicBezTo>
                  <a:cubicBezTo>
                    <a:pt x="98" y="1765"/>
                    <a:pt x="113" y="1758"/>
                    <a:pt x="125" y="1743"/>
                  </a:cubicBezTo>
                  <a:lnTo>
                    <a:pt x="1457" y="163"/>
                  </a:lnTo>
                  <a:lnTo>
                    <a:pt x="2701" y="1743"/>
                  </a:lnTo>
                  <a:cubicBezTo>
                    <a:pt x="2714" y="1756"/>
                    <a:pt x="2726" y="1756"/>
                    <a:pt x="2751" y="1756"/>
                  </a:cubicBezTo>
                  <a:cubicBezTo>
                    <a:pt x="2801" y="1756"/>
                    <a:pt x="2826" y="1706"/>
                    <a:pt x="2788" y="1668"/>
                  </a:cubicBezTo>
                  <a:lnTo>
                    <a:pt x="1507" y="26"/>
                  </a:lnTo>
                  <a:cubicBezTo>
                    <a:pt x="1494" y="13"/>
                    <a:pt x="1482" y="1"/>
                    <a:pt x="145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"/>
            <p:cNvSpPr/>
            <p:nvPr/>
          </p:nvSpPr>
          <p:spPr>
            <a:xfrm>
              <a:off x="2403350" y="2596300"/>
              <a:ext cx="70625" cy="43875"/>
            </a:xfrm>
            <a:custGeom>
              <a:avLst/>
              <a:gdLst/>
              <a:ahLst/>
              <a:cxnLst/>
              <a:rect l="l" t="t" r="r" b="b"/>
              <a:pathLst>
                <a:path w="2825" h="1755" extrusionOk="0">
                  <a:moveTo>
                    <a:pt x="1456" y="0"/>
                  </a:moveTo>
                  <a:cubicBezTo>
                    <a:pt x="1443" y="0"/>
                    <a:pt x="1418" y="0"/>
                    <a:pt x="1406" y="25"/>
                  </a:cubicBezTo>
                  <a:lnTo>
                    <a:pt x="37" y="1655"/>
                  </a:lnTo>
                  <a:cubicBezTo>
                    <a:pt x="0" y="1701"/>
                    <a:pt x="38" y="1753"/>
                    <a:pt x="80" y="1753"/>
                  </a:cubicBezTo>
                  <a:cubicBezTo>
                    <a:pt x="95" y="1753"/>
                    <a:pt x="111" y="1746"/>
                    <a:pt x="124" y="1730"/>
                  </a:cubicBezTo>
                  <a:lnTo>
                    <a:pt x="1456" y="149"/>
                  </a:lnTo>
                  <a:lnTo>
                    <a:pt x="2700" y="1730"/>
                  </a:lnTo>
                  <a:cubicBezTo>
                    <a:pt x="2713" y="1742"/>
                    <a:pt x="2725" y="1755"/>
                    <a:pt x="2750" y="1755"/>
                  </a:cubicBezTo>
                  <a:cubicBezTo>
                    <a:pt x="2800" y="1755"/>
                    <a:pt x="2825" y="1693"/>
                    <a:pt x="2787" y="1655"/>
                  </a:cubicBezTo>
                  <a:lnTo>
                    <a:pt x="1506" y="25"/>
                  </a:lnTo>
                  <a:cubicBezTo>
                    <a:pt x="1493" y="12"/>
                    <a:pt x="1481" y="0"/>
                    <a:pt x="145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"/>
            <p:cNvSpPr/>
            <p:nvPr/>
          </p:nvSpPr>
          <p:spPr>
            <a:xfrm>
              <a:off x="2403350" y="2646375"/>
              <a:ext cx="70625" cy="44200"/>
            </a:xfrm>
            <a:custGeom>
              <a:avLst/>
              <a:gdLst/>
              <a:ahLst/>
              <a:cxnLst/>
              <a:rect l="l" t="t" r="r" b="b"/>
              <a:pathLst>
                <a:path w="2825" h="1768" extrusionOk="0">
                  <a:moveTo>
                    <a:pt x="1456" y="1"/>
                  </a:moveTo>
                  <a:cubicBezTo>
                    <a:pt x="1443" y="1"/>
                    <a:pt x="1418" y="13"/>
                    <a:pt x="1406" y="26"/>
                  </a:cubicBezTo>
                  <a:lnTo>
                    <a:pt x="37" y="1668"/>
                  </a:lnTo>
                  <a:cubicBezTo>
                    <a:pt x="0" y="1714"/>
                    <a:pt x="38" y="1767"/>
                    <a:pt x="80" y="1767"/>
                  </a:cubicBezTo>
                  <a:cubicBezTo>
                    <a:pt x="95" y="1767"/>
                    <a:pt x="111" y="1760"/>
                    <a:pt x="124" y="1743"/>
                  </a:cubicBezTo>
                  <a:lnTo>
                    <a:pt x="1456" y="163"/>
                  </a:lnTo>
                  <a:lnTo>
                    <a:pt x="2700" y="1743"/>
                  </a:lnTo>
                  <a:cubicBezTo>
                    <a:pt x="2713" y="1756"/>
                    <a:pt x="2725" y="1768"/>
                    <a:pt x="2750" y="1768"/>
                  </a:cubicBezTo>
                  <a:cubicBezTo>
                    <a:pt x="2800" y="1768"/>
                    <a:pt x="2825" y="1706"/>
                    <a:pt x="2787" y="1668"/>
                  </a:cubicBezTo>
                  <a:lnTo>
                    <a:pt x="1506" y="26"/>
                  </a:lnTo>
                  <a:cubicBezTo>
                    <a:pt x="1493" y="13"/>
                    <a:pt x="1481" y="1"/>
                    <a:pt x="14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"/>
            <p:cNvSpPr/>
            <p:nvPr/>
          </p:nvSpPr>
          <p:spPr>
            <a:xfrm>
              <a:off x="2403300" y="2690575"/>
              <a:ext cx="70675" cy="43975"/>
            </a:xfrm>
            <a:custGeom>
              <a:avLst/>
              <a:gdLst/>
              <a:ahLst/>
              <a:cxnLst/>
              <a:rect l="l" t="t" r="r" b="b"/>
              <a:pathLst>
                <a:path w="2827" h="1759" extrusionOk="0">
                  <a:moveTo>
                    <a:pt x="1458" y="0"/>
                  </a:moveTo>
                  <a:cubicBezTo>
                    <a:pt x="1445" y="0"/>
                    <a:pt x="1420" y="12"/>
                    <a:pt x="1408" y="25"/>
                  </a:cubicBezTo>
                  <a:lnTo>
                    <a:pt x="39" y="1655"/>
                  </a:lnTo>
                  <a:cubicBezTo>
                    <a:pt x="1" y="1703"/>
                    <a:pt x="44" y="1759"/>
                    <a:pt x="88" y="1759"/>
                  </a:cubicBezTo>
                  <a:cubicBezTo>
                    <a:pt x="101" y="1759"/>
                    <a:pt x="115" y="1754"/>
                    <a:pt x="126" y="1742"/>
                  </a:cubicBezTo>
                  <a:lnTo>
                    <a:pt x="1458" y="149"/>
                  </a:lnTo>
                  <a:lnTo>
                    <a:pt x="2702" y="1730"/>
                  </a:lnTo>
                  <a:cubicBezTo>
                    <a:pt x="2715" y="1755"/>
                    <a:pt x="2727" y="1755"/>
                    <a:pt x="2752" y="1755"/>
                  </a:cubicBezTo>
                  <a:cubicBezTo>
                    <a:pt x="2802" y="1755"/>
                    <a:pt x="2827" y="1705"/>
                    <a:pt x="2789" y="1668"/>
                  </a:cubicBezTo>
                  <a:lnTo>
                    <a:pt x="1508" y="25"/>
                  </a:lnTo>
                  <a:cubicBezTo>
                    <a:pt x="1495" y="12"/>
                    <a:pt x="1483" y="0"/>
                    <a:pt x="145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"/>
            <p:cNvSpPr/>
            <p:nvPr/>
          </p:nvSpPr>
          <p:spPr>
            <a:xfrm>
              <a:off x="1238125" y="2076700"/>
              <a:ext cx="853150" cy="675500"/>
            </a:xfrm>
            <a:custGeom>
              <a:avLst/>
              <a:gdLst/>
              <a:ahLst/>
              <a:cxnLst/>
              <a:rect l="l" t="t" r="r" b="b"/>
              <a:pathLst>
                <a:path w="34126" h="27020" extrusionOk="0">
                  <a:moveTo>
                    <a:pt x="0" y="0"/>
                  </a:moveTo>
                  <a:lnTo>
                    <a:pt x="0" y="27019"/>
                  </a:lnTo>
                  <a:lnTo>
                    <a:pt x="34126" y="27019"/>
                  </a:lnTo>
                  <a:lnTo>
                    <a:pt x="34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"/>
            <p:cNvSpPr/>
            <p:nvPr/>
          </p:nvSpPr>
          <p:spPr>
            <a:xfrm>
              <a:off x="1238125" y="2076700"/>
              <a:ext cx="853150" cy="346300"/>
            </a:xfrm>
            <a:custGeom>
              <a:avLst/>
              <a:gdLst/>
              <a:ahLst/>
              <a:cxnLst/>
              <a:rect l="l" t="t" r="r" b="b"/>
              <a:pathLst>
                <a:path w="34126" h="13852" extrusionOk="0">
                  <a:moveTo>
                    <a:pt x="0" y="0"/>
                  </a:moveTo>
                  <a:lnTo>
                    <a:pt x="0" y="13852"/>
                  </a:lnTo>
                  <a:lnTo>
                    <a:pt x="34126" y="13852"/>
                  </a:lnTo>
                  <a:lnTo>
                    <a:pt x="34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rPr lang="en-US"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"/>
            <p:cNvSpPr/>
            <p:nvPr/>
          </p:nvSpPr>
          <p:spPr>
            <a:xfrm>
              <a:off x="1600600" y="2137975"/>
              <a:ext cx="145325" cy="209750"/>
            </a:xfrm>
            <a:custGeom>
              <a:avLst/>
              <a:gdLst/>
              <a:ahLst/>
              <a:cxnLst/>
              <a:rect l="l" t="t" r="r" b="b"/>
              <a:pathLst>
                <a:path w="5813" h="8390" extrusionOk="0">
                  <a:moveTo>
                    <a:pt x="3087" y="1"/>
                  </a:moveTo>
                  <a:lnTo>
                    <a:pt x="0" y="2577"/>
                  </a:lnTo>
                  <a:lnTo>
                    <a:pt x="0" y="8389"/>
                  </a:lnTo>
                  <a:lnTo>
                    <a:pt x="5812" y="8389"/>
                  </a:lnTo>
                  <a:lnTo>
                    <a:pt x="5812" y="2577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rgbClr val="FCF4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"/>
            <p:cNvSpPr/>
            <p:nvPr/>
          </p:nvSpPr>
          <p:spPr>
            <a:xfrm>
              <a:off x="1677750" y="2137975"/>
              <a:ext cx="25" cy="209750"/>
            </a:xfrm>
            <a:custGeom>
              <a:avLst/>
              <a:gdLst/>
              <a:ahLst/>
              <a:cxnLst/>
              <a:rect l="l" t="t" r="r" b="b"/>
              <a:pathLst>
                <a:path w="1" h="8390" extrusionOk="0">
                  <a:moveTo>
                    <a:pt x="1" y="1"/>
                  </a:moveTo>
                  <a:lnTo>
                    <a:pt x="1" y="83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"/>
            <p:cNvSpPr/>
            <p:nvPr/>
          </p:nvSpPr>
          <p:spPr>
            <a:xfrm>
              <a:off x="1592200" y="2257775"/>
              <a:ext cx="178300" cy="25"/>
            </a:xfrm>
            <a:custGeom>
              <a:avLst/>
              <a:gdLst/>
              <a:ahLst/>
              <a:cxnLst/>
              <a:rect l="l" t="t" r="r" b="b"/>
              <a:pathLst>
                <a:path w="7132" h="1" extrusionOk="0">
                  <a:moveTo>
                    <a:pt x="0" y="0"/>
                  </a:moveTo>
                  <a:lnTo>
                    <a:pt x="713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"/>
            <p:cNvSpPr/>
            <p:nvPr/>
          </p:nvSpPr>
          <p:spPr>
            <a:xfrm>
              <a:off x="1370025" y="2497350"/>
              <a:ext cx="139425" cy="186700"/>
            </a:xfrm>
            <a:custGeom>
              <a:avLst/>
              <a:gdLst/>
              <a:ahLst/>
              <a:cxnLst/>
              <a:rect l="l" t="t" r="r" b="b"/>
              <a:pathLst>
                <a:path w="5577" h="7468" extrusionOk="0">
                  <a:moveTo>
                    <a:pt x="1" y="0"/>
                  </a:moveTo>
                  <a:lnTo>
                    <a:pt x="1" y="7468"/>
                  </a:lnTo>
                  <a:lnTo>
                    <a:pt x="5577" y="7468"/>
                  </a:lnTo>
                  <a:lnTo>
                    <a:pt x="5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rPr lang="en-US"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"/>
            <p:cNvSpPr/>
            <p:nvPr/>
          </p:nvSpPr>
          <p:spPr>
            <a:xfrm>
              <a:off x="1377500" y="2507000"/>
              <a:ext cx="124475" cy="167100"/>
            </a:xfrm>
            <a:custGeom>
              <a:avLst/>
              <a:gdLst/>
              <a:ahLst/>
              <a:cxnLst/>
              <a:rect l="l" t="t" r="r" b="b"/>
              <a:pathLst>
                <a:path w="4979" h="6684" extrusionOk="0">
                  <a:moveTo>
                    <a:pt x="1" y="0"/>
                  </a:moveTo>
                  <a:lnTo>
                    <a:pt x="1" y="6683"/>
                  </a:lnTo>
                  <a:lnTo>
                    <a:pt x="4979" y="6683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CF4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"/>
            <p:cNvSpPr/>
            <p:nvPr/>
          </p:nvSpPr>
          <p:spPr>
            <a:xfrm>
              <a:off x="1370025" y="2584475"/>
              <a:ext cx="139425" cy="12450"/>
            </a:xfrm>
            <a:custGeom>
              <a:avLst/>
              <a:gdLst/>
              <a:ahLst/>
              <a:cxnLst/>
              <a:rect l="l" t="t" r="r" b="b"/>
              <a:pathLst>
                <a:path w="5577" h="498" extrusionOk="0">
                  <a:moveTo>
                    <a:pt x="1" y="0"/>
                  </a:moveTo>
                  <a:lnTo>
                    <a:pt x="1" y="498"/>
                  </a:lnTo>
                  <a:lnTo>
                    <a:pt x="5577" y="498"/>
                  </a:lnTo>
                  <a:lnTo>
                    <a:pt x="5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"/>
            <p:cNvSpPr/>
            <p:nvPr/>
          </p:nvSpPr>
          <p:spPr>
            <a:xfrm>
              <a:off x="1355725" y="2678125"/>
              <a:ext cx="165250" cy="18075"/>
            </a:xfrm>
            <a:custGeom>
              <a:avLst/>
              <a:gdLst/>
              <a:ahLst/>
              <a:cxnLst/>
              <a:rect l="l" t="t" r="r" b="b"/>
              <a:pathLst>
                <a:path w="6610" h="723" extrusionOk="0">
                  <a:moveTo>
                    <a:pt x="0" y="0"/>
                  </a:moveTo>
                  <a:lnTo>
                    <a:pt x="0" y="722"/>
                  </a:lnTo>
                  <a:lnTo>
                    <a:pt x="6609" y="722"/>
                  </a:lnTo>
                  <a:lnTo>
                    <a:pt x="6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"/>
            <p:cNvSpPr/>
            <p:nvPr/>
          </p:nvSpPr>
          <p:spPr>
            <a:xfrm>
              <a:off x="1613025" y="2497350"/>
              <a:ext cx="139425" cy="186700"/>
            </a:xfrm>
            <a:custGeom>
              <a:avLst/>
              <a:gdLst/>
              <a:ahLst/>
              <a:cxnLst/>
              <a:rect l="l" t="t" r="r" b="b"/>
              <a:pathLst>
                <a:path w="5577" h="7468" extrusionOk="0">
                  <a:moveTo>
                    <a:pt x="1" y="0"/>
                  </a:moveTo>
                  <a:lnTo>
                    <a:pt x="1" y="7468"/>
                  </a:lnTo>
                  <a:lnTo>
                    <a:pt x="5577" y="7468"/>
                  </a:lnTo>
                  <a:lnTo>
                    <a:pt x="5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"/>
            <p:cNvSpPr/>
            <p:nvPr/>
          </p:nvSpPr>
          <p:spPr>
            <a:xfrm>
              <a:off x="1620200" y="2507000"/>
              <a:ext cx="124775" cy="167100"/>
            </a:xfrm>
            <a:custGeom>
              <a:avLst/>
              <a:gdLst/>
              <a:ahLst/>
              <a:cxnLst/>
              <a:rect l="l" t="t" r="r" b="b"/>
              <a:pathLst>
                <a:path w="4991" h="6684" extrusionOk="0">
                  <a:moveTo>
                    <a:pt x="0" y="0"/>
                  </a:moveTo>
                  <a:lnTo>
                    <a:pt x="0" y="6683"/>
                  </a:lnTo>
                  <a:lnTo>
                    <a:pt x="4991" y="6683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rgbClr val="FCF4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"/>
            <p:cNvSpPr/>
            <p:nvPr/>
          </p:nvSpPr>
          <p:spPr>
            <a:xfrm>
              <a:off x="1613025" y="2584475"/>
              <a:ext cx="139425" cy="12450"/>
            </a:xfrm>
            <a:custGeom>
              <a:avLst/>
              <a:gdLst/>
              <a:ahLst/>
              <a:cxnLst/>
              <a:rect l="l" t="t" r="r" b="b"/>
              <a:pathLst>
                <a:path w="5577" h="498" extrusionOk="0">
                  <a:moveTo>
                    <a:pt x="1" y="0"/>
                  </a:moveTo>
                  <a:lnTo>
                    <a:pt x="1" y="498"/>
                  </a:lnTo>
                  <a:lnTo>
                    <a:pt x="5577" y="498"/>
                  </a:lnTo>
                  <a:lnTo>
                    <a:pt x="5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"/>
            <p:cNvSpPr/>
            <p:nvPr/>
          </p:nvSpPr>
          <p:spPr>
            <a:xfrm>
              <a:off x="1598725" y="2678125"/>
              <a:ext cx="165250" cy="18075"/>
            </a:xfrm>
            <a:custGeom>
              <a:avLst/>
              <a:gdLst/>
              <a:ahLst/>
              <a:cxnLst/>
              <a:rect l="l" t="t" r="r" b="b"/>
              <a:pathLst>
                <a:path w="6610" h="723" extrusionOk="0">
                  <a:moveTo>
                    <a:pt x="0" y="0"/>
                  </a:moveTo>
                  <a:lnTo>
                    <a:pt x="0" y="722"/>
                  </a:lnTo>
                  <a:lnTo>
                    <a:pt x="6609" y="722"/>
                  </a:lnTo>
                  <a:lnTo>
                    <a:pt x="6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"/>
            <p:cNvSpPr/>
            <p:nvPr/>
          </p:nvSpPr>
          <p:spPr>
            <a:xfrm>
              <a:off x="1850425" y="2497350"/>
              <a:ext cx="139425" cy="186700"/>
            </a:xfrm>
            <a:custGeom>
              <a:avLst/>
              <a:gdLst/>
              <a:ahLst/>
              <a:cxnLst/>
              <a:rect l="l" t="t" r="r" b="b"/>
              <a:pathLst>
                <a:path w="5577" h="7468" extrusionOk="0">
                  <a:moveTo>
                    <a:pt x="1" y="0"/>
                  </a:moveTo>
                  <a:lnTo>
                    <a:pt x="1" y="7468"/>
                  </a:lnTo>
                  <a:lnTo>
                    <a:pt x="5576" y="7468"/>
                  </a:lnTo>
                  <a:lnTo>
                    <a:pt x="5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"/>
            <p:cNvSpPr/>
            <p:nvPr/>
          </p:nvSpPr>
          <p:spPr>
            <a:xfrm>
              <a:off x="1857900" y="2507300"/>
              <a:ext cx="124800" cy="167100"/>
            </a:xfrm>
            <a:custGeom>
              <a:avLst/>
              <a:gdLst/>
              <a:ahLst/>
              <a:cxnLst/>
              <a:rect l="l" t="t" r="r" b="b"/>
              <a:pathLst>
                <a:path w="4992" h="6684" extrusionOk="0">
                  <a:moveTo>
                    <a:pt x="1" y="1"/>
                  </a:moveTo>
                  <a:lnTo>
                    <a:pt x="1" y="6684"/>
                  </a:lnTo>
                  <a:lnTo>
                    <a:pt x="4991" y="6684"/>
                  </a:lnTo>
                  <a:lnTo>
                    <a:pt x="4991" y="1"/>
                  </a:lnTo>
                  <a:close/>
                </a:path>
              </a:pathLst>
            </a:custGeom>
            <a:solidFill>
              <a:srgbClr val="FCF4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"/>
            <p:cNvSpPr/>
            <p:nvPr/>
          </p:nvSpPr>
          <p:spPr>
            <a:xfrm>
              <a:off x="1850425" y="2584475"/>
              <a:ext cx="139425" cy="12450"/>
            </a:xfrm>
            <a:custGeom>
              <a:avLst/>
              <a:gdLst/>
              <a:ahLst/>
              <a:cxnLst/>
              <a:rect l="l" t="t" r="r" b="b"/>
              <a:pathLst>
                <a:path w="5577" h="498" extrusionOk="0">
                  <a:moveTo>
                    <a:pt x="1" y="0"/>
                  </a:moveTo>
                  <a:lnTo>
                    <a:pt x="1" y="498"/>
                  </a:lnTo>
                  <a:lnTo>
                    <a:pt x="5576" y="498"/>
                  </a:lnTo>
                  <a:lnTo>
                    <a:pt x="5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"/>
            <p:cNvSpPr/>
            <p:nvPr/>
          </p:nvSpPr>
          <p:spPr>
            <a:xfrm>
              <a:off x="1836125" y="2678125"/>
              <a:ext cx="165225" cy="18075"/>
            </a:xfrm>
            <a:custGeom>
              <a:avLst/>
              <a:gdLst/>
              <a:ahLst/>
              <a:cxnLst/>
              <a:rect l="l" t="t" r="r" b="b"/>
              <a:pathLst>
                <a:path w="6609" h="723" extrusionOk="0">
                  <a:moveTo>
                    <a:pt x="0" y="0"/>
                  </a:moveTo>
                  <a:lnTo>
                    <a:pt x="0" y="722"/>
                  </a:lnTo>
                  <a:lnTo>
                    <a:pt x="6609" y="722"/>
                  </a:lnTo>
                  <a:lnTo>
                    <a:pt x="6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"/>
            <p:cNvSpPr/>
            <p:nvPr/>
          </p:nvSpPr>
          <p:spPr>
            <a:xfrm>
              <a:off x="1438175" y="2501700"/>
              <a:ext cx="25" cy="180800"/>
            </a:xfrm>
            <a:custGeom>
              <a:avLst/>
              <a:gdLst/>
              <a:ahLst/>
              <a:cxnLst/>
              <a:rect l="l" t="t" r="r" b="b"/>
              <a:pathLst>
                <a:path w="1" h="7232" extrusionOk="0">
                  <a:moveTo>
                    <a:pt x="1" y="1"/>
                  </a:moveTo>
                  <a:lnTo>
                    <a:pt x="1" y="723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"/>
            <p:cNvSpPr/>
            <p:nvPr/>
          </p:nvSpPr>
          <p:spPr>
            <a:xfrm>
              <a:off x="1682725" y="2501700"/>
              <a:ext cx="25" cy="180800"/>
            </a:xfrm>
            <a:custGeom>
              <a:avLst/>
              <a:gdLst/>
              <a:ahLst/>
              <a:cxnLst/>
              <a:rect l="l" t="t" r="r" b="b"/>
              <a:pathLst>
                <a:path w="1" h="7232" extrusionOk="0">
                  <a:moveTo>
                    <a:pt x="1" y="1"/>
                  </a:moveTo>
                  <a:lnTo>
                    <a:pt x="1" y="723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"/>
            <p:cNvSpPr/>
            <p:nvPr/>
          </p:nvSpPr>
          <p:spPr>
            <a:xfrm>
              <a:off x="1920125" y="2501700"/>
              <a:ext cx="25" cy="180800"/>
            </a:xfrm>
            <a:custGeom>
              <a:avLst/>
              <a:gdLst/>
              <a:ahLst/>
              <a:cxnLst/>
              <a:rect l="l" t="t" r="r" b="b"/>
              <a:pathLst>
                <a:path w="1" h="7232" extrusionOk="0">
                  <a:moveTo>
                    <a:pt x="1" y="1"/>
                  </a:moveTo>
                  <a:lnTo>
                    <a:pt x="1" y="723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Data Cleaning</a:t>
            </a:r>
            <a:endParaRPr/>
          </a:p>
        </p:txBody>
      </p:sp>
      <p:sp>
        <p:nvSpPr>
          <p:cNvPr id="1273" name="Google Shape;1273;p9"/>
          <p:cNvSpPr txBox="1">
            <a:spLocks noGrp="1"/>
          </p:cNvSpPr>
          <p:nvPr>
            <p:ph type="body" idx="1"/>
          </p:nvPr>
        </p:nvSpPr>
        <p:spPr>
          <a:xfrm>
            <a:off x="950967" y="1645433"/>
            <a:ext cx="10290000" cy="4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406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2400"/>
              <a:t>Interpolate method used to impute missing values</a:t>
            </a:r>
            <a:endParaRPr/>
          </a:p>
          <a:p>
            <a:pPr marL="609585" lvl="0" indent="-406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2400"/>
              <a:t>MinMaxScalar() of the sklearn.preprocessing library used to scale data</a:t>
            </a:r>
            <a:endParaRPr/>
          </a:p>
          <a:p>
            <a:pPr marL="609585" lvl="0" indent="-406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2400"/>
              <a:t>Quantile method used for outlier treatment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1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Machine learning techniques</a:t>
            </a:r>
            <a:endParaRPr/>
          </a:p>
        </p:txBody>
      </p:sp>
      <p:sp>
        <p:nvSpPr>
          <p:cNvPr id="1279" name="Google Shape;1279;p10"/>
          <p:cNvSpPr txBox="1">
            <a:spLocks noGrp="1"/>
          </p:cNvSpPr>
          <p:nvPr>
            <p:ph type="body" idx="1"/>
          </p:nvPr>
        </p:nvSpPr>
        <p:spPr>
          <a:xfrm>
            <a:off x="950967" y="1645433"/>
            <a:ext cx="10290000" cy="4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4" lvl="0" indent="-4635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lang="en-US" sz="2500"/>
              <a:t>Dataset was split in 80/20 ratio</a:t>
            </a:r>
            <a:endParaRPr sz="2500"/>
          </a:p>
          <a:p>
            <a:pPr marL="609584" lvl="0" indent="-4889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Model trained on 80% and tested on the 20%</a:t>
            </a:r>
            <a:endParaRPr sz="2500"/>
          </a:p>
          <a:p>
            <a:pPr marL="609584" lvl="0" indent="-4889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0 indicates customer is not profitable and 1 indicates profitable</a:t>
            </a:r>
            <a:endParaRPr sz="2500"/>
          </a:p>
          <a:p>
            <a:pPr marL="609585" lvl="0" indent="-4889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Binary outcome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1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Model evaluation</a:t>
            </a:r>
            <a:endParaRPr/>
          </a:p>
        </p:txBody>
      </p:sp>
      <p:pic>
        <p:nvPicPr>
          <p:cNvPr id="1285" name="Google Shape;128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2861" y="2330605"/>
            <a:ext cx="7912584" cy="2884123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Google Shape;1286;p11"/>
          <p:cNvSpPr txBox="1">
            <a:spLocks noGrp="1"/>
          </p:cNvSpPr>
          <p:nvPr>
            <p:ph type="body" idx="1"/>
          </p:nvPr>
        </p:nvSpPr>
        <p:spPr>
          <a:xfrm>
            <a:off x="950967" y="1645433"/>
            <a:ext cx="10290000" cy="4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3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3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Prediction on Test Sets</a:t>
            </a:r>
            <a:endParaRPr/>
          </a:p>
        </p:txBody>
      </p:sp>
      <p:sp>
        <p:nvSpPr>
          <p:cNvPr id="1292" name="Google Shape;1292;p37"/>
          <p:cNvSpPr txBox="1">
            <a:spLocks noGrp="1"/>
          </p:cNvSpPr>
          <p:nvPr>
            <p:ph type="body" idx="1"/>
          </p:nvPr>
        </p:nvSpPr>
        <p:spPr>
          <a:xfrm>
            <a:off x="950967" y="1645433"/>
            <a:ext cx="10290000" cy="4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3200"/>
              <a:t>Based on the prediction on test set, accuracy and confusion matrix Random Forest was chosen as the best model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7" name="Google Shape;129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028301" cy="670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3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Live model demo using Flask</a:t>
            </a:r>
            <a:endParaRPr/>
          </a:p>
        </p:txBody>
      </p:sp>
      <p:sp>
        <p:nvSpPr>
          <p:cNvPr id="1303" name="Google Shape;1303;p38"/>
          <p:cNvSpPr txBox="1">
            <a:spLocks noGrp="1"/>
          </p:cNvSpPr>
          <p:nvPr>
            <p:ph type="body" idx="1"/>
          </p:nvPr>
        </p:nvSpPr>
        <p:spPr>
          <a:xfrm>
            <a:off x="950967" y="1645433"/>
            <a:ext cx="10290000" cy="4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▪"/>
            </a:pPr>
            <a:r>
              <a:rPr lang="en-US" sz="3200" u="sng">
                <a:solidFill>
                  <a:schemeClr val="hlink"/>
                </a:solidFill>
                <a:hlinkClick r:id="rId3"/>
              </a:rPr>
              <a:t>Let us see a demo</a:t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3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Limitation</a:t>
            </a:r>
            <a:endParaRPr/>
          </a:p>
        </p:txBody>
      </p:sp>
      <p:sp>
        <p:nvSpPr>
          <p:cNvPr id="1309" name="Google Shape;1309;p39"/>
          <p:cNvSpPr txBox="1">
            <a:spLocks noGrp="1"/>
          </p:cNvSpPr>
          <p:nvPr>
            <p:ph type="body" idx="1"/>
          </p:nvPr>
        </p:nvSpPr>
        <p:spPr>
          <a:xfrm>
            <a:off x="950967" y="1645433"/>
            <a:ext cx="10290000" cy="4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2400"/>
              <a:t>Only number of trips was utilized to define profitability not total sales revenue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2400"/>
              <a:t>There were not enough responses for certain variables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2400"/>
              <a:t>Definition of “small business owner” and “Large business owner” were not available with the dataset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2400"/>
              <a:t>Accuracy for RF was 86%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24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24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2"/>
          <p:cNvSpPr txBox="1">
            <a:spLocks noGrp="1"/>
          </p:cNvSpPr>
          <p:nvPr>
            <p:ph type="subTitle" idx="1"/>
          </p:nvPr>
        </p:nvSpPr>
        <p:spPr>
          <a:xfrm>
            <a:off x="264287" y="3728994"/>
            <a:ext cx="5321480" cy="224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33"/>
              <a:t>Trips &amp; Travel.com wants to find out which are its most lucrative customer segments and where there is still scope for growth. </a:t>
            </a:r>
            <a:endParaRPr/>
          </a:p>
          <a:p>
            <a: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33"/>
              <a:t>What are the underlying drivers of profitability?</a:t>
            </a:r>
            <a:endParaRPr/>
          </a:p>
          <a:p>
            <a: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33"/>
              <a:t>Is there a scope of improvement for current sales team performance?</a:t>
            </a:r>
            <a:endParaRPr/>
          </a:p>
        </p:txBody>
      </p:sp>
      <p:sp>
        <p:nvSpPr>
          <p:cNvPr id="963" name="Google Shape;963;p2"/>
          <p:cNvSpPr/>
          <p:nvPr/>
        </p:nvSpPr>
        <p:spPr>
          <a:xfrm>
            <a:off x="12938117" y="4641150"/>
            <a:ext cx="89364" cy="53041"/>
          </a:xfrm>
          <a:custGeom>
            <a:avLst/>
            <a:gdLst/>
            <a:ahLst/>
            <a:cxnLst/>
            <a:rect l="l" t="t" r="r" b="b"/>
            <a:pathLst>
              <a:path w="4212" h="2500" extrusionOk="0">
                <a:moveTo>
                  <a:pt x="3853" y="1"/>
                </a:moveTo>
                <a:cubicBezTo>
                  <a:pt x="3789" y="1"/>
                  <a:pt x="3724" y="27"/>
                  <a:pt x="3671" y="89"/>
                </a:cubicBezTo>
                <a:lnTo>
                  <a:pt x="2169" y="1906"/>
                </a:lnTo>
                <a:lnTo>
                  <a:pt x="562" y="194"/>
                </a:lnTo>
                <a:cubicBezTo>
                  <a:pt x="503" y="136"/>
                  <a:pt x="437" y="111"/>
                  <a:pt x="373" y="111"/>
                </a:cubicBezTo>
                <a:cubicBezTo>
                  <a:pt x="172" y="111"/>
                  <a:pt x="0" y="358"/>
                  <a:pt x="213" y="543"/>
                </a:cubicBezTo>
                <a:lnTo>
                  <a:pt x="1994" y="2430"/>
                </a:lnTo>
                <a:cubicBezTo>
                  <a:pt x="2064" y="2465"/>
                  <a:pt x="2134" y="2500"/>
                  <a:pt x="2169" y="2500"/>
                </a:cubicBezTo>
                <a:lnTo>
                  <a:pt x="2204" y="2500"/>
                </a:lnTo>
                <a:cubicBezTo>
                  <a:pt x="2274" y="2500"/>
                  <a:pt x="2309" y="2465"/>
                  <a:pt x="2378" y="2430"/>
                </a:cubicBezTo>
                <a:lnTo>
                  <a:pt x="4055" y="404"/>
                </a:lnTo>
                <a:cubicBezTo>
                  <a:pt x="4211" y="222"/>
                  <a:pt x="4038" y="1"/>
                  <a:pt x="38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2"/>
          <p:cNvSpPr/>
          <p:nvPr/>
        </p:nvSpPr>
        <p:spPr>
          <a:xfrm>
            <a:off x="12933725" y="4757799"/>
            <a:ext cx="45467" cy="47568"/>
          </a:xfrm>
          <a:custGeom>
            <a:avLst/>
            <a:gdLst/>
            <a:ahLst/>
            <a:cxnLst/>
            <a:rect l="l" t="t" r="r" b="b"/>
            <a:pathLst>
              <a:path w="2143" h="2242" extrusionOk="0">
                <a:moveTo>
                  <a:pt x="1807" y="1"/>
                </a:moveTo>
                <a:cubicBezTo>
                  <a:pt x="1738" y="1"/>
                  <a:pt x="1666" y="33"/>
                  <a:pt x="1607" y="110"/>
                </a:cubicBezTo>
                <a:lnTo>
                  <a:pt x="140" y="1857"/>
                </a:lnTo>
                <a:cubicBezTo>
                  <a:pt x="1" y="1997"/>
                  <a:pt x="105" y="2241"/>
                  <a:pt x="315" y="2241"/>
                </a:cubicBezTo>
                <a:cubicBezTo>
                  <a:pt x="385" y="2241"/>
                  <a:pt x="455" y="2206"/>
                  <a:pt x="525" y="2171"/>
                </a:cubicBezTo>
                <a:lnTo>
                  <a:pt x="1992" y="390"/>
                </a:lnTo>
                <a:cubicBezTo>
                  <a:pt x="2143" y="214"/>
                  <a:pt x="1985" y="1"/>
                  <a:pt x="18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5" name="Google Shape;965;p2"/>
          <p:cNvGrpSpPr/>
          <p:nvPr/>
        </p:nvGrpSpPr>
        <p:grpSpPr>
          <a:xfrm>
            <a:off x="7852863" y="1235362"/>
            <a:ext cx="4074851" cy="5404020"/>
            <a:chOff x="5795781" y="1379654"/>
            <a:chExt cx="2549331" cy="3380893"/>
          </a:xfrm>
        </p:grpSpPr>
        <p:sp>
          <p:nvSpPr>
            <p:cNvPr id="966" name="Google Shape;966;p2"/>
            <p:cNvSpPr/>
            <p:nvPr/>
          </p:nvSpPr>
          <p:spPr>
            <a:xfrm>
              <a:off x="6623463" y="4489561"/>
              <a:ext cx="436660" cy="198074"/>
            </a:xfrm>
            <a:custGeom>
              <a:avLst/>
              <a:gdLst/>
              <a:ahLst/>
              <a:cxnLst/>
              <a:rect l="l" t="t" r="r" b="b"/>
              <a:pathLst>
                <a:path w="25081" h="11377" extrusionOk="0">
                  <a:moveTo>
                    <a:pt x="24172" y="0"/>
                  </a:moveTo>
                  <a:lnTo>
                    <a:pt x="17116" y="489"/>
                  </a:lnTo>
                  <a:cubicBezTo>
                    <a:pt x="17116" y="489"/>
                    <a:pt x="16383" y="769"/>
                    <a:pt x="15230" y="1293"/>
                  </a:cubicBezTo>
                  <a:cubicBezTo>
                    <a:pt x="15125" y="1328"/>
                    <a:pt x="15055" y="1363"/>
                    <a:pt x="14985" y="1397"/>
                  </a:cubicBezTo>
                  <a:cubicBezTo>
                    <a:pt x="14636" y="1537"/>
                    <a:pt x="14252" y="1712"/>
                    <a:pt x="13833" y="1887"/>
                  </a:cubicBezTo>
                  <a:cubicBezTo>
                    <a:pt x="13763" y="1921"/>
                    <a:pt x="13658" y="1956"/>
                    <a:pt x="13588" y="1991"/>
                  </a:cubicBezTo>
                  <a:cubicBezTo>
                    <a:pt x="13169" y="2166"/>
                    <a:pt x="12750" y="2341"/>
                    <a:pt x="12296" y="2550"/>
                  </a:cubicBezTo>
                  <a:cubicBezTo>
                    <a:pt x="12226" y="2585"/>
                    <a:pt x="12121" y="2620"/>
                    <a:pt x="12016" y="2655"/>
                  </a:cubicBezTo>
                  <a:cubicBezTo>
                    <a:pt x="10409" y="3389"/>
                    <a:pt x="8593" y="4192"/>
                    <a:pt x="6881" y="4960"/>
                  </a:cubicBezTo>
                  <a:cubicBezTo>
                    <a:pt x="6812" y="4995"/>
                    <a:pt x="6742" y="5030"/>
                    <a:pt x="6672" y="5065"/>
                  </a:cubicBezTo>
                  <a:cubicBezTo>
                    <a:pt x="3423" y="6567"/>
                    <a:pt x="629" y="7999"/>
                    <a:pt x="419" y="8523"/>
                  </a:cubicBezTo>
                  <a:cubicBezTo>
                    <a:pt x="175" y="9012"/>
                    <a:pt x="70" y="9536"/>
                    <a:pt x="0" y="10095"/>
                  </a:cubicBezTo>
                  <a:cubicBezTo>
                    <a:pt x="0" y="10200"/>
                    <a:pt x="0" y="10270"/>
                    <a:pt x="0" y="10340"/>
                  </a:cubicBezTo>
                  <a:cubicBezTo>
                    <a:pt x="0" y="10829"/>
                    <a:pt x="140" y="11213"/>
                    <a:pt x="419" y="11353"/>
                  </a:cubicBezTo>
                  <a:cubicBezTo>
                    <a:pt x="460" y="11369"/>
                    <a:pt x="610" y="11377"/>
                    <a:pt x="855" y="11377"/>
                  </a:cubicBezTo>
                  <a:cubicBezTo>
                    <a:pt x="3792" y="11377"/>
                    <a:pt x="20341" y="10278"/>
                    <a:pt x="24242" y="9536"/>
                  </a:cubicBezTo>
                  <a:cubicBezTo>
                    <a:pt x="24626" y="9467"/>
                    <a:pt x="24906" y="9152"/>
                    <a:pt x="24941" y="8768"/>
                  </a:cubicBezTo>
                  <a:cubicBezTo>
                    <a:pt x="24941" y="8488"/>
                    <a:pt x="24975" y="8174"/>
                    <a:pt x="24975" y="7790"/>
                  </a:cubicBezTo>
                  <a:cubicBezTo>
                    <a:pt x="24975" y="7685"/>
                    <a:pt x="24975" y="7615"/>
                    <a:pt x="24975" y="7545"/>
                  </a:cubicBezTo>
                  <a:cubicBezTo>
                    <a:pt x="25080" y="5729"/>
                    <a:pt x="25080" y="2934"/>
                    <a:pt x="24521" y="978"/>
                  </a:cubicBezTo>
                  <a:lnTo>
                    <a:pt x="24521" y="943"/>
                  </a:lnTo>
                  <a:lnTo>
                    <a:pt x="24452" y="699"/>
                  </a:lnTo>
                  <a:cubicBezTo>
                    <a:pt x="24382" y="454"/>
                    <a:pt x="24277" y="210"/>
                    <a:pt x="24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"/>
            <p:cNvSpPr/>
            <p:nvPr/>
          </p:nvSpPr>
          <p:spPr>
            <a:xfrm>
              <a:off x="6921451" y="4437261"/>
              <a:ext cx="122862" cy="68717"/>
            </a:xfrm>
            <a:custGeom>
              <a:avLst/>
              <a:gdLst/>
              <a:ahLst/>
              <a:cxnLst/>
              <a:rect l="l" t="t" r="r" b="b"/>
              <a:pathLst>
                <a:path w="7057" h="3947" extrusionOk="0">
                  <a:moveTo>
                    <a:pt x="7056" y="0"/>
                  </a:moveTo>
                  <a:lnTo>
                    <a:pt x="0" y="280"/>
                  </a:lnTo>
                  <a:lnTo>
                    <a:pt x="0" y="3493"/>
                  </a:lnTo>
                  <a:cubicBezTo>
                    <a:pt x="0" y="3493"/>
                    <a:pt x="1432" y="3946"/>
                    <a:pt x="3217" y="3946"/>
                  </a:cubicBezTo>
                  <a:cubicBezTo>
                    <a:pt x="4447" y="3946"/>
                    <a:pt x="5845" y="3731"/>
                    <a:pt x="7056" y="3004"/>
                  </a:cubicBezTo>
                  <a:lnTo>
                    <a:pt x="7056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"/>
            <p:cNvSpPr/>
            <p:nvPr/>
          </p:nvSpPr>
          <p:spPr>
            <a:xfrm>
              <a:off x="6621026" y="4620918"/>
              <a:ext cx="437270" cy="48661"/>
            </a:xfrm>
            <a:custGeom>
              <a:avLst/>
              <a:gdLst/>
              <a:ahLst/>
              <a:cxnLst/>
              <a:rect l="l" t="t" r="r" b="b"/>
              <a:pathLst>
                <a:path w="25116" h="2795" extrusionOk="0">
                  <a:moveTo>
                    <a:pt x="25115" y="0"/>
                  </a:moveTo>
                  <a:cubicBezTo>
                    <a:pt x="24103" y="210"/>
                    <a:pt x="23020" y="419"/>
                    <a:pt x="21937" y="629"/>
                  </a:cubicBezTo>
                  <a:cubicBezTo>
                    <a:pt x="21832" y="629"/>
                    <a:pt x="21762" y="629"/>
                    <a:pt x="21692" y="664"/>
                  </a:cubicBezTo>
                  <a:cubicBezTo>
                    <a:pt x="17850" y="1293"/>
                    <a:pt x="13553" y="1747"/>
                    <a:pt x="9816" y="2026"/>
                  </a:cubicBezTo>
                  <a:cubicBezTo>
                    <a:pt x="9746" y="2026"/>
                    <a:pt x="9641" y="2026"/>
                    <a:pt x="9571" y="2061"/>
                  </a:cubicBezTo>
                  <a:cubicBezTo>
                    <a:pt x="4402" y="2445"/>
                    <a:pt x="350" y="2550"/>
                    <a:pt x="140" y="2550"/>
                  </a:cubicBezTo>
                  <a:cubicBezTo>
                    <a:pt x="0" y="2550"/>
                    <a:pt x="0" y="2795"/>
                    <a:pt x="140" y="2795"/>
                  </a:cubicBezTo>
                  <a:cubicBezTo>
                    <a:pt x="280" y="2795"/>
                    <a:pt x="12471" y="2445"/>
                    <a:pt x="21797" y="874"/>
                  </a:cubicBezTo>
                  <a:lnTo>
                    <a:pt x="21832" y="874"/>
                  </a:lnTo>
                  <a:cubicBezTo>
                    <a:pt x="22985" y="664"/>
                    <a:pt x="24103" y="454"/>
                    <a:pt x="25115" y="245"/>
                  </a:cubicBezTo>
                  <a:cubicBezTo>
                    <a:pt x="25115" y="140"/>
                    <a:pt x="25115" y="70"/>
                    <a:pt x="25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"/>
            <p:cNvSpPr/>
            <p:nvPr/>
          </p:nvSpPr>
          <p:spPr>
            <a:xfrm>
              <a:off x="6738682" y="4575026"/>
              <a:ext cx="53240" cy="83620"/>
            </a:xfrm>
            <a:custGeom>
              <a:avLst/>
              <a:gdLst/>
              <a:ahLst/>
              <a:cxnLst/>
              <a:rect l="l" t="t" r="r" b="b"/>
              <a:pathLst>
                <a:path w="3058" h="4803" extrusionOk="0">
                  <a:moveTo>
                    <a:pt x="165" y="0"/>
                  </a:moveTo>
                  <a:cubicBezTo>
                    <a:pt x="61" y="0"/>
                    <a:pt x="1" y="138"/>
                    <a:pt x="89" y="226"/>
                  </a:cubicBezTo>
                  <a:cubicBezTo>
                    <a:pt x="89" y="226"/>
                    <a:pt x="1800" y="1484"/>
                    <a:pt x="2813" y="4697"/>
                  </a:cubicBezTo>
                  <a:cubicBezTo>
                    <a:pt x="2848" y="4767"/>
                    <a:pt x="2883" y="4802"/>
                    <a:pt x="2918" y="4802"/>
                  </a:cubicBezTo>
                  <a:cubicBezTo>
                    <a:pt x="2953" y="4802"/>
                    <a:pt x="2953" y="4767"/>
                    <a:pt x="2988" y="4767"/>
                  </a:cubicBezTo>
                  <a:cubicBezTo>
                    <a:pt x="3023" y="4767"/>
                    <a:pt x="3058" y="4697"/>
                    <a:pt x="3058" y="4627"/>
                  </a:cubicBezTo>
                  <a:cubicBezTo>
                    <a:pt x="1975" y="1344"/>
                    <a:pt x="298" y="86"/>
                    <a:pt x="228" y="16"/>
                  </a:cubicBezTo>
                  <a:cubicBezTo>
                    <a:pt x="206" y="5"/>
                    <a:pt x="185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"/>
            <p:cNvSpPr/>
            <p:nvPr/>
          </p:nvSpPr>
          <p:spPr>
            <a:xfrm>
              <a:off x="6995634" y="4501713"/>
              <a:ext cx="54754" cy="134423"/>
            </a:xfrm>
            <a:custGeom>
              <a:avLst/>
              <a:gdLst/>
              <a:ahLst/>
              <a:cxnLst/>
              <a:rect l="l" t="t" r="r" b="b"/>
              <a:pathLst>
                <a:path w="3145" h="7721" extrusionOk="0">
                  <a:moveTo>
                    <a:pt x="3075" y="1"/>
                  </a:moveTo>
                  <a:cubicBezTo>
                    <a:pt x="3040" y="1"/>
                    <a:pt x="3040" y="36"/>
                    <a:pt x="3040" y="36"/>
                  </a:cubicBezTo>
                  <a:cubicBezTo>
                    <a:pt x="3005" y="71"/>
                    <a:pt x="1" y="3424"/>
                    <a:pt x="175" y="7511"/>
                  </a:cubicBezTo>
                  <a:cubicBezTo>
                    <a:pt x="175" y="7546"/>
                    <a:pt x="175" y="7581"/>
                    <a:pt x="175" y="7616"/>
                  </a:cubicBezTo>
                  <a:cubicBezTo>
                    <a:pt x="175" y="7686"/>
                    <a:pt x="210" y="7721"/>
                    <a:pt x="280" y="7721"/>
                  </a:cubicBezTo>
                  <a:lnTo>
                    <a:pt x="315" y="7721"/>
                  </a:lnTo>
                  <a:cubicBezTo>
                    <a:pt x="385" y="7721"/>
                    <a:pt x="420" y="7651"/>
                    <a:pt x="420" y="7616"/>
                  </a:cubicBezTo>
                  <a:cubicBezTo>
                    <a:pt x="420" y="7546"/>
                    <a:pt x="420" y="7511"/>
                    <a:pt x="420" y="7476"/>
                  </a:cubicBezTo>
                  <a:cubicBezTo>
                    <a:pt x="280" y="3808"/>
                    <a:pt x="2760" y="734"/>
                    <a:pt x="3144" y="245"/>
                  </a:cubicBezTo>
                  <a:lnTo>
                    <a:pt x="3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"/>
            <p:cNvSpPr/>
            <p:nvPr/>
          </p:nvSpPr>
          <p:spPr>
            <a:xfrm>
              <a:off x="6832660" y="4533956"/>
              <a:ext cx="37101" cy="37101"/>
            </a:xfrm>
            <a:custGeom>
              <a:avLst/>
              <a:gdLst/>
              <a:ahLst/>
              <a:cxnLst/>
              <a:rect l="l" t="t" r="r" b="b"/>
              <a:pathLst>
                <a:path w="2131" h="2131" extrusionOk="0">
                  <a:moveTo>
                    <a:pt x="280" y="0"/>
                  </a:moveTo>
                  <a:cubicBezTo>
                    <a:pt x="210" y="35"/>
                    <a:pt x="105" y="70"/>
                    <a:pt x="0" y="105"/>
                  </a:cubicBezTo>
                  <a:cubicBezTo>
                    <a:pt x="769" y="629"/>
                    <a:pt x="1432" y="1293"/>
                    <a:pt x="1886" y="2061"/>
                  </a:cubicBezTo>
                  <a:cubicBezTo>
                    <a:pt x="1921" y="2096"/>
                    <a:pt x="1956" y="2131"/>
                    <a:pt x="1991" y="2131"/>
                  </a:cubicBezTo>
                  <a:lnTo>
                    <a:pt x="2061" y="2131"/>
                  </a:lnTo>
                  <a:cubicBezTo>
                    <a:pt x="2131" y="2061"/>
                    <a:pt x="2131" y="1991"/>
                    <a:pt x="2096" y="1956"/>
                  </a:cubicBezTo>
                  <a:cubicBezTo>
                    <a:pt x="1642" y="1188"/>
                    <a:pt x="1013" y="524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"/>
            <p:cNvSpPr/>
            <p:nvPr/>
          </p:nvSpPr>
          <p:spPr>
            <a:xfrm>
              <a:off x="6860029" y="4522396"/>
              <a:ext cx="30415" cy="32853"/>
            </a:xfrm>
            <a:custGeom>
              <a:avLst/>
              <a:gdLst/>
              <a:ahLst/>
              <a:cxnLst/>
              <a:rect l="l" t="t" r="r" b="b"/>
              <a:pathLst>
                <a:path w="1747" h="1887" extrusionOk="0">
                  <a:moveTo>
                    <a:pt x="245" y="1"/>
                  </a:moveTo>
                  <a:cubicBezTo>
                    <a:pt x="175" y="35"/>
                    <a:pt x="70" y="70"/>
                    <a:pt x="0" y="105"/>
                  </a:cubicBezTo>
                  <a:cubicBezTo>
                    <a:pt x="594" y="594"/>
                    <a:pt x="1118" y="1153"/>
                    <a:pt x="1537" y="1817"/>
                  </a:cubicBezTo>
                  <a:cubicBezTo>
                    <a:pt x="1537" y="1852"/>
                    <a:pt x="1572" y="1887"/>
                    <a:pt x="1642" y="1887"/>
                  </a:cubicBezTo>
                  <a:lnTo>
                    <a:pt x="1677" y="1887"/>
                  </a:lnTo>
                  <a:cubicBezTo>
                    <a:pt x="1747" y="1852"/>
                    <a:pt x="1747" y="1747"/>
                    <a:pt x="1712" y="1712"/>
                  </a:cubicBezTo>
                  <a:cubicBezTo>
                    <a:pt x="1327" y="1048"/>
                    <a:pt x="838" y="490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"/>
            <p:cNvSpPr/>
            <p:nvPr/>
          </p:nvSpPr>
          <p:spPr>
            <a:xfrm>
              <a:off x="6884350" y="4512054"/>
              <a:ext cx="27995" cy="30433"/>
            </a:xfrm>
            <a:custGeom>
              <a:avLst/>
              <a:gdLst/>
              <a:ahLst/>
              <a:cxnLst/>
              <a:rect l="l" t="t" r="r" b="b"/>
              <a:pathLst>
                <a:path w="1608" h="1748" extrusionOk="0">
                  <a:moveTo>
                    <a:pt x="245" y="1"/>
                  </a:moveTo>
                  <a:cubicBezTo>
                    <a:pt x="140" y="36"/>
                    <a:pt x="70" y="71"/>
                    <a:pt x="0" y="105"/>
                  </a:cubicBezTo>
                  <a:cubicBezTo>
                    <a:pt x="524" y="560"/>
                    <a:pt x="1013" y="1084"/>
                    <a:pt x="1363" y="1712"/>
                  </a:cubicBezTo>
                  <a:cubicBezTo>
                    <a:pt x="1398" y="1747"/>
                    <a:pt x="1432" y="1747"/>
                    <a:pt x="1467" y="1747"/>
                  </a:cubicBezTo>
                  <a:lnTo>
                    <a:pt x="1537" y="1747"/>
                  </a:lnTo>
                  <a:cubicBezTo>
                    <a:pt x="1572" y="1712"/>
                    <a:pt x="1607" y="1642"/>
                    <a:pt x="1572" y="1573"/>
                  </a:cubicBezTo>
                  <a:cubicBezTo>
                    <a:pt x="1188" y="979"/>
                    <a:pt x="769" y="455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"/>
            <p:cNvSpPr/>
            <p:nvPr/>
          </p:nvSpPr>
          <p:spPr>
            <a:xfrm>
              <a:off x="7122134" y="4459755"/>
              <a:ext cx="358211" cy="268462"/>
            </a:xfrm>
            <a:custGeom>
              <a:avLst/>
              <a:gdLst/>
              <a:ahLst/>
              <a:cxnLst/>
              <a:rect l="l" t="t" r="r" b="b"/>
              <a:pathLst>
                <a:path w="20575" h="15420" extrusionOk="0">
                  <a:moveTo>
                    <a:pt x="18374" y="1"/>
                  </a:moveTo>
                  <a:lnTo>
                    <a:pt x="11318" y="490"/>
                  </a:lnTo>
                  <a:cubicBezTo>
                    <a:pt x="11318" y="490"/>
                    <a:pt x="10514" y="1573"/>
                    <a:pt x="9432" y="3005"/>
                  </a:cubicBezTo>
                  <a:cubicBezTo>
                    <a:pt x="9362" y="3075"/>
                    <a:pt x="9292" y="3179"/>
                    <a:pt x="9222" y="3249"/>
                  </a:cubicBezTo>
                  <a:cubicBezTo>
                    <a:pt x="9012" y="3529"/>
                    <a:pt x="8768" y="3843"/>
                    <a:pt x="8558" y="4122"/>
                  </a:cubicBezTo>
                  <a:cubicBezTo>
                    <a:pt x="8488" y="4227"/>
                    <a:pt x="8419" y="4297"/>
                    <a:pt x="8349" y="4367"/>
                  </a:cubicBezTo>
                  <a:cubicBezTo>
                    <a:pt x="8104" y="4681"/>
                    <a:pt x="7860" y="5031"/>
                    <a:pt x="7580" y="5345"/>
                  </a:cubicBezTo>
                  <a:cubicBezTo>
                    <a:pt x="7510" y="5415"/>
                    <a:pt x="7440" y="5485"/>
                    <a:pt x="7371" y="5590"/>
                  </a:cubicBezTo>
                  <a:cubicBezTo>
                    <a:pt x="6462" y="6777"/>
                    <a:pt x="5414" y="7895"/>
                    <a:pt x="4262" y="8943"/>
                  </a:cubicBezTo>
                  <a:cubicBezTo>
                    <a:pt x="4157" y="9013"/>
                    <a:pt x="4087" y="9083"/>
                    <a:pt x="3982" y="9153"/>
                  </a:cubicBezTo>
                  <a:cubicBezTo>
                    <a:pt x="3947" y="9153"/>
                    <a:pt x="3912" y="9187"/>
                    <a:pt x="3878" y="9187"/>
                  </a:cubicBezTo>
                  <a:cubicBezTo>
                    <a:pt x="2376" y="10061"/>
                    <a:pt x="839" y="10969"/>
                    <a:pt x="245" y="12052"/>
                  </a:cubicBezTo>
                  <a:cubicBezTo>
                    <a:pt x="210" y="12087"/>
                    <a:pt x="210" y="12122"/>
                    <a:pt x="210" y="12157"/>
                  </a:cubicBezTo>
                  <a:cubicBezTo>
                    <a:pt x="70" y="12436"/>
                    <a:pt x="0" y="12750"/>
                    <a:pt x="0" y="13065"/>
                  </a:cubicBezTo>
                  <a:cubicBezTo>
                    <a:pt x="65" y="14560"/>
                    <a:pt x="4938" y="15420"/>
                    <a:pt x="7810" y="15420"/>
                  </a:cubicBezTo>
                  <a:cubicBezTo>
                    <a:pt x="8025" y="15420"/>
                    <a:pt x="8229" y="15415"/>
                    <a:pt x="8419" y="15405"/>
                  </a:cubicBezTo>
                  <a:cubicBezTo>
                    <a:pt x="11178" y="15265"/>
                    <a:pt x="12715" y="13728"/>
                    <a:pt x="16033" y="12366"/>
                  </a:cubicBezTo>
                  <a:cubicBezTo>
                    <a:pt x="19352" y="11039"/>
                    <a:pt x="20330" y="10305"/>
                    <a:pt x="20574" y="9257"/>
                  </a:cubicBezTo>
                  <a:cubicBezTo>
                    <a:pt x="20574" y="9013"/>
                    <a:pt x="20574" y="8733"/>
                    <a:pt x="20505" y="8489"/>
                  </a:cubicBezTo>
                  <a:cubicBezTo>
                    <a:pt x="20505" y="8419"/>
                    <a:pt x="20505" y="8314"/>
                    <a:pt x="20470" y="8244"/>
                  </a:cubicBezTo>
                  <a:cubicBezTo>
                    <a:pt x="20260" y="6882"/>
                    <a:pt x="19596" y="4542"/>
                    <a:pt x="19072" y="2690"/>
                  </a:cubicBezTo>
                  <a:cubicBezTo>
                    <a:pt x="19037" y="2551"/>
                    <a:pt x="19003" y="2411"/>
                    <a:pt x="18968" y="2306"/>
                  </a:cubicBezTo>
                  <a:cubicBezTo>
                    <a:pt x="18618" y="1049"/>
                    <a:pt x="18374" y="105"/>
                    <a:pt x="18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"/>
            <p:cNvSpPr/>
            <p:nvPr/>
          </p:nvSpPr>
          <p:spPr>
            <a:xfrm>
              <a:off x="7125163" y="4603282"/>
              <a:ext cx="355791" cy="102789"/>
            </a:xfrm>
            <a:custGeom>
              <a:avLst/>
              <a:gdLst/>
              <a:ahLst/>
              <a:cxnLst/>
              <a:rect l="l" t="t" r="r" b="b"/>
              <a:pathLst>
                <a:path w="20436" h="5904" extrusionOk="0">
                  <a:moveTo>
                    <a:pt x="20331" y="0"/>
                  </a:moveTo>
                  <a:cubicBezTo>
                    <a:pt x="20261" y="35"/>
                    <a:pt x="13065" y="4332"/>
                    <a:pt x="8768" y="5415"/>
                  </a:cubicBezTo>
                  <a:cubicBezTo>
                    <a:pt x="8070" y="5592"/>
                    <a:pt x="7370" y="5666"/>
                    <a:pt x="6687" y="5666"/>
                  </a:cubicBezTo>
                  <a:cubicBezTo>
                    <a:pt x="3203" y="5666"/>
                    <a:pt x="170" y="3732"/>
                    <a:pt x="141" y="3703"/>
                  </a:cubicBezTo>
                  <a:lnTo>
                    <a:pt x="1" y="3913"/>
                  </a:lnTo>
                  <a:cubicBezTo>
                    <a:pt x="36" y="3947"/>
                    <a:pt x="3145" y="5904"/>
                    <a:pt x="6708" y="5904"/>
                  </a:cubicBezTo>
                  <a:cubicBezTo>
                    <a:pt x="7441" y="5904"/>
                    <a:pt x="8140" y="5834"/>
                    <a:pt x="8838" y="5659"/>
                  </a:cubicBezTo>
                  <a:cubicBezTo>
                    <a:pt x="13170" y="4576"/>
                    <a:pt x="20365" y="245"/>
                    <a:pt x="20435" y="175"/>
                  </a:cubicBez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"/>
            <p:cNvSpPr/>
            <p:nvPr/>
          </p:nvSpPr>
          <p:spPr>
            <a:xfrm>
              <a:off x="7191460" y="4615434"/>
              <a:ext cx="128938" cy="73000"/>
            </a:xfrm>
            <a:custGeom>
              <a:avLst/>
              <a:gdLst/>
              <a:ahLst/>
              <a:cxnLst/>
              <a:rect l="l" t="t" r="r" b="b"/>
              <a:pathLst>
                <a:path w="7406" h="4193" extrusionOk="0">
                  <a:moveTo>
                    <a:pt x="280" y="1"/>
                  </a:moveTo>
                  <a:cubicBezTo>
                    <a:pt x="175" y="71"/>
                    <a:pt x="105" y="141"/>
                    <a:pt x="0" y="211"/>
                  </a:cubicBezTo>
                  <a:cubicBezTo>
                    <a:pt x="1118" y="280"/>
                    <a:pt x="4856" y="734"/>
                    <a:pt x="7091" y="4018"/>
                  </a:cubicBezTo>
                  <a:cubicBezTo>
                    <a:pt x="7161" y="4088"/>
                    <a:pt x="7196" y="4158"/>
                    <a:pt x="7231" y="4193"/>
                  </a:cubicBezTo>
                  <a:lnTo>
                    <a:pt x="7406" y="4053"/>
                  </a:lnTo>
                  <a:cubicBezTo>
                    <a:pt x="7406" y="4018"/>
                    <a:pt x="7371" y="3983"/>
                    <a:pt x="7336" y="3948"/>
                  </a:cubicBezTo>
                  <a:cubicBezTo>
                    <a:pt x="5170" y="769"/>
                    <a:pt x="1712" y="106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"/>
            <p:cNvSpPr/>
            <p:nvPr/>
          </p:nvSpPr>
          <p:spPr>
            <a:xfrm>
              <a:off x="7432883" y="4499902"/>
              <a:ext cx="21310" cy="127110"/>
            </a:xfrm>
            <a:custGeom>
              <a:avLst/>
              <a:gdLst/>
              <a:ahLst/>
              <a:cxnLst/>
              <a:rect l="l" t="t" r="r" b="b"/>
              <a:pathLst>
                <a:path w="1224" h="7301" extrusionOk="0">
                  <a:moveTo>
                    <a:pt x="1119" y="0"/>
                  </a:moveTo>
                  <a:cubicBezTo>
                    <a:pt x="280" y="2306"/>
                    <a:pt x="1" y="4786"/>
                    <a:pt x="385" y="7231"/>
                  </a:cubicBezTo>
                  <a:lnTo>
                    <a:pt x="385" y="7301"/>
                  </a:lnTo>
                  <a:lnTo>
                    <a:pt x="630" y="7266"/>
                  </a:lnTo>
                  <a:cubicBezTo>
                    <a:pt x="630" y="7231"/>
                    <a:pt x="630" y="7161"/>
                    <a:pt x="595" y="7091"/>
                  </a:cubicBezTo>
                  <a:cubicBezTo>
                    <a:pt x="280" y="4855"/>
                    <a:pt x="490" y="2550"/>
                    <a:pt x="1223" y="384"/>
                  </a:cubicBezTo>
                  <a:cubicBezTo>
                    <a:pt x="1188" y="245"/>
                    <a:pt x="1154" y="105"/>
                    <a:pt x="1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"/>
            <p:cNvSpPr/>
            <p:nvPr/>
          </p:nvSpPr>
          <p:spPr>
            <a:xfrm>
              <a:off x="7250445" y="4552811"/>
              <a:ext cx="66907" cy="22511"/>
            </a:xfrm>
            <a:custGeom>
              <a:avLst/>
              <a:gdLst/>
              <a:ahLst/>
              <a:cxnLst/>
              <a:rect l="l" t="t" r="r" b="b"/>
              <a:pathLst>
                <a:path w="3843" h="1293" extrusionOk="0">
                  <a:moveTo>
                    <a:pt x="210" y="0"/>
                  </a:moveTo>
                  <a:cubicBezTo>
                    <a:pt x="140" y="70"/>
                    <a:pt x="70" y="140"/>
                    <a:pt x="1" y="245"/>
                  </a:cubicBezTo>
                  <a:cubicBezTo>
                    <a:pt x="1049" y="280"/>
                    <a:pt x="2585" y="454"/>
                    <a:pt x="3633" y="1258"/>
                  </a:cubicBezTo>
                  <a:cubicBezTo>
                    <a:pt x="3633" y="1292"/>
                    <a:pt x="3668" y="1292"/>
                    <a:pt x="3703" y="1292"/>
                  </a:cubicBezTo>
                  <a:cubicBezTo>
                    <a:pt x="3738" y="1292"/>
                    <a:pt x="3773" y="1258"/>
                    <a:pt x="3808" y="1258"/>
                  </a:cubicBezTo>
                  <a:cubicBezTo>
                    <a:pt x="3843" y="1188"/>
                    <a:pt x="3808" y="1118"/>
                    <a:pt x="3773" y="1083"/>
                  </a:cubicBezTo>
                  <a:cubicBezTo>
                    <a:pt x="2725" y="280"/>
                    <a:pt x="1293" y="35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"/>
            <p:cNvSpPr/>
            <p:nvPr/>
          </p:nvSpPr>
          <p:spPr>
            <a:xfrm>
              <a:off x="7267472" y="4531518"/>
              <a:ext cx="62659" cy="22511"/>
            </a:xfrm>
            <a:custGeom>
              <a:avLst/>
              <a:gdLst/>
              <a:ahLst/>
              <a:cxnLst/>
              <a:rect l="l" t="t" r="r" b="b"/>
              <a:pathLst>
                <a:path w="3599" h="1293" extrusionOk="0">
                  <a:moveTo>
                    <a:pt x="210" y="0"/>
                  </a:moveTo>
                  <a:cubicBezTo>
                    <a:pt x="140" y="105"/>
                    <a:pt x="71" y="175"/>
                    <a:pt x="1" y="245"/>
                  </a:cubicBezTo>
                  <a:cubicBezTo>
                    <a:pt x="1049" y="315"/>
                    <a:pt x="2411" y="524"/>
                    <a:pt x="3389" y="1258"/>
                  </a:cubicBezTo>
                  <a:cubicBezTo>
                    <a:pt x="3389" y="1293"/>
                    <a:pt x="3424" y="1293"/>
                    <a:pt x="3459" y="1293"/>
                  </a:cubicBezTo>
                  <a:cubicBezTo>
                    <a:pt x="3494" y="1293"/>
                    <a:pt x="3529" y="1293"/>
                    <a:pt x="3529" y="1258"/>
                  </a:cubicBezTo>
                  <a:cubicBezTo>
                    <a:pt x="3599" y="1188"/>
                    <a:pt x="3564" y="1118"/>
                    <a:pt x="3529" y="1083"/>
                  </a:cubicBezTo>
                  <a:cubicBezTo>
                    <a:pt x="2551" y="420"/>
                    <a:pt x="1398" y="7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"/>
            <p:cNvSpPr/>
            <p:nvPr/>
          </p:nvSpPr>
          <p:spPr>
            <a:xfrm>
              <a:off x="7282671" y="4512054"/>
              <a:ext cx="66315" cy="22529"/>
            </a:xfrm>
            <a:custGeom>
              <a:avLst/>
              <a:gdLst/>
              <a:ahLst/>
              <a:cxnLst/>
              <a:rect l="l" t="t" r="r" b="b"/>
              <a:pathLst>
                <a:path w="3809" h="1294" extrusionOk="0">
                  <a:moveTo>
                    <a:pt x="211" y="1"/>
                  </a:moveTo>
                  <a:cubicBezTo>
                    <a:pt x="141" y="71"/>
                    <a:pt x="71" y="175"/>
                    <a:pt x="1" y="245"/>
                  </a:cubicBezTo>
                  <a:cubicBezTo>
                    <a:pt x="1049" y="280"/>
                    <a:pt x="2551" y="490"/>
                    <a:pt x="3599" y="1293"/>
                  </a:cubicBezTo>
                  <a:lnTo>
                    <a:pt x="3669" y="1293"/>
                  </a:lnTo>
                  <a:cubicBezTo>
                    <a:pt x="3739" y="1293"/>
                    <a:pt x="3773" y="1293"/>
                    <a:pt x="3773" y="1258"/>
                  </a:cubicBezTo>
                  <a:cubicBezTo>
                    <a:pt x="3808" y="1223"/>
                    <a:pt x="3808" y="1118"/>
                    <a:pt x="3739" y="1084"/>
                  </a:cubicBezTo>
                  <a:cubicBezTo>
                    <a:pt x="2691" y="280"/>
                    <a:pt x="1258" y="7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"/>
            <p:cNvSpPr/>
            <p:nvPr/>
          </p:nvSpPr>
          <p:spPr>
            <a:xfrm>
              <a:off x="7319162" y="4407456"/>
              <a:ext cx="122862" cy="68717"/>
            </a:xfrm>
            <a:custGeom>
              <a:avLst/>
              <a:gdLst/>
              <a:ahLst/>
              <a:cxnLst/>
              <a:rect l="l" t="t" r="r" b="b"/>
              <a:pathLst>
                <a:path w="7057" h="3947" extrusionOk="0">
                  <a:moveTo>
                    <a:pt x="7057" y="1"/>
                  </a:moveTo>
                  <a:lnTo>
                    <a:pt x="1" y="315"/>
                  </a:lnTo>
                  <a:lnTo>
                    <a:pt x="1" y="3494"/>
                  </a:lnTo>
                  <a:cubicBezTo>
                    <a:pt x="1" y="3494"/>
                    <a:pt x="1421" y="3947"/>
                    <a:pt x="3203" y="3947"/>
                  </a:cubicBezTo>
                  <a:cubicBezTo>
                    <a:pt x="4431" y="3947"/>
                    <a:pt x="5831" y="3731"/>
                    <a:pt x="7057" y="3005"/>
                  </a:cubicBezTo>
                  <a:lnTo>
                    <a:pt x="7057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"/>
            <p:cNvSpPr/>
            <p:nvPr/>
          </p:nvSpPr>
          <p:spPr>
            <a:xfrm>
              <a:off x="7081378" y="3035489"/>
              <a:ext cx="475589" cy="1384704"/>
            </a:xfrm>
            <a:custGeom>
              <a:avLst/>
              <a:gdLst/>
              <a:ahLst/>
              <a:cxnLst/>
              <a:rect l="l" t="t" r="r" b="b"/>
              <a:pathLst>
                <a:path w="27317" h="79535" extrusionOk="0">
                  <a:moveTo>
                    <a:pt x="27317" y="1"/>
                  </a:moveTo>
                  <a:lnTo>
                    <a:pt x="1" y="1642"/>
                  </a:lnTo>
                  <a:lnTo>
                    <a:pt x="769" y="7616"/>
                  </a:lnTo>
                  <a:cubicBezTo>
                    <a:pt x="769" y="7616"/>
                    <a:pt x="8943" y="39123"/>
                    <a:pt x="9886" y="43420"/>
                  </a:cubicBezTo>
                  <a:cubicBezTo>
                    <a:pt x="10794" y="47576"/>
                    <a:pt x="12122" y="78805"/>
                    <a:pt x="12122" y="78805"/>
                  </a:cubicBezTo>
                  <a:cubicBezTo>
                    <a:pt x="12122" y="78805"/>
                    <a:pt x="14466" y="79534"/>
                    <a:pt x="17643" y="79534"/>
                  </a:cubicBezTo>
                  <a:cubicBezTo>
                    <a:pt x="19232" y="79534"/>
                    <a:pt x="21029" y="79352"/>
                    <a:pt x="22846" y="78805"/>
                  </a:cubicBezTo>
                  <a:cubicBezTo>
                    <a:pt x="22846" y="78805"/>
                    <a:pt x="25221" y="46598"/>
                    <a:pt x="26129" y="38040"/>
                  </a:cubicBezTo>
                  <a:cubicBezTo>
                    <a:pt x="27002" y="29447"/>
                    <a:pt x="27317" y="1"/>
                    <a:pt x="27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"/>
            <p:cNvSpPr/>
            <p:nvPr/>
          </p:nvSpPr>
          <p:spPr>
            <a:xfrm>
              <a:off x="6836299" y="3018462"/>
              <a:ext cx="507206" cy="1431520"/>
            </a:xfrm>
            <a:custGeom>
              <a:avLst/>
              <a:gdLst/>
              <a:ahLst/>
              <a:cxnLst/>
              <a:rect l="l" t="t" r="r" b="b"/>
              <a:pathLst>
                <a:path w="29133" h="82224" extrusionOk="0">
                  <a:moveTo>
                    <a:pt x="29133" y="1"/>
                  </a:moveTo>
                  <a:lnTo>
                    <a:pt x="3634" y="1293"/>
                  </a:lnTo>
                  <a:cubicBezTo>
                    <a:pt x="3634" y="1293"/>
                    <a:pt x="1" y="36748"/>
                    <a:pt x="630" y="45655"/>
                  </a:cubicBezTo>
                  <a:cubicBezTo>
                    <a:pt x="1293" y="54563"/>
                    <a:pt x="3634" y="81075"/>
                    <a:pt x="3634" y="81075"/>
                  </a:cubicBezTo>
                  <a:cubicBezTo>
                    <a:pt x="3634" y="81075"/>
                    <a:pt x="4860" y="82224"/>
                    <a:pt x="7654" y="82224"/>
                  </a:cubicBezTo>
                  <a:cubicBezTo>
                    <a:pt x="9052" y="82224"/>
                    <a:pt x="10841" y="81937"/>
                    <a:pt x="13065" y="81075"/>
                  </a:cubicBezTo>
                  <a:lnTo>
                    <a:pt x="13065" y="46284"/>
                  </a:lnTo>
                  <a:lnTo>
                    <a:pt x="291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"/>
            <p:cNvSpPr/>
            <p:nvPr/>
          </p:nvSpPr>
          <p:spPr>
            <a:xfrm>
              <a:off x="7062088" y="3226562"/>
              <a:ext cx="231553" cy="1182748"/>
            </a:xfrm>
            <a:custGeom>
              <a:avLst/>
              <a:gdLst/>
              <a:ahLst/>
              <a:cxnLst/>
              <a:rect l="l" t="t" r="r" b="b"/>
              <a:pathLst>
                <a:path w="13300" h="67935" extrusionOk="0">
                  <a:moveTo>
                    <a:pt x="103" y="1"/>
                  </a:moveTo>
                  <a:cubicBezTo>
                    <a:pt x="48" y="1"/>
                    <a:pt x="1" y="58"/>
                    <a:pt x="26" y="134"/>
                  </a:cubicBezTo>
                  <a:lnTo>
                    <a:pt x="4462" y="6771"/>
                  </a:lnTo>
                  <a:lnTo>
                    <a:pt x="7361" y="17774"/>
                  </a:lnTo>
                  <a:cubicBezTo>
                    <a:pt x="7361" y="17879"/>
                    <a:pt x="10121" y="28218"/>
                    <a:pt x="10924" y="32724"/>
                  </a:cubicBezTo>
                  <a:cubicBezTo>
                    <a:pt x="11728" y="37405"/>
                    <a:pt x="13125" y="67550"/>
                    <a:pt x="13160" y="67830"/>
                  </a:cubicBezTo>
                  <a:cubicBezTo>
                    <a:pt x="13160" y="67899"/>
                    <a:pt x="13195" y="67934"/>
                    <a:pt x="13230" y="67934"/>
                  </a:cubicBezTo>
                  <a:cubicBezTo>
                    <a:pt x="13265" y="67934"/>
                    <a:pt x="13300" y="67865"/>
                    <a:pt x="13300" y="67830"/>
                  </a:cubicBezTo>
                  <a:cubicBezTo>
                    <a:pt x="13300" y="67550"/>
                    <a:pt x="11902" y="37370"/>
                    <a:pt x="11064" y="32724"/>
                  </a:cubicBezTo>
                  <a:cubicBezTo>
                    <a:pt x="10296" y="28183"/>
                    <a:pt x="7536" y="17809"/>
                    <a:pt x="7501" y="17704"/>
                  </a:cubicBezTo>
                  <a:lnTo>
                    <a:pt x="4637" y="6701"/>
                  </a:lnTo>
                  <a:cubicBezTo>
                    <a:pt x="4637" y="6701"/>
                    <a:pt x="4602" y="6701"/>
                    <a:pt x="4602" y="6666"/>
                  </a:cubicBezTo>
                  <a:lnTo>
                    <a:pt x="166" y="29"/>
                  </a:lnTo>
                  <a:cubicBezTo>
                    <a:pt x="146" y="9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"/>
            <p:cNvSpPr/>
            <p:nvPr/>
          </p:nvSpPr>
          <p:spPr>
            <a:xfrm>
              <a:off x="7440178" y="3065747"/>
              <a:ext cx="41384" cy="1351469"/>
            </a:xfrm>
            <a:custGeom>
              <a:avLst/>
              <a:gdLst/>
              <a:ahLst/>
              <a:cxnLst/>
              <a:rect l="l" t="t" r="r" b="b"/>
              <a:pathLst>
                <a:path w="2377" h="77626" extrusionOk="0">
                  <a:moveTo>
                    <a:pt x="1171" y="0"/>
                  </a:moveTo>
                  <a:cubicBezTo>
                    <a:pt x="1128" y="0"/>
                    <a:pt x="1084" y="27"/>
                    <a:pt x="1084" y="79"/>
                  </a:cubicBezTo>
                  <a:cubicBezTo>
                    <a:pt x="1084" y="324"/>
                    <a:pt x="2132" y="22330"/>
                    <a:pt x="2167" y="31272"/>
                  </a:cubicBezTo>
                  <a:cubicBezTo>
                    <a:pt x="2202" y="40250"/>
                    <a:pt x="36" y="77171"/>
                    <a:pt x="1" y="77556"/>
                  </a:cubicBezTo>
                  <a:cubicBezTo>
                    <a:pt x="1" y="77591"/>
                    <a:pt x="36" y="77625"/>
                    <a:pt x="106" y="77625"/>
                  </a:cubicBezTo>
                  <a:cubicBezTo>
                    <a:pt x="141" y="77625"/>
                    <a:pt x="176" y="77591"/>
                    <a:pt x="176" y="77556"/>
                  </a:cubicBezTo>
                  <a:cubicBezTo>
                    <a:pt x="211" y="77206"/>
                    <a:pt x="2376" y="40250"/>
                    <a:pt x="2306" y="31272"/>
                  </a:cubicBezTo>
                  <a:cubicBezTo>
                    <a:pt x="2271" y="22330"/>
                    <a:pt x="1258" y="289"/>
                    <a:pt x="1258" y="79"/>
                  </a:cubicBezTo>
                  <a:cubicBezTo>
                    <a:pt x="1258" y="27"/>
                    <a:pt x="1215" y="0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"/>
            <p:cNvSpPr/>
            <p:nvPr/>
          </p:nvSpPr>
          <p:spPr>
            <a:xfrm>
              <a:off x="7020565" y="3408599"/>
              <a:ext cx="138462" cy="1029906"/>
            </a:xfrm>
            <a:custGeom>
              <a:avLst/>
              <a:gdLst/>
              <a:ahLst/>
              <a:cxnLst/>
              <a:rect l="l" t="t" r="r" b="b"/>
              <a:pathLst>
                <a:path w="7953" h="59156" extrusionOk="0">
                  <a:moveTo>
                    <a:pt x="7853" y="0"/>
                  </a:moveTo>
                  <a:cubicBezTo>
                    <a:pt x="7827" y="0"/>
                    <a:pt x="7803" y="16"/>
                    <a:pt x="7790" y="52"/>
                  </a:cubicBezTo>
                  <a:cubicBezTo>
                    <a:pt x="7476" y="960"/>
                    <a:pt x="280" y="22268"/>
                    <a:pt x="141" y="24189"/>
                  </a:cubicBezTo>
                  <a:cubicBezTo>
                    <a:pt x="1" y="26111"/>
                    <a:pt x="1293" y="58736"/>
                    <a:pt x="1293" y="59085"/>
                  </a:cubicBezTo>
                  <a:cubicBezTo>
                    <a:pt x="1293" y="59120"/>
                    <a:pt x="1328" y="59155"/>
                    <a:pt x="1398" y="59155"/>
                  </a:cubicBezTo>
                  <a:cubicBezTo>
                    <a:pt x="1433" y="59155"/>
                    <a:pt x="1468" y="59120"/>
                    <a:pt x="1468" y="59050"/>
                  </a:cubicBezTo>
                  <a:cubicBezTo>
                    <a:pt x="1433" y="58736"/>
                    <a:pt x="175" y="26111"/>
                    <a:pt x="315" y="24224"/>
                  </a:cubicBezTo>
                  <a:cubicBezTo>
                    <a:pt x="455" y="22303"/>
                    <a:pt x="7860" y="332"/>
                    <a:pt x="7930" y="122"/>
                  </a:cubicBezTo>
                  <a:cubicBezTo>
                    <a:pt x="7953" y="54"/>
                    <a:pt x="7901" y="0"/>
                    <a:pt x="7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"/>
            <p:cNvSpPr/>
            <p:nvPr/>
          </p:nvSpPr>
          <p:spPr>
            <a:xfrm>
              <a:off x="6110795" y="2127529"/>
              <a:ext cx="416586" cy="219558"/>
            </a:xfrm>
            <a:custGeom>
              <a:avLst/>
              <a:gdLst/>
              <a:ahLst/>
              <a:cxnLst/>
              <a:rect l="l" t="t" r="r" b="b"/>
              <a:pathLst>
                <a:path w="23928" h="12611" extrusionOk="0">
                  <a:moveTo>
                    <a:pt x="1258" y="1"/>
                  </a:moveTo>
                  <a:lnTo>
                    <a:pt x="0" y="4018"/>
                  </a:lnTo>
                  <a:cubicBezTo>
                    <a:pt x="0" y="4018"/>
                    <a:pt x="18060" y="11877"/>
                    <a:pt x="22321" y="12611"/>
                  </a:cubicBezTo>
                  <a:lnTo>
                    <a:pt x="23928" y="3599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"/>
            <p:cNvSpPr/>
            <p:nvPr/>
          </p:nvSpPr>
          <p:spPr>
            <a:xfrm>
              <a:off x="5795781" y="2021346"/>
              <a:ext cx="336918" cy="176137"/>
            </a:xfrm>
            <a:custGeom>
              <a:avLst/>
              <a:gdLst/>
              <a:ahLst/>
              <a:cxnLst/>
              <a:rect l="l" t="t" r="r" b="b"/>
              <a:pathLst>
                <a:path w="19352" h="10117" extrusionOk="0">
                  <a:moveTo>
                    <a:pt x="438" y="1"/>
                  </a:moveTo>
                  <a:cubicBezTo>
                    <a:pt x="375" y="1"/>
                    <a:pt x="333" y="7"/>
                    <a:pt x="315" y="22"/>
                  </a:cubicBezTo>
                  <a:cubicBezTo>
                    <a:pt x="0" y="301"/>
                    <a:pt x="175" y="1140"/>
                    <a:pt x="1991" y="1943"/>
                  </a:cubicBezTo>
                  <a:cubicBezTo>
                    <a:pt x="3808" y="2782"/>
                    <a:pt x="10095" y="6484"/>
                    <a:pt x="10480" y="7148"/>
                  </a:cubicBezTo>
                  <a:cubicBezTo>
                    <a:pt x="10899" y="7777"/>
                    <a:pt x="14182" y="10012"/>
                    <a:pt x="18094" y="10117"/>
                  </a:cubicBezTo>
                  <a:lnTo>
                    <a:pt x="19352" y="6100"/>
                  </a:lnTo>
                  <a:cubicBezTo>
                    <a:pt x="19352" y="6100"/>
                    <a:pt x="13204" y="2921"/>
                    <a:pt x="11527" y="2607"/>
                  </a:cubicBezTo>
                  <a:cubicBezTo>
                    <a:pt x="9971" y="2309"/>
                    <a:pt x="1599" y="1"/>
                    <a:pt x="438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"/>
            <p:cNvSpPr/>
            <p:nvPr/>
          </p:nvSpPr>
          <p:spPr>
            <a:xfrm>
              <a:off x="5856594" y="2072810"/>
              <a:ext cx="164820" cy="89574"/>
            </a:xfrm>
            <a:custGeom>
              <a:avLst/>
              <a:gdLst/>
              <a:ahLst/>
              <a:cxnLst/>
              <a:rect l="l" t="t" r="r" b="b"/>
              <a:pathLst>
                <a:path w="9467" h="5145" extrusionOk="0">
                  <a:moveTo>
                    <a:pt x="4926" y="0"/>
                  </a:moveTo>
                  <a:cubicBezTo>
                    <a:pt x="4926" y="0"/>
                    <a:pt x="874" y="384"/>
                    <a:pt x="420" y="1258"/>
                  </a:cubicBezTo>
                  <a:cubicBezTo>
                    <a:pt x="0" y="2166"/>
                    <a:pt x="1677" y="4576"/>
                    <a:pt x="3493" y="5030"/>
                  </a:cubicBezTo>
                  <a:cubicBezTo>
                    <a:pt x="3820" y="5110"/>
                    <a:pt x="4188" y="5145"/>
                    <a:pt x="4576" y="5145"/>
                  </a:cubicBezTo>
                  <a:cubicBezTo>
                    <a:pt x="6392" y="5145"/>
                    <a:pt x="8638" y="4391"/>
                    <a:pt x="9013" y="4017"/>
                  </a:cubicBezTo>
                  <a:cubicBezTo>
                    <a:pt x="9467" y="3563"/>
                    <a:pt x="4926" y="0"/>
                    <a:pt x="4926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"/>
            <p:cNvSpPr/>
            <p:nvPr/>
          </p:nvSpPr>
          <p:spPr>
            <a:xfrm>
              <a:off x="5900989" y="2138602"/>
              <a:ext cx="156864" cy="51655"/>
            </a:xfrm>
            <a:custGeom>
              <a:avLst/>
              <a:gdLst/>
              <a:ahLst/>
              <a:cxnLst/>
              <a:rect l="l" t="t" r="r" b="b"/>
              <a:pathLst>
                <a:path w="9010" h="2967" extrusionOk="0">
                  <a:moveTo>
                    <a:pt x="4263" y="1"/>
                  </a:moveTo>
                  <a:cubicBezTo>
                    <a:pt x="2382" y="1"/>
                    <a:pt x="372" y="145"/>
                    <a:pt x="0" y="832"/>
                  </a:cubicBezTo>
                  <a:cubicBezTo>
                    <a:pt x="524" y="2055"/>
                    <a:pt x="1642" y="2858"/>
                    <a:pt x="2934" y="2893"/>
                  </a:cubicBezTo>
                  <a:cubicBezTo>
                    <a:pt x="3497" y="2944"/>
                    <a:pt x="4129" y="2966"/>
                    <a:pt x="4764" y="2966"/>
                  </a:cubicBezTo>
                  <a:cubicBezTo>
                    <a:pt x="6730" y="2966"/>
                    <a:pt x="8732" y="2755"/>
                    <a:pt x="8838" y="2544"/>
                  </a:cubicBezTo>
                  <a:cubicBezTo>
                    <a:pt x="9010" y="2268"/>
                    <a:pt x="8267" y="62"/>
                    <a:pt x="7744" y="62"/>
                  </a:cubicBezTo>
                  <a:cubicBezTo>
                    <a:pt x="7736" y="62"/>
                    <a:pt x="7728" y="62"/>
                    <a:pt x="7720" y="64"/>
                  </a:cubicBezTo>
                  <a:cubicBezTo>
                    <a:pt x="7676" y="72"/>
                    <a:pt x="7589" y="76"/>
                    <a:pt x="7467" y="76"/>
                  </a:cubicBezTo>
                  <a:cubicBezTo>
                    <a:pt x="6911" y="76"/>
                    <a:pt x="5621" y="1"/>
                    <a:pt x="4263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"/>
            <p:cNvSpPr/>
            <p:nvPr/>
          </p:nvSpPr>
          <p:spPr>
            <a:xfrm>
              <a:off x="5798810" y="2020842"/>
              <a:ext cx="192206" cy="113409"/>
            </a:xfrm>
            <a:custGeom>
              <a:avLst/>
              <a:gdLst/>
              <a:ahLst/>
              <a:cxnLst/>
              <a:rect l="l" t="t" r="r" b="b"/>
              <a:pathLst>
                <a:path w="11040" h="6514" extrusionOk="0">
                  <a:moveTo>
                    <a:pt x="150" y="1"/>
                  </a:moveTo>
                  <a:cubicBezTo>
                    <a:pt x="137" y="1"/>
                    <a:pt x="129" y="16"/>
                    <a:pt x="106" y="16"/>
                  </a:cubicBezTo>
                  <a:cubicBezTo>
                    <a:pt x="1" y="226"/>
                    <a:pt x="1" y="435"/>
                    <a:pt x="36" y="645"/>
                  </a:cubicBezTo>
                  <a:cubicBezTo>
                    <a:pt x="211" y="1064"/>
                    <a:pt x="525" y="1378"/>
                    <a:pt x="909" y="1553"/>
                  </a:cubicBezTo>
                  <a:cubicBezTo>
                    <a:pt x="1573" y="1902"/>
                    <a:pt x="2586" y="2391"/>
                    <a:pt x="3564" y="2845"/>
                  </a:cubicBezTo>
                  <a:cubicBezTo>
                    <a:pt x="4507" y="3300"/>
                    <a:pt x="5415" y="3754"/>
                    <a:pt x="5869" y="3998"/>
                  </a:cubicBezTo>
                  <a:cubicBezTo>
                    <a:pt x="6184" y="4138"/>
                    <a:pt x="6708" y="4382"/>
                    <a:pt x="7336" y="4662"/>
                  </a:cubicBezTo>
                  <a:cubicBezTo>
                    <a:pt x="8664" y="5256"/>
                    <a:pt x="10306" y="6024"/>
                    <a:pt x="10969" y="6513"/>
                  </a:cubicBezTo>
                  <a:lnTo>
                    <a:pt x="11004" y="6513"/>
                  </a:lnTo>
                  <a:cubicBezTo>
                    <a:pt x="11039" y="6513"/>
                    <a:pt x="11039" y="6443"/>
                    <a:pt x="11004" y="6443"/>
                  </a:cubicBezTo>
                  <a:cubicBezTo>
                    <a:pt x="10340" y="5954"/>
                    <a:pt x="8699" y="5186"/>
                    <a:pt x="7371" y="4592"/>
                  </a:cubicBezTo>
                  <a:cubicBezTo>
                    <a:pt x="6743" y="4313"/>
                    <a:pt x="6219" y="4068"/>
                    <a:pt x="5904" y="3928"/>
                  </a:cubicBezTo>
                  <a:cubicBezTo>
                    <a:pt x="5450" y="3684"/>
                    <a:pt x="4542" y="3230"/>
                    <a:pt x="3599" y="2776"/>
                  </a:cubicBezTo>
                  <a:cubicBezTo>
                    <a:pt x="2621" y="2321"/>
                    <a:pt x="1608" y="1832"/>
                    <a:pt x="944" y="1483"/>
                  </a:cubicBezTo>
                  <a:cubicBezTo>
                    <a:pt x="560" y="1343"/>
                    <a:pt x="280" y="1029"/>
                    <a:pt x="141" y="645"/>
                  </a:cubicBezTo>
                  <a:cubicBezTo>
                    <a:pt x="71" y="435"/>
                    <a:pt x="106" y="226"/>
                    <a:pt x="176" y="51"/>
                  </a:cubicBezTo>
                  <a:cubicBezTo>
                    <a:pt x="211" y="51"/>
                    <a:pt x="211" y="16"/>
                    <a:pt x="176" y="16"/>
                  </a:cubicBezTo>
                  <a:cubicBezTo>
                    <a:pt x="164" y="4"/>
                    <a:pt x="156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"/>
            <p:cNvSpPr/>
            <p:nvPr/>
          </p:nvSpPr>
          <p:spPr>
            <a:xfrm>
              <a:off x="5902207" y="2116805"/>
              <a:ext cx="93666" cy="37136"/>
            </a:xfrm>
            <a:custGeom>
              <a:avLst/>
              <a:gdLst/>
              <a:ahLst/>
              <a:cxnLst/>
              <a:rect l="l" t="t" r="r" b="b"/>
              <a:pathLst>
                <a:path w="5380" h="2133" extrusionOk="0">
                  <a:moveTo>
                    <a:pt x="4934" y="0"/>
                  </a:moveTo>
                  <a:cubicBezTo>
                    <a:pt x="4914" y="0"/>
                    <a:pt x="4890" y="17"/>
                    <a:pt x="4890" y="58"/>
                  </a:cubicBezTo>
                  <a:cubicBezTo>
                    <a:pt x="4890" y="58"/>
                    <a:pt x="5275" y="1665"/>
                    <a:pt x="4646" y="1944"/>
                  </a:cubicBezTo>
                  <a:cubicBezTo>
                    <a:pt x="4425" y="2037"/>
                    <a:pt x="3843" y="2069"/>
                    <a:pt x="3163" y="2069"/>
                  </a:cubicBezTo>
                  <a:cubicBezTo>
                    <a:pt x="1805" y="2069"/>
                    <a:pt x="58" y="1944"/>
                    <a:pt x="35" y="1944"/>
                  </a:cubicBezTo>
                  <a:cubicBezTo>
                    <a:pt x="25" y="1934"/>
                    <a:pt x="18" y="1930"/>
                    <a:pt x="13" y="1930"/>
                  </a:cubicBezTo>
                  <a:cubicBezTo>
                    <a:pt x="0" y="1930"/>
                    <a:pt x="0" y="1955"/>
                    <a:pt x="0" y="1979"/>
                  </a:cubicBezTo>
                  <a:cubicBezTo>
                    <a:pt x="0" y="1979"/>
                    <a:pt x="0" y="2014"/>
                    <a:pt x="35" y="2014"/>
                  </a:cubicBezTo>
                  <a:cubicBezTo>
                    <a:pt x="140" y="2014"/>
                    <a:pt x="1817" y="2119"/>
                    <a:pt x="3144" y="2119"/>
                  </a:cubicBezTo>
                  <a:cubicBezTo>
                    <a:pt x="3275" y="2128"/>
                    <a:pt x="3406" y="2132"/>
                    <a:pt x="3536" y="2132"/>
                  </a:cubicBezTo>
                  <a:cubicBezTo>
                    <a:pt x="3928" y="2132"/>
                    <a:pt x="4314" y="2093"/>
                    <a:pt x="4681" y="2014"/>
                  </a:cubicBezTo>
                  <a:cubicBezTo>
                    <a:pt x="5380" y="1700"/>
                    <a:pt x="4995" y="93"/>
                    <a:pt x="4960" y="23"/>
                  </a:cubicBezTo>
                  <a:cubicBezTo>
                    <a:pt x="4960" y="9"/>
                    <a:pt x="4948" y="0"/>
                    <a:pt x="4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"/>
            <p:cNvSpPr/>
            <p:nvPr/>
          </p:nvSpPr>
          <p:spPr>
            <a:xfrm>
              <a:off x="5913750" y="2095756"/>
              <a:ext cx="40774" cy="57940"/>
            </a:xfrm>
            <a:custGeom>
              <a:avLst/>
              <a:gdLst/>
              <a:ahLst/>
              <a:cxnLst/>
              <a:rect l="l" t="t" r="r" b="b"/>
              <a:pathLst>
                <a:path w="2342" h="3328" extrusionOk="0">
                  <a:moveTo>
                    <a:pt x="94" y="0"/>
                  </a:moveTo>
                  <a:cubicBezTo>
                    <a:pt x="85" y="0"/>
                    <a:pt x="77" y="3"/>
                    <a:pt x="71" y="10"/>
                  </a:cubicBezTo>
                  <a:cubicBezTo>
                    <a:pt x="1" y="114"/>
                    <a:pt x="1" y="219"/>
                    <a:pt x="1" y="324"/>
                  </a:cubicBezTo>
                  <a:cubicBezTo>
                    <a:pt x="1" y="813"/>
                    <a:pt x="420" y="1686"/>
                    <a:pt x="2271" y="3328"/>
                  </a:cubicBezTo>
                  <a:lnTo>
                    <a:pt x="2341" y="3328"/>
                  </a:lnTo>
                  <a:cubicBezTo>
                    <a:pt x="2341" y="3328"/>
                    <a:pt x="2341" y="3293"/>
                    <a:pt x="2341" y="3258"/>
                  </a:cubicBezTo>
                  <a:cubicBezTo>
                    <a:pt x="420" y="1581"/>
                    <a:pt x="106" y="708"/>
                    <a:pt x="71" y="324"/>
                  </a:cubicBezTo>
                  <a:cubicBezTo>
                    <a:pt x="71" y="254"/>
                    <a:pt x="71" y="149"/>
                    <a:pt x="141" y="79"/>
                  </a:cubicBezTo>
                  <a:cubicBezTo>
                    <a:pt x="169" y="51"/>
                    <a:pt x="129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"/>
            <p:cNvSpPr/>
            <p:nvPr/>
          </p:nvSpPr>
          <p:spPr>
            <a:xfrm>
              <a:off x="5875448" y="2080853"/>
              <a:ext cx="44413" cy="71642"/>
            </a:xfrm>
            <a:custGeom>
              <a:avLst/>
              <a:gdLst/>
              <a:ahLst/>
              <a:cxnLst/>
              <a:rect l="l" t="t" r="r" b="b"/>
              <a:pathLst>
                <a:path w="2551" h="4115" extrusionOk="0">
                  <a:moveTo>
                    <a:pt x="577" y="1"/>
                  </a:moveTo>
                  <a:cubicBezTo>
                    <a:pt x="568" y="1"/>
                    <a:pt x="559" y="10"/>
                    <a:pt x="559" y="27"/>
                  </a:cubicBezTo>
                  <a:cubicBezTo>
                    <a:pt x="105" y="516"/>
                    <a:pt x="0" y="1250"/>
                    <a:pt x="315" y="1844"/>
                  </a:cubicBezTo>
                  <a:cubicBezTo>
                    <a:pt x="804" y="2857"/>
                    <a:pt x="2445" y="4114"/>
                    <a:pt x="2480" y="4114"/>
                  </a:cubicBezTo>
                  <a:lnTo>
                    <a:pt x="2515" y="4114"/>
                  </a:lnTo>
                  <a:cubicBezTo>
                    <a:pt x="2550" y="4079"/>
                    <a:pt x="2515" y="4079"/>
                    <a:pt x="2515" y="4044"/>
                  </a:cubicBezTo>
                  <a:cubicBezTo>
                    <a:pt x="2480" y="4044"/>
                    <a:pt x="873" y="2822"/>
                    <a:pt x="384" y="1809"/>
                  </a:cubicBezTo>
                  <a:cubicBezTo>
                    <a:pt x="70" y="1250"/>
                    <a:pt x="175" y="551"/>
                    <a:pt x="594" y="62"/>
                  </a:cubicBezTo>
                  <a:cubicBezTo>
                    <a:pt x="629" y="62"/>
                    <a:pt x="629" y="27"/>
                    <a:pt x="594" y="27"/>
                  </a:cubicBezTo>
                  <a:cubicBezTo>
                    <a:pt x="594" y="10"/>
                    <a:pt x="585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"/>
            <p:cNvSpPr/>
            <p:nvPr/>
          </p:nvSpPr>
          <p:spPr>
            <a:xfrm>
              <a:off x="6961580" y="1977926"/>
              <a:ext cx="442144" cy="1089222"/>
            </a:xfrm>
            <a:custGeom>
              <a:avLst/>
              <a:gdLst/>
              <a:ahLst/>
              <a:cxnLst/>
              <a:rect l="l" t="t" r="r" b="b"/>
              <a:pathLst>
                <a:path w="25396" h="62563" extrusionOk="0">
                  <a:moveTo>
                    <a:pt x="24242" y="1"/>
                  </a:moveTo>
                  <a:lnTo>
                    <a:pt x="7511" y="1398"/>
                  </a:lnTo>
                  <a:lnTo>
                    <a:pt x="1" y="62562"/>
                  </a:lnTo>
                  <a:lnTo>
                    <a:pt x="25395" y="61829"/>
                  </a:lnTo>
                  <a:lnTo>
                    <a:pt x="242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"/>
            <p:cNvSpPr/>
            <p:nvPr/>
          </p:nvSpPr>
          <p:spPr>
            <a:xfrm>
              <a:off x="7091580" y="1794270"/>
              <a:ext cx="233694" cy="276767"/>
            </a:xfrm>
            <a:custGeom>
              <a:avLst/>
              <a:gdLst/>
              <a:ahLst/>
              <a:cxnLst/>
              <a:rect l="l" t="t" r="r" b="b"/>
              <a:pathLst>
                <a:path w="13423" h="15897" extrusionOk="0">
                  <a:moveTo>
                    <a:pt x="12025" y="1"/>
                  </a:moveTo>
                  <a:lnTo>
                    <a:pt x="2733" y="2691"/>
                  </a:lnTo>
                  <a:cubicBezTo>
                    <a:pt x="2733" y="2691"/>
                    <a:pt x="2698" y="2795"/>
                    <a:pt x="2663" y="2970"/>
                  </a:cubicBezTo>
                  <a:cubicBezTo>
                    <a:pt x="2524" y="3843"/>
                    <a:pt x="2349" y="4682"/>
                    <a:pt x="2139" y="5555"/>
                  </a:cubicBezTo>
                  <a:cubicBezTo>
                    <a:pt x="1930" y="6323"/>
                    <a:pt x="1650" y="7057"/>
                    <a:pt x="1336" y="7301"/>
                  </a:cubicBezTo>
                  <a:cubicBezTo>
                    <a:pt x="1336" y="7301"/>
                    <a:pt x="0" y="15897"/>
                    <a:pt x="5162" y="15897"/>
                  </a:cubicBezTo>
                  <a:cubicBezTo>
                    <a:pt x="5213" y="15897"/>
                    <a:pt x="5265" y="15896"/>
                    <a:pt x="5318" y="15894"/>
                  </a:cubicBezTo>
                  <a:cubicBezTo>
                    <a:pt x="10663" y="15720"/>
                    <a:pt x="13422" y="6777"/>
                    <a:pt x="13422" y="6777"/>
                  </a:cubicBezTo>
                  <a:cubicBezTo>
                    <a:pt x="13422" y="6777"/>
                    <a:pt x="12689" y="3738"/>
                    <a:pt x="12304" y="1678"/>
                  </a:cubicBezTo>
                  <a:cubicBezTo>
                    <a:pt x="12269" y="1573"/>
                    <a:pt x="12269" y="1468"/>
                    <a:pt x="12234" y="1398"/>
                  </a:cubicBezTo>
                  <a:cubicBezTo>
                    <a:pt x="12130" y="804"/>
                    <a:pt x="12060" y="280"/>
                    <a:pt x="12025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"/>
            <p:cNvSpPr/>
            <p:nvPr/>
          </p:nvSpPr>
          <p:spPr>
            <a:xfrm>
              <a:off x="7282079" y="1537108"/>
              <a:ext cx="145965" cy="282529"/>
            </a:xfrm>
            <a:custGeom>
              <a:avLst/>
              <a:gdLst/>
              <a:ahLst/>
              <a:cxnLst/>
              <a:rect l="l" t="t" r="r" b="b"/>
              <a:pathLst>
                <a:path w="8384" h="16228" extrusionOk="0">
                  <a:moveTo>
                    <a:pt x="6236" y="0"/>
                  </a:moveTo>
                  <a:cubicBezTo>
                    <a:pt x="5841" y="0"/>
                    <a:pt x="5421" y="115"/>
                    <a:pt x="5065" y="276"/>
                  </a:cubicBezTo>
                  <a:cubicBezTo>
                    <a:pt x="2305" y="1463"/>
                    <a:pt x="699" y="4432"/>
                    <a:pt x="314" y="7401"/>
                  </a:cubicBezTo>
                  <a:cubicBezTo>
                    <a:pt x="0" y="9777"/>
                    <a:pt x="349" y="12222"/>
                    <a:pt x="873" y="14562"/>
                  </a:cubicBezTo>
                  <a:cubicBezTo>
                    <a:pt x="1051" y="15332"/>
                    <a:pt x="1078" y="16227"/>
                    <a:pt x="1784" y="16227"/>
                  </a:cubicBezTo>
                  <a:cubicBezTo>
                    <a:pt x="1911" y="16227"/>
                    <a:pt x="2060" y="16198"/>
                    <a:pt x="2236" y="16134"/>
                  </a:cubicBezTo>
                  <a:cubicBezTo>
                    <a:pt x="3039" y="15855"/>
                    <a:pt x="3842" y="15331"/>
                    <a:pt x="4122" y="14492"/>
                  </a:cubicBezTo>
                  <a:cubicBezTo>
                    <a:pt x="4192" y="14318"/>
                    <a:pt x="4227" y="14108"/>
                    <a:pt x="4296" y="13934"/>
                  </a:cubicBezTo>
                  <a:cubicBezTo>
                    <a:pt x="4506" y="13514"/>
                    <a:pt x="4786" y="13200"/>
                    <a:pt x="5135" y="12921"/>
                  </a:cubicBezTo>
                  <a:cubicBezTo>
                    <a:pt x="5973" y="12292"/>
                    <a:pt x="6951" y="11628"/>
                    <a:pt x="7196" y="10580"/>
                  </a:cubicBezTo>
                  <a:cubicBezTo>
                    <a:pt x="7370" y="9951"/>
                    <a:pt x="7196" y="9288"/>
                    <a:pt x="7266" y="8624"/>
                  </a:cubicBezTo>
                  <a:cubicBezTo>
                    <a:pt x="7440" y="7401"/>
                    <a:pt x="8383" y="6319"/>
                    <a:pt x="8139" y="5131"/>
                  </a:cubicBezTo>
                  <a:cubicBezTo>
                    <a:pt x="8034" y="4502"/>
                    <a:pt x="7615" y="3978"/>
                    <a:pt x="7475" y="3349"/>
                  </a:cubicBezTo>
                  <a:cubicBezTo>
                    <a:pt x="7301" y="2371"/>
                    <a:pt x="7929" y="1149"/>
                    <a:pt x="7231" y="380"/>
                  </a:cubicBezTo>
                  <a:cubicBezTo>
                    <a:pt x="6974" y="106"/>
                    <a:pt x="6616" y="0"/>
                    <a:pt x="6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"/>
            <p:cNvSpPr/>
            <p:nvPr/>
          </p:nvSpPr>
          <p:spPr>
            <a:xfrm>
              <a:off x="7009022" y="1440275"/>
              <a:ext cx="119206" cy="291113"/>
            </a:xfrm>
            <a:custGeom>
              <a:avLst/>
              <a:gdLst/>
              <a:ahLst/>
              <a:cxnLst/>
              <a:rect l="l" t="t" r="r" b="b"/>
              <a:pathLst>
                <a:path w="6847" h="16721" extrusionOk="0">
                  <a:moveTo>
                    <a:pt x="4617" y="1"/>
                  </a:moveTo>
                  <a:cubicBezTo>
                    <a:pt x="3157" y="1"/>
                    <a:pt x="1766" y="2144"/>
                    <a:pt x="1642" y="3323"/>
                  </a:cubicBezTo>
                  <a:cubicBezTo>
                    <a:pt x="1537" y="4196"/>
                    <a:pt x="1782" y="5104"/>
                    <a:pt x="1432" y="5907"/>
                  </a:cubicBezTo>
                  <a:cubicBezTo>
                    <a:pt x="1188" y="6466"/>
                    <a:pt x="699" y="6885"/>
                    <a:pt x="419" y="7409"/>
                  </a:cubicBezTo>
                  <a:cubicBezTo>
                    <a:pt x="35" y="8073"/>
                    <a:pt x="0" y="8911"/>
                    <a:pt x="314" y="9610"/>
                  </a:cubicBezTo>
                  <a:cubicBezTo>
                    <a:pt x="524" y="9959"/>
                    <a:pt x="699" y="10309"/>
                    <a:pt x="838" y="10693"/>
                  </a:cubicBezTo>
                  <a:cubicBezTo>
                    <a:pt x="1083" y="11671"/>
                    <a:pt x="349" y="12579"/>
                    <a:pt x="245" y="13557"/>
                  </a:cubicBezTo>
                  <a:cubicBezTo>
                    <a:pt x="105" y="14989"/>
                    <a:pt x="1327" y="16212"/>
                    <a:pt x="2690" y="16631"/>
                  </a:cubicBezTo>
                  <a:cubicBezTo>
                    <a:pt x="2812" y="16692"/>
                    <a:pt x="2948" y="16720"/>
                    <a:pt x="3083" y="16720"/>
                  </a:cubicBezTo>
                  <a:cubicBezTo>
                    <a:pt x="3255" y="16720"/>
                    <a:pt x="3426" y="16675"/>
                    <a:pt x="3563" y="16596"/>
                  </a:cubicBezTo>
                  <a:cubicBezTo>
                    <a:pt x="3703" y="16526"/>
                    <a:pt x="3808" y="16387"/>
                    <a:pt x="3877" y="16212"/>
                  </a:cubicBezTo>
                  <a:cubicBezTo>
                    <a:pt x="4576" y="14780"/>
                    <a:pt x="3982" y="13068"/>
                    <a:pt x="3982" y="11461"/>
                  </a:cubicBezTo>
                  <a:cubicBezTo>
                    <a:pt x="4017" y="9470"/>
                    <a:pt x="4925" y="7584"/>
                    <a:pt x="5554" y="5698"/>
                  </a:cubicBezTo>
                  <a:cubicBezTo>
                    <a:pt x="5938" y="4475"/>
                    <a:pt x="6847" y="808"/>
                    <a:pt x="5170" y="109"/>
                  </a:cubicBezTo>
                  <a:cubicBezTo>
                    <a:pt x="4986" y="35"/>
                    <a:pt x="4801" y="1"/>
                    <a:pt x="4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"/>
            <p:cNvSpPr/>
            <p:nvPr/>
          </p:nvSpPr>
          <p:spPr>
            <a:xfrm>
              <a:off x="7052199" y="1444958"/>
              <a:ext cx="304692" cy="449248"/>
            </a:xfrm>
            <a:custGeom>
              <a:avLst/>
              <a:gdLst/>
              <a:ahLst/>
              <a:cxnLst/>
              <a:rect l="l" t="t" r="r" b="b"/>
              <a:pathLst>
                <a:path w="17501" h="25804" extrusionOk="0">
                  <a:moveTo>
                    <a:pt x="8533" y="0"/>
                  </a:moveTo>
                  <a:cubicBezTo>
                    <a:pt x="6785" y="0"/>
                    <a:pt x="1417" y="366"/>
                    <a:pt x="629" y="4800"/>
                  </a:cubicBezTo>
                  <a:cubicBezTo>
                    <a:pt x="315" y="6547"/>
                    <a:pt x="140" y="8328"/>
                    <a:pt x="35" y="10110"/>
                  </a:cubicBezTo>
                  <a:cubicBezTo>
                    <a:pt x="0" y="10738"/>
                    <a:pt x="0" y="11367"/>
                    <a:pt x="0" y="11996"/>
                  </a:cubicBezTo>
                  <a:lnTo>
                    <a:pt x="0" y="12031"/>
                  </a:lnTo>
                  <a:cubicBezTo>
                    <a:pt x="0" y="12310"/>
                    <a:pt x="35" y="12625"/>
                    <a:pt x="35" y="12904"/>
                  </a:cubicBezTo>
                  <a:cubicBezTo>
                    <a:pt x="35" y="13218"/>
                    <a:pt x="70" y="13533"/>
                    <a:pt x="70" y="13847"/>
                  </a:cubicBezTo>
                  <a:cubicBezTo>
                    <a:pt x="105" y="14162"/>
                    <a:pt x="140" y="14511"/>
                    <a:pt x="175" y="14825"/>
                  </a:cubicBezTo>
                  <a:cubicBezTo>
                    <a:pt x="315" y="16642"/>
                    <a:pt x="769" y="18423"/>
                    <a:pt x="1432" y="20100"/>
                  </a:cubicBezTo>
                  <a:cubicBezTo>
                    <a:pt x="1607" y="20519"/>
                    <a:pt x="1782" y="20903"/>
                    <a:pt x="1956" y="21252"/>
                  </a:cubicBezTo>
                  <a:cubicBezTo>
                    <a:pt x="2096" y="21497"/>
                    <a:pt x="2236" y="21742"/>
                    <a:pt x="2341" y="21951"/>
                  </a:cubicBezTo>
                  <a:cubicBezTo>
                    <a:pt x="3738" y="24571"/>
                    <a:pt x="4716" y="25619"/>
                    <a:pt x="7126" y="25793"/>
                  </a:cubicBezTo>
                  <a:cubicBezTo>
                    <a:pt x="7197" y="25800"/>
                    <a:pt x="7272" y="25803"/>
                    <a:pt x="7349" y="25803"/>
                  </a:cubicBezTo>
                  <a:cubicBezTo>
                    <a:pt x="9310" y="25803"/>
                    <a:pt x="13071" y="23689"/>
                    <a:pt x="15020" y="20798"/>
                  </a:cubicBezTo>
                  <a:cubicBezTo>
                    <a:pt x="15579" y="19995"/>
                    <a:pt x="15964" y="19157"/>
                    <a:pt x="16173" y="18214"/>
                  </a:cubicBezTo>
                  <a:cubicBezTo>
                    <a:pt x="16208" y="18109"/>
                    <a:pt x="16243" y="18004"/>
                    <a:pt x="16243" y="17864"/>
                  </a:cubicBezTo>
                  <a:cubicBezTo>
                    <a:pt x="16977" y="13463"/>
                    <a:pt x="17500" y="6512"/>
                    <a:pt x="15684" y="3822"/>
                  </a:cubicBezTo>
                  <a:cubicBezTo>
                    <a:pt x="13868" y="1132"/>
                    <a:pt x="10095" y="15"/>
                    <a:pt x="9082" y="15"/>
                  </a:cubicBezTo>
                  <a:cubicBezTo>
                    <a:pt x="9082" y="15"/>
                    <a:pt x="8878" y="0"/>
                    <a:pt x="8533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"/>
            <p:cNvSpPr/>
            <p:nvPr/>
          </p:nvSpPr>
          <p:spPr>
            <a:xfrm>
              <a:off x="7081378" y="1685423"/>
              <a:ext cx="22529" cy="21902"/>
            </a:xfrm>
            <a:custGeom>
              <a:avLst/>
              <a:gdLst/>
              <a:ahLst/>
              <a:cxnLst/>
              <a:rect l="l" t="t" r="r" b="b"/>
              <a:pathLst>
                <a:path w="1294" h="1258" extrusionOk="0">
                  <a:moveTo>
                    <a:pt x="665" y="0"/>
                  </a:moveTo>
                  <a:cubicBezTo>
                    <a:pt x="315" y="0"/>
                    <a:pt x="1" y="280"/>
                    <a:pt x="1" y="629"/>
                  </a:cubicBezTo>
                  <a:cubicBezTo>
                    <a:pt x="1" y="978"/>
                    <a:pt x="315" y="1258"/>
                    <a:pt x="665" y="1258"/>
                  </a:cubicBezTo>
                  <a:cubicBezTo>
                    <a:pt x="1014" y="1258"/>
                    <a:pt x="1293" y="978"/>
                    <a:pt x="1293" y="629"/>
                  </a:cubicBezTo>
                  <a:cubicBezTo>
                    <a:pt x="1293" y="280"/>
                    <a:pt x="1014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"/>
            <p:cNvSpPr/>
            <p:nvPr/>
          </p:nvSpPr>
          <p:spPr>
            <a:xfrm>
              <a:off x="7197293" y="1678076"/>
              <a:ext cx="27020" cy="22946"/>
            </a:xfrm>
            <a:custGeom>
              <a:avLst/>
              <a:gdLst/>
              <a:ahLst/>
              <a:cxnLst/>
              <a:rect l="l" t="t" r="r" b="b"/>
              <a:pathLst>
                <a:path w="1552" h="1318" extrusionOk="0">
                  <a:moveTo>
                    <a:pt x="684" y="0"/>
                  </a:moveTo>
                  <a:cubicBezTo>
                    <a:pt x="329" y="0"/>
                    <a:pt x="50" y="269"/>
                    <a:pt x="50" y="632"/>
                  </a:cubicBezTo>
                  <a:cubicBezTo>
                    <a:pt x="0" y="1027"/>
                    <a:pt x="335" y="1318"/>
                    <a:pt x="697" y="1318"/>
                  </a:cubicBezTo>
                  <a:cubicBezTo>
                    <a:pt x="846" y="1318"/>
                    <a:pt x="1000" y="1268"/>
                    <a:pt x="1132" y="1156"/>
                  </a:cubicBezTo>
                  <a:cubicBezTo>
                    <a:pt x="1552" y="772"/>
                    <a:pt x="1342" y="38"/>
                    <a:pt x="748" y="3"/>
                  </a:cubicBezTo>
                  <a:cubicBezTo>
                    <a:pt x="726" y="1"/>
                    <a:pt x="705" y="0"/>
                    <a:pt x="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"/>
            <p:cNvSpPr/>
            <p:nvPr/>
          </p:nvSpPr>
          <p:spPr>
            <a:xfrm>
              <a:off x="7124746" y="1672731"/>
              <a:ext cx="26585" cy="108186"/>
            </a:xfrm>
            <a:custGeom>
              <a:avLst/>
              <a:gdLst/>
              <a:ahLst/>
              <a:cxnLst/>
              <a:rect l="l" t="t" r="r" b="b"/>
              <a:pathLst>
                <a:path w="1527" h="6214" extrusionOk="0">
                  <a:moveTo>
                    <a:pt x="83" y="1"/>
                  </a:moveTo>
                  <a:cubicBezTo>
                    <a:pt x="43" y="1"/>
                    <a:pt x="1" y="41"/>
                    <a:pt x="25" y="66"/>
                  </a:cubicBezTo>
                  <a:cubicBezTo>
                    <a:pt x="514" y="904"/>
                    <a:pt x="828" y="1847"/>
                    <a:pt x="968" y="2790"/>
                  </a:cubicBezTo>
                  <a:cubicBezTo>
                    <a:pt x="1143" y="3314"/>
                    <a:pt x="1108" y="3838"/>
                    <a:pt x="863" y="4327"/>
                  </a:cubicBezTo>
                  <a:cubicBezTo>
                    <a:pt x="828" y="4397"/>
                    <a:pt x="793" y="4432"/>
                    <a:pt x="758" y="4467"/>
                  </a:cubicBezTo>
                  <a:cubicBezTo>
                    <a:pt x="689" y="4572"/>
                    <a:pt x="619" y="4641"/>
                    <a:pt x="584" y="4746"/>
                  </a:cubicBezTo>
                  <a:cubicBezTo>
                    <a:pt x="444" y="5061"/>
                    <a:pt x="479" y="5410"/>
                    <a:pt x="689" y="5654"/>
                  </a:cubicBezTo>
                  <a:cubicBezTo>
                    <a:pt x="898" y="5899"/>
                    <a:pt x="1143" y="6074"/>
                    <a:pt x="1457" y="6213"/>
                  </a:cubicBezTo>
                  <a:lnTo>
                    <a:pt x="1492" y="6213"/>
                  </a:lnTo>
                  <a:cubicBezTo>
                    <a:pt x="1492" y="6213"/>
                    <a:pt x="1527" y="6178"/>
                    <a:pt x="1527" y="6178"/>
                  </a:cubicBezTo>
                  <a:cubicBezTo>
                    <a:pt x="1527" y="6144"/>
                    <a:pt x="1527" y="6109"/>
                    <a:pt x="1492" y="6109"/>
                  </a:cubicBezTo>
                  <a:cubicBezTo>
                    <a:pt x="1213" y="6004"/>
                    <a:pt x="968" y="5829"/>
                    <a:pt x="793" y="5585"/>
                  </a:cubicBezTo>
                  <a:cubicBezTo>
                    <a:pt x="584" y="5375"/>
                    <a:pt x="549" y="5061"/>
                    <a:pt x="654" y="4781"/>
                  </a:cubicBezTo>
                  <a:cubicBezTo>
                    <a:pt x="723" y="4711"/>
                    <a:pt x="758" y="4607"/>
                    <a:pt x="828" y="4537"/>
                  </a:cubicBezTo>
                  <a:cubicBezTo>
                    <a:pt x="863" y="4502"/>
                    <a:pt x="898" y="4432"/>
                    <a:pt x="933" y="4397"/>
                  </a:cubicBezTo>
                  <a:cubicBezTo>
                    <a:pt x="1213" y="3908"/>
                    <a:pt x="1247" y="3314"/>
                    <a:pt x="1073" y="2755"/>
                  </a:cubicBezTo>
                  <a:cubicBezTo>
                    <a:pt x="933" y="1812"/>
                    <a:pt x="619" y="869"/>
                    <a:pt x="130" y="31"/>
                  </a:cubicBezTo>
                  <a:cubicBezTo>
                    <a:pt x="119" y="9"/>
                    <a:pt x="101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"/>
            <p:cNvSpPr/>
            <p:nvPr/>
          </p:nvSpPr>
          <p:spPr>
            <a:xfrm>
              <a:off x="7051589" y="1629085"/>
              <a:ext cx="52926" cy="40548"/>
            </a:xfrm>
            <a:custGeom>
              <a:avLst/>
              <a:gdLst/>
              <a:ahLst/>
              <a:cxnLst/>
              <a:rect l="l" t="t" r="r" b="b"/>
              <a:pathLst>
                <a:path w="3040" h="2329" extrusionOk="0">
                  <a:moveTo>
                    <a:pt x="1912" y="1"/>
                  </a:moveTo>
                  <a:cubicBezTo>
                    <a:pt x="1554" y="1"/>
                    <a:pt x="1163" y="132"/>
                    <a:pt x="839" y="197"/>
                  </a:cubicBezTo>
                  <a:cubicBezTo>
                    <a:pt x="559" y="267"/>
                    <a:pt x="315" y="337"/>
                    <a:pt x="35" y="442"/>
                  </a:cubicBezTo>
                  <a:cubicBezTo>
                    <a:pt x="0" y="1105"/>
                    <a:pt x="35" y="1699"/>
                    <a:pt x="35" y="2328"/>
                  </a:cubicBezTo>
                  <a:cubicBezTo>
                    <a:pt x="804" y="2014"/>
                    <a:pt x="1607" y="1804"/>
                    <a:pt x="2410" y="1699"/>
                  </a:cubicBezTo>
                  <a:cubicBezTo>
                    <a:pt x="2655" y="1699"/>
                    <a:pt x="2900" y="1664"/>
                    <a:pt x="3004" y="1490"/>
                  </a:cubicBezTo>
                  <a:cubicBezTo>
                    <a:pt x="3039" y="1350"/>
                    <a:pt x="3039" y="1245"/>
                    <a:pt x="3039" y="1105"/>
                  </a:cubicBezTo>
                  <a:cubicBezTo>
                    <a:pt x="2969" y="756"/>
                    <a:pt x="2795" y="442"/>
                    <a:pt x="2515" y="197"/>
                  </a:cubicBezTo>
                  <a:cubicBezTo>
                    <a:pt x="2342" y="51"/>
                    <a:pt x="2133" y="1"/>
                    <a:pt x="19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"/>
            <p:cNvSpPr/>
            <p:nvPr/>
          </p:nvSpPr>
          <p:spPr>
            <a:xfrm>
              <a:off x="7176261" y="1618099"/>
              <a:ext cx="104007" cy="45527"/>
            </a:xfrm>
            <a:custGeom>
              <a:avLst/>
              <a:gdLst/>
              <a:ahLst/>
              <a:cxnLst/>
              <a:rect l="l" t="t" r="r" b="b"/>
              <a:pathLst>
                <a:path w="5974" h="2615" extrusionOk="0">
                  <a:moveTo>
                    <a:pt x="1948" y="0"/>
                  </a:moveTo>
                  <a:cubicBezTo>
                    <a:pt x="1776" y="0"/>
                    <a:pt x="1614" y="9"/>
                    <a:pt x="1467" y="25"/>
                  </a:cubicBezTo>
                  <a:cubicBezTo>
                    <a:pt x="1083" y="60"/>
                    <a:pt x="734" y="199"/>
                    <a:pt x="419" y="409"/>
                  </a:cubicBezTo>
                  <a:cubicBezTo>
                    <a:pt x="105" y="619"/>
                    <a:pt x="0" y="1038"/>
                    <a:pt x="140" y="1352"/>
                  </a:cubicBezTo>
                  <a:cubicBezTo>
                    <a:pt x="280" y="1597"/>
                    <a:pt x="524" y="1771"/>
                    <a:pt x="803" y="1841"/>
                  </a:cubicBezTo>
                  <a:cubicBezTo>
                    <a:pt x="1083" y="1911"/>
                    <a:pt x="1397" y="1946"/>
                    <a:pt x="1677" y="1946"/>
                  </a:cubicBezTo>
                  <a:cubicBezTo>
                    <a:pt x="2620" y="2051"/>
                    <a:pt x="3563" y="2260"/>
                    <a:pt x="4506" y="2505"/>
                  </a:cubicBezTo>
                  <a:cubicBezTo>
                    <a:pt x="4675" y="2580"/>
                    <a:pt x="4863" y="2615"/>
                    <a:pt x="5050" y="2615"/>
                  </a:cubicBezTo>
                  <a:cubicBezTo>
                    <a:pt x="5212" y="2615"/>
                    <a:pt x="5373" y="2588"/>
                    <a:pt x="5519" y="2540"/>
                  </a:cubicBezTo>
                  <a:cubicBezTo>
                    <a:pt x="5868" y="2295"/>
                    <a:pt x="5973" y="1806"/>
                    <a:pt x="5729" y="1457"/>
                  </a:cubicBezTo>
                  <a:cubicBezTo>
                    <a:pt x="5143" y="470"/>
                    <a:pt x="3249" y="0"/>
                    <a:pt x="1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"/>
            <p:cNvSpPr/>
            <p:nvPr/>
          </p:nvSpPr>
          <p:spPr>
            <a:xfrm>
              <a:off x="7131866" y="1782257"/>
              <a:ext cx="73592" cy="26742"/>
            </a:xfrm>
            <a:custGeom>
              <a:avLst/>
              <a:gdLst/>
              <a:ahLst/>
              <a:cxnLst/>
              <a:rect l="l" t="t" r="r" b="b"/>
              <a:pathLst>
                <a:path w="4227" h="1536" extrusionOk="0">
                  <a:moveTo>
                    <a:pt x="4174" y="1"/>
                  </a:moveTo>
                  <a:cubicBezTo>
                    <a:pt x="4157" y="1"/>
                    <a:pt x="4139" y="10"/>
                    <a:pt x="4122" y="27"/>
                  </a:cubicBezTo>
                  <a:cubicBezTo>
                    <a:pt x="3312" y="1181"/>
                    <a:pt x="2092" y="1431"/>
                    <a:pt x="1209" y="1431"/>
                  </a:cubicBezTo>
                  <a:cubicBezTo>
                    <a:pt x="568" y="1431"/>
                    <a:pt x="105" y="1299"/>
                    <a:pt x="105" y="1285"/>
                  </a:cubicBezTo>
                  <a:cubicBezTo>
                    <a:pt x="35" y="1285"/>
                    <a:pt x="0" y="1389"/>
                    <a:pt x="70" y="1389"/>
                  </a:cubicBezTo>
                  <a:cubicBezTo>
                    <a:pt x="454" y="1494"/>
                    <a:pt x="838" y="1529"/>
                    <a:pt x="1223" y="1529"/>
                  </a:cubicBezTo>
                  <a:cubicBezTo>
                    <a:pt x="1289" y="1533"/>
                    <a:pt x="1356" y="1535"/>
                    <a:pt x="1422" y="1535"/>
                  </a:cubicBezTo>
                  <a:cubicBezTo>
                    <a:pt x="2535" y="1535"/>
                    <a:pt x="3567" y="987"/>
                    <a:pt x="4227" y="97"/>
                  </a:cubicBezTo>
                  <a:cubicBezTo>
                    <a:pt x="4227" y="62"/>
                    <a:pt x="4227" y="27"/>
                    <a:pt x="4227" y="27"/>
                  </a:cubicBezTo>
                  <a:cubicBezTo>
                    <a:pt x="4209" y="10"/>
                    <a:pt x="4192" y="1"/>
                    <a:pt x="4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"/>
            <p:cNvSpPr/>
            <p:nvPr/>
          </p:nvSpPr>
          <p:spPr>
            <a:xfrm>
              <a:off x="7163483" y="1813734"/>
              <a:ext cx="34681" cy="12796"/>
            </a:xfrm>
            <a:custGeom>
              <a:avLst/>
              <a:gdLst/>
              <a:ahLst/>
              <a:cxnLst/>
              <a:rect l="l" t="t" r="r" b="b"/>
              <a:pathLst>
                <a:path w="1992" h="735" extrusionOk="0">
                  <a:moveTo>
                    <a:pt x="1957" y="1"/>
                  </a:moveTo>
                  <a:cubicBezTo>
                    <a:pt x="1433" y="455"/>
                    <a:pt x="734" y="664"/>
                    <a:pt x="35" y="664"/>
                  </a:cubicBezTo>
                  <a:cubicBezTo>
                    <a:pt x="35" y="664"/>
                    <a:pt x="35" y="699"/>
                    <a:pt x="35" y="699"/>
                  </a:cubicBezTo>
                  <a:cubicBezTo>
                    <a:pt x="1" y="699"/>
                    <a:pt x="35" y="734"/>
                    <a:pt x="35" y="734"/>
                  </a:cubicBezTo>
                  <a:lnTo>
                    <a:pt x="140" y="734"/>
                  </a:lnTo>
                  <a:cubicBezTo>
                    <a:pt x="804" y="699"/>
                    <a:pt x="1468" y="490"/>
                    <a:pt x="1992" y="70"/>
                  </a:cubicBezTo>
                  <a:cubicBezTo>
                    <a:pt x="1992" y="36"/>
                    <a:pt x="1992" y="36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"/>
            <p:cNvSpPr/>
            <p:nvPr/>
          </p:nvSpPr>
          <p:spPr>
            <a:xfrm>
              <a:off x="7092328" y="1379654"/>
              <a:ext cx="333280" cy="313902"/>
            </a:xfrm>
            <a:custGeom>
              <a:avLst/>
              <a:gdLst/>
              <a:ahLst/>
              <a:cxnLst/>
              <a:rect l="l" t="t" r="r" b="b"/>
              <a:pathLst>
                <a:path w="19143" h="18030" extrusionOk="0">
                  <a:moveTo>
                    <a:pt x="3997" y="1"/>
                  </a:moveTo>
                  <a:cubicBezTo>
                    <a:pt x="3640" y="1"/>
                    <a:pt x="3285" y="49"/>
                    <a:pt x="2935" y="168"/>
                  </a:cubicBezTo>
                  <a:cubicBezTo>
                    <a:pt x="1503" y="692"/>
                    <a:pt x="175" y="2683"/>
                    <a:pt x="36" y="4220"/>
                  </a:cubicBezTo>
                  <a:cubicBezTo>
                    <a:pt x="1" y="5023"/>
                    <a:pt x="210" y="5861"/>
                    <a:pt x="594" y="6560"/>
                  </a:cubicBezTo>
                  <a:cubicBezTo>
                    <a:pt x="1153" y="7608"/>
                    <a:pt x="1992" y="7713"/>
                    <a:pt x="3075" y="7713"/>
                  </a:cubicBezTo>
                  <a:cubicBezTo>
                    <a:pt x="3130" y="7711"/>
                    <a:pt x="3186" y="7710"/>
                    <a:pt x="3242" y="7710"/>
                  </a:cubicBezTo>
                  <a:cubicBezTo>
                    <a:pt x="4101" y="7710"/>
                    <a:pt x="4993" y="7967"/>
                    <a:pt x="5485" y="8656"/>
                  </a:cubicBezTo>
                  <a:cubicBezTo>
                    <a:pt x="5729" y="9180"/>
                    <a:pt x="5904" y="9739"/>
                    <a:pt x="6009" y="10333"/>
                  </a:cubicBezTo>
                  <a:cubicBezTo>
                    <a:pt x="6280" y="11453"/>
                    <a:pt x="7179" y="12606"/>
                    <a:pt x="8319" y="12606"/>
                  </a:cubicBezTo>
                  <a:cubicBezTo>
                    <a:pt x="8352" y="12606"/>
                    <a:pt x="8385" y="12605"/>
                    <a:pt x="8419" y="12603"/>
                  </a:cubicBezTo>
                  <a:cubicBezTo>
                    <a:pt x="9050" y="12540"/>
                    <a:pt x="9625" y="12134"/>
                    <a:pt x="10245" y="12134"/>
                  </a:cubicBezTo>
                  <a:cubicBezTo>
                    <a:pt x="10311" y="12134"/>
                    <a:pt x="10378" y="12139"/>
                    <a:pt x="10445" y="12149"/>
                  </a:cubicBezTo>
                  <a:cubicBezTo>
                    <a:pt x="11213" y="12254"/>
                    <a:pt x="11702" y="12987"/>
                    <a:pt x="11877" y="13721"/>
                  </a:cubicBezTo>
                  <a:cubicBezTo>
                    <a:pt x="12052" y="14454"/>
                    <a:pt x="12017" y="15223"/>
                    <a:pt x="12226" y="15956"/>
                  </a:cubicBezTo>
                  <a:cubicBezTo>
                    <a:pt x="12401" y="16690"/>
                    <a:pt x="12925" y="17424"/>
                    <a:pt x="13659" y="17528"/>
                  </a:cubicBezTo>
                  <a:cubicBezTo>
                    <a:pt x="13703" y="17533"/>
                    <a:pt x="13748" y="17535"/>
                    <a:pt x="13792" y="17535"/>
                  </a:cubicBezTo>
                  <a:cubicBezTo>
                    <a:pt x="14300" y="17535"/>
                    <a:pt x="14821" y="17271"/>
                    <a:pt x="15304" y="17271"/>
                  </a:cubicBezTo>
                  <a:cubicBezTo>
                    <a:pt x="15446" y="17271"/>
                    <a:pt x="15585" y="17294"/>
                    <a:pt x="15719" y="17354"/>
                  </a:cubicBezTo>
                  <a:cubicBezTo>
                    <a:pt x="16139" y="17528"/>
                    <a:pt x="16383" y="17947"/>
                    <a:pt x="16802" y="18017"/>
                  </a:cubicBezTo>
                  <a:cubicBezTo>
                    <a:pt x="16849" y="18026"/>
                    <a:pt x="16895" y="18029"/>
                    <a:pt x="16939" y="18029"/>
                  </a:cubicBezTo>
                  <a:cubicBezTo>
                    <a:pt x="17466" y="18029"/>
                    <a:pt x="17872" y="17487"/>
                    <a:pt x="18130" y="17004"/>
                  </a:cubicBezTo>
                  <a:cubicBezTo>
                    <a:pt x="18374" y="16585"/>
                    <a:pt x="18549" y="16131"/>
                    <a:pt x="18619" y="15642"/>
                  </a:cubicBezTo>
                  <a:cubicBezTo>
                    <a:pt x="18584" y="15153"/>
                    <a:pt x="18549" y="14629"/>
                    <a:pt x="18444" y="14140"/>
                  </a:cubicBezTo>
                  <a:cubicBezTo>
                    <a:pt x="18479" y="13511"/>
                    <a:pt x="18584" y="12882"/>
                    <a:pt x="18793" y="12289"/>
                  </a:cubicBezTo>
                  <a:cubicBezTo>
                    <a:pt x="19073" y="11206"/>
                    <a:pt x="19143" y="10053"/>
                    <a:pt x="18968" y="8935"/>
                  </a:cubicBezTo>
                  <a:cubicBezTo>
                    <a:pt x="18828" y="7887"/>
                    <a:pt x="18339" y="6909"/>
                    <a:pt x="17536" y="6176"/>
                  </a:cubicBezTo>
                  <a:cubicBezTo>
                    <a:pt x="17047" y="5792"/>
                    <a:pt x="16418" y="5547"/>
                    <a:pt x="15929" y="5128"/>
                  </a:cubicBezTo>
                  <a:cubicBezTo>
                    <a:pt x="15475" y="4639"/>
                    <a:pt x="15126" y="4080"/>
                    <a:pt x="14846" y="3451"/>
                  </a:cubicBezTo>
                  <a:cubicBezTo>
                    <a:pt x="14078" y="1984"/>
                    <a:pt x="12820" y="482"/>
                    <a:pt x="11144" y="412"/>
                  </a:cubicBezTo>
                  <a:cubicBezTo>
                    <a:pt x="11101" y="410"/>
                    <a:pt x="11059" y="409"/>
                    <a:pt x="11017" y="409"/>
                  </a:cubicBezTo>
                  <a:cubicBezTo>
                    <a:pt x="10256" y="409"/>
                    <a:pt x="9493" y="695"/>
                    <a:pt x="8698" y="761"/>
                  </a:cubicBezTo>
                  <a:cubicBezTo>
                    <a:pt x="8602" y="768"/>
                    <a:pt x="8505" y="772"/>
                    <a:pt x="8409" y="772"/>
                  </a:cubicBezTo>
                  <a:cubicBezTo>
                    <a:pt x="6920" y="772"/>
                    <a:pt x="5434" y="1"/>
                    <a:pt x="3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"/>
            <p:cNvSpPr/>
            <p:nvPr/>
          </p:nvSpPr>
          <p:spPr>
            <a:xfrm>
              <a:off x="7068007" y="1429933"/>
              <a:ext cx="206779" cy="172864"/>
            </a:xfrm>
            <a:custGeom>
              <a:avLst/>
              <a:gdLst/>
              <a:ahLst/>
              <a:cxnLst/>
              <a:rect l="l" t="t" r="r" b="b"/>
              <a:pathLst>
                <a:path w="11877" h="9929" extrusionOk="0">
                  <a:moveTo>
                    <a:pt x="5324" y="0"/>
                  </a:moveTo>
                  <a:cubicBezTo>
                    <a:pt x="3081" y="0"/>
                    <a:pt x="32" y="959"/>
                    <a:pt x="0" y="3427"/>
                  </a:cubicBezTo>
                  <a:cubicBezTo>
                    <a:pt x="0" y="4126"/>
                    <a:pt x="280" y="4825"/>
                    <a:pt x="804" y="5314"/>
                  </a:cubicBezTo>
                  <a:cubicBezTo>
                    <a:pt x="2131" y="6432"/>
                    <a:pt x="4472" y="5558"/>
                    <a:pt x="5694" y="6781"/>
                  </a:cubicBezTo>
                  <a:cubicBezTo>
                    <a:pt x="6393" y="7445"/>
                    <a:pt x="6498" y="8492"/>
                    <a:pt x="7126" y="9191"/>
                  </a:cubicBezTo>
                  <a:cubicBezTo>
                    <a:pt x="7554" y="9672"/>
                    <a:pt x="8145" y="9928"/>
                    <a:pt x="8759" y="9928"/>
                  </a:cubicBezTo>
                  <a:cubicBezTo>
                    <a:pt x="8947" y="9928"/>
                    <a:pt x="9138" y="9904"/>
                    <a:pt x="9327" y="9855"/>
                  </a:cubicBezTo>
                  <a:cubicBezTo>
                    <a:pt x="10200" y="9540"/>
                    <a:pt x="10899" y="8842"/>
                    <a:pt x="11213" y="7934"/>
                  </a:cubicBezTo>
                  <a:cubicBezTo>
                    <a:pt x="11877" y="6222"/>
                    <a:pt x="11667" y="4266"/>
                    <a:pt x="10619" y="2729"/>
                  </a:cubicBezTo>
                  <a:cubicBezTo>
                    <a:pt x="9571" y="1227"/>
                    <a:pt x="7895" y="249"/>
                    <a:pt x="6078" y="39"/>
                  </a:cubicBezTo>
                  <a:cubicBezTo>
                    <a:pt x="5842" y="13"/>
                    <a:pt x="5589" y="0"/>
                    <a:pt x="5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"/>
            <p:cNvSpPr/>
            <p:nvPr/>
          </p:nvSpPr>
          <p:spPr>
            <a:xfrm>
              <a:off x="7305791" y="1600759"/>
              <a:ext cx="51708" cy="97444"/>
            </a:xfrm>
            <a:custGeom>
              <a:avLst/>
              <a:gdLst/>
              <a:ahLst/>
              <a:cxnLst/>
              <a:rect l="l" t="t" r="r" b="b"/>
              <a:pathLst>
                <a:path w="2970" h="5597" extrusionOk="0">
                  <a:moveTo>
                    <a:pt x="1531" y="1"/>
                  </a:moveTo>
                  <a:cubicBezTo>
                    <a:pt x="1267" y="1"/>
                    <a:pt x="1007" y="63"/>
                    <a:pt x="769" y="182"/>
                  </a:cubicBezTo>
                  <a:cubicBezTo>
                    <a:pt x="0" y="637"/>
                    <a:pt x="105" y="1335"/>
                    <a:pt x="105" y="2104"/>
                  </a:cubicBezTo>
                  <a:cubicBezTo>
                    <a:pt x="105" y="3117"/>
                    <a:pt x="175" y="4130"/>
                    <a:pt x="315" y="5143"/>
                  </a:cubicBezTo>
                  <a:cubicBezTo>
                    <a:pt x="350" y="5352"/>
                    <a:pt x="454" y="5597"/>
                    <a:pt x="664" y="5597"/>
                  </a:cubicBezTo>
                  <a:cubicBezTo>
                    <a:pt x="804" y="5562"/>
                    <a:pt x="909" y="5492"/>
                    <a:pt x="943" y="5387"/>
                  </a:cubicBezTo>
                  <a:cubicBezTo>
                    <a:pt x="1293" y="4828"/>
                    <a:pt x="1363" y="4130"/>
                    <a:pt x="1607" y="3501"/>
                  </a:cubicBezTo>
                  <a:cubicBezTo>
                    <a:pt x="1782" y="3012"/>
                    <a:pt x="2026" y="2558"/>
                    <a:pt x="2341" y="2139"/>
                  </a:cubicBezTo>
                  <a:cubicBezTo>
                    <a:pt x="2620" y="1719"/>
                    <a:pt x="2969" y="1195"/>
                    <a:pt x="2795" y="706"/>
                  </a:cubicBezTo>
                  <a:cubicBezTo>
                    <a:pt x="2655" y="427"/>
                    <a:pt x="2411" y="182"/>
                    <a:pt x="2131" y="113"/>
                  </a:cubicBezTo>
                  <a:cubicBezTo>
                    <a:pt x="1935" y="37"/>
                    <a:pt x="1732" y="1"/>
                    <a:pt x="1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"/>
            <p:cNvSpPr/>
            <p:nvPr/>
          </p:nvSpPr>
          <p:spPr>
            <a:xfrm>
              <a:off x="7321912" y="1633420"/>
              <a:ext cx="89714" cy="121609"/>
            </a:xfrm>
            <a:custGeom>
              <a:avLst/>
              <a:gdLst/>
              <a:ahLst/>
              <a:cxnLst/>
              <a:rect l="l" t="t" r="r" b="b"/>
              <a:pathLst>
                <a:path w="5153" h="6985" extrusionOk="0">
                  <a:moveTo>
                    <a:pt x="2437" y="1"/>
                  </a:moveTo>
                  <a:cubicBezTo>
                    <a:pt x="1007" y="1"/>
                    <a:pt x="0" y="1896"/>
                    <a:pt x="192" y="2184"/>
                  </a:cubicBezTo>
                  <a:lnTo>
                    <a:pt x="541" y="6934"/>
                  </a:lnTo>
                  <a:cubicBezTo>
                    <a:pt x="541" y="6934"/>
                    <a:pt x="646" y="6984"/>
                    <a:pt x="879" y="6984"/>
                  </a:cubicBezTo>
                  <a:cubicBezTo>
                    <a:pt x="1264" y="6984"/>
                    <a:pt x="2000" y="6849"/>
                    <a:pt x="3196" y="6131"/>
                  </a:cubicBezTo>
                  <a:cubicBezTo>
                    <a:pt x="5152" y="4943"/>
                    <a:pt x="4489" y="507"/>
                    <a:pt x="2847" y="53"/>
                  </a:cubicBezTo>
                  <a:cubicBezTo>
                    <a:pt x="2707" y="17"/>
                    <a:pt x="2570" y="1"/>
                    <a:pt x="2437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"/>
            <p:cNvSpPr/>
            <p:nvPr/>
          </p:nvSpPr>
          <p:spPr>
            <a:xfrm>
              <a:off x="7330722" y="1649541"/>
              <a:ext cx="60221" cy="89418"/>
            </a:xfrm>
            <a:custGeom>
              <a:avLst/>
              <a:gdLst/>
              <a:ahLst/>
              <a:cxnLst/>
              <a:rect l="l" t="t" r="r" b="b"/>
              <a:pathLst>
                <a:path w="3459" h="5136" extrusionOk="0">
                  <a:moveTo>
                    <a:pt x="1782" y="0"/>
                  </a:moveTo>
                  <a:cubicBezTo>
                    <a:pt x="1529" y="0"/>
                    <a:pt x="1275" y="70"/>
                    <a:pt x="1048" y="210"/>
                  </a:cubicBezTo>
                  <a:cubicBezTo>
                    <a:pt x="420" y="629"/>
                    <a:pt x="0" y="1328"/>
                    <a:pt x="0" y="2096"/>
                  </a:cubicBezTo>
                  <a:cubicBezTo>
                    <a:pt x="0" y="2131"/>
                    <a:pt x="0" y="2166"/>
                    <a:pt x="35" y="2166"/>
                  </a:cubicBezTo>
                  <a:cubicBezTo>
                    <a:pt x="70" y="2166"/>
                    <a:pt x="105" y="2131"/>
                    <a:pt x="105" y="2096"/>
                  </a:cubicBezTo>
                  <a:cubicBezTo>
                    <a:pt x="105" y="1363"/>
                    <a:pt x="489" y="699"/>
                    <a:pt x="1118" y="315"/>
                  </a:cubicBezTo>
                  <a:cubicBezTo>
                    <a:pt x="1343" y="184"/>
                    <a:pt x="1587" y="113"/>
                    <a:pt x="1830" y="113"/>
                  </a:cubicBezTo>
                  <a:cubicBezTo>
                    <a:pt x="2041" y="113"/>
                    <a:pt x="2251" y="166"/>
                    <a:pt x="2446" y="280"/>
                  </a:cubicBezTo>
                  <a:cubicBezTo>
                    <a:pt x="2795" y="489"/>
                    <a:pt x="3039" y="804"/>
                    <a:pt x="3109" y="1188"/>
                  </a:cubicBezTo>
                  <a:cubicBezTo>
                    <a:pt x="3354" y="1922"/>
                    <a:pt x="3319" y="2725"/>
                    <a:pt x="3074" y="3493"/>
                  </a:cubicBezTo>
                  <a:cubicBezTo>
                    <a:pt x="2865" y="4017"/>
                    <a:pt x="2061" y="4926"/>
                    <a:pt x="1293" y="5030"/>
                  </a:cubicBezTo>
                  <a:cubicBezTo>
                    <a:pt x="1239" y="5042"/>
                    <a:pt x="1184" y="5048"/>
                    <a:pt x="1129" y="5048"/>
                  </a:cubicBezTo>
                  <a:cubicBezTo>
                    <a:pt x="863" y="5048"/>
                    <a:pt x="593" y="4913"/>
                    <a:pt x="420" y="4681"/>
                  </a:cubicBezTo>
                  <a:cubicBezTo>
                    <a:pt x="420" y="4646"/>
                    <a:pt x="385" y="4646"/>
                    <a:pt x="350" y="4646"/>
                  </a:cubicBezTo>
                  <a:cubicBezTo>
                    <a:pt x="315" y="4681"/>
                    <a:pt x="315" y="4716"/>
                    <a:pt x="350" y="4716"/>
                  </a:cubicBezTo>
                  <a:cubicBezTo>
                    <a:pt x="524" y="4995"/>
                    <a:pt x="839" y="5135"/>
                    <a:pt x="1153" y="5135"/>
                  </a:cubicBezTo>
                  <a:lnTo>
                    <a:pt x="1328" y="5135"/>
                  </a:lnTo>
                  <a:cubicBezTo>
                    <a:pt x="2131" y="4995"/>
                    <a:pt x="2935" y="4087"/>
                    <a:pt x="3144" y="3528"/>
                  </a:cubicBezTo>
                  <a:cubicBezTo>
                    <a:pt x="3424" y="2760"/>
                    <a:pt x="3459" y="1922"/>
                    <a:pt x="3214" y="1153"/>
                  </a:cubicBezTo>
                  <a:cubicBezTo>
                    <a:pt x="3109" y="734"/>
                    <a:pt x="2865" y="385"/>
                    <a:pt x="2515" y="210"/>
                  </a:cubicBezTo>
                  <a:cubicBezTo>
                    <a:pt x="2288" y="70"/>
                    <a:pt x="2035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"/>
            <p:cNvSpPr/>
            <p:nvPr/>
          </p:nvSpPr>
          <p:spPr>
            <a:xfrm>
              <a:off x="7338626" y="1649541"/>
              <a:ext cx="23730" cy="89418"/>
            </a:xfrm>
            <a:custGeom>
              <a:avLst/>
              <a:gdLst/>
              <a:ahLst/>
              <a:cxnLst/>
              <a:rect l="l" t="t" r="r" b="b"/>
              <a:pathLst>
                <a:path w="1363" h="5136" extrusionOk="0">
                  <a:moveTo>
                    <a:pt x="1328" y="0"/>
                  </a:moveTo>
                  <a:cubicBezTo>
                    <a:pt x="1328" y="0"/>
                    <a:pt x="1293" y="0"/>
                    <a:pt x="1258" y="35"/>
                  </a:cubicBezTo>
                  <a:cubicBezTo>
                    <a:pt x="1258" y="70"/>
                    <a:pt x="1" y="2969"/>
                    <a:pt x="559" y="5100"/>
                  </a:cubicBezTo>
                  <a:cubicBezTo>
                    <a:pt x="559" y="5135"/>
                    <a:pt x="594" y="5135"/>
                    <a:pt x="594" y="5135"/>
                  </a:cubicBezTo>
                  <a:lnTo>
                    <a:pt x="629" y="5135"/>
                  </a:lnTo>
                  <a:cubicBezTo>
                    <a:pt x="664" y="5135"/>
                    <a:pt x="664" y="5100"/>
                    <a:pt x="664" y="5065"/>
                  </a:cubicBezTo>
                  <a:cubicBezTo>
                    <a:pt x="105" y="2969"/>
                    <a:pt x="1363" y="105"/>
                    <a:pt x="1363" y="70"/>
                  </a:cubicBezTo>
                  <a:cubicBezTo>
                    <a:pt x="1363" y="70"/>
                    <a:pt x="1363" y="35"/>
                    <a:pt x="1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"/>
            <p:cNvSpPr/>
            <p:nvPr/>
          </p:nvSpPr>
          <p:spPr>
            <a:xfrm>
              <a:off x="6847250" y="1948138"/>
              <a:ext cx="265781" cy="1266786"/>
            </a:xfrm>
            <a:custGeom>
              <a:avLst/>
              <a:gdLst/>
              <a:ahLst/>
              <a:cxnLst/>
              <a:rect l="l" t="t" r="r" b="b"/>
              <a:pathLst>
                <a:path w="15266" h="72762" extrusionOk="0">
                  <a:moveTo>
                    <a:pt x="15265" y="0"/>
                  </a:moveTo>
                  <a:lnTo>
                    <a:pt x="15265" y="0"/>
                  </a:lnTo>
                  <a:cubicBezTo>
                    <a:pt x="15265" y="1"/>
                    <a:pt x="7406" y="3703"/>
                    <a:pt x="5729" y="4471"/>
                  </a:cubicBezTo>
                  <a:cubicBezTo>
                    <a:pt x="3878" y="5345"/>
                    <a:pt x="3284" y="30670"/>
                    <a:pt x="2446" y="42546"/>
                  </a:cubicBezTo>
                  <a:cubicBezTo>
                    <a:pt x="1572" y="54457"/>
                    <a:pt x="1" y="67207"/>
                    <a:pt x="1" y="67207"/>
                  </a:cubicBezTo>
                  <a:cubicBezTo>
                    <a:pt x="3389" y="67452"/>
                    <a:pt x="9397" y="72761"/>
                    <a:pt x="9397" y="72761"/>
                  </a:cubicBezTo>
                  <a:cubicBezTo>
                    <a:pt x="10934" y="62876"/>
                    <a:pt x="11947" y="52921"/>
                    <a:pt x="12436" y="42930"/>
                  </a:cubicBezTo>
                  <a:cubicBezTo>
                    <a:pt x="13065" y="27386"/>
                    <a:pt x="15265" y="1"/>
                    <a:pt x="152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"/>
            <p:cNvSpPr/>
            <p:nvPr/>
          </p:nvSpPr>
          <p:spPr>
            <a:xfrm>
              <a:off x="7218829" y="1908600"/>
              <a:ext cx="401388" cy="1319086"/>
            </a:xfrm>
            <a:custGeom>
              <a:avLst/>
              <a:gdLst/>
              <a:ahLst/>
              <a:cxnLst/>
              <a:rect l="l" t="t" r="r" b="b"/>
              <a:pathLst>
                <a:path w="23055" h="75766" extrusionOk="0">
                  <a:moveTo>
                    <a:pt x="9187" y="1"/>
                  </a:moveTo>
                  <a:lnTo>
                    <a:pt x="2131" y="4926"/>
                  </a:lnTo>
                  <a:cubicBezTo>
                    <a:pt x="2131" y="4926"/>
                    <a:pt x="3423" y="6812"/>
                    <a:pt x="3284" y="10270"/>
                  </a:cubicBezTo>
                  <a:cubicBezTo>
                    <a:pt x="3179" y="13764"/>
                    <a:pt x="2026" y="34792"/>
                    <a:pt x="1572" y="46110"/>
                  </a:cubicBezTo>
                  <a:cubicBezTo>
                    <a:pt x="1118" y="57462"/>
                    <a:pt x="0" y="75766"/>
                    <a:pt x="0" y="75766"/>
                  </a:cubicBezTo>
                  <a:cubicBezTo>
                    <a:pt x="0" y="75766"/>
                    <a:pt x="14042" y="71434"/>
                    <a:pt x="23054" y="71155"/>
                  </a:cubicBezTo>
                  <a:cubicBezTo>
                    <a:pt x="23054" y="71155"/>
                    <a:pt x="22461" y="12960"/>
                    <a:pt x="22007" y="10515"/>
                  </a:cubicBezTo>
                  <a:cubicBezTo>
                    <a:pt x="21518" y="8035"/>
                    <a:pt x="9187" y="1"/>
                    <a:pt x="9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"/>
            <p:cNvSpPr/>
            <p:nvPr/>
          </p:nvSpPr>
          <p:spPr>
            <a:xfrm>
              <a:off x="7246197" y="1856910"/>
              <a:ext cx="161164" cy="239631"/>
            </a:xfrm>
            <a:custGeom>
              <a:avLst/>
              <a:gdLst/>
              <a:ahLst/>
              <a:cxnLst/>
              <a:rect l="l" t="t" r="r" b="b"/>
              <a:pathLst>
                <a:path w="9257" h="13764" extrusionOk="0">
                  <a:moveTo>
                    <a:pt x="3808" y="1"/>
                  </a:moveTo>
                  <a:cubicBezTo>
                    <a:pt x="3773" y="1433"/>
                    <a:pt x="3353" y="2865"/>
                    <a:pt x="2620" y="4157"/>
                  </a:cubicBezTo>
                  <a:cubicBezTo>
                    <a:pt x="1886" y="5450"/>
                    <a:pt x="908" y="6463"/>
                    <a:pt x="0" y="7651"/>
                  </a:cubicBezTo>
                  <a:cubicBezTo>
                    <a:pt x="1" y="7650"/>
                    <a:pt x="2" y="7649"/>
                    <a:pt x="3" y="7649"/>
                  </a:cubicBezTo>
                  <a:cubicBezTo>
                    <a:pt x="124" y="7649"/>
                    <a:pt x="2692" y="10902"/>
                    <a:pt x="2899" y="11214"/>
                  </a:cubicBezTo>
                  <a:cubicBezTo>
                    <a:pt x="3074" y="11458"/>
                    <a:pt x="4576" y="13519"/>
                    <a:pt x="4436" y="13763"/>
                  </a:cubicBezTo>
                  <a:cubicBezTo>
                    <a:pt x="5344" y="12471"/>
                    <a:pt x="5938" y="10864"/>
                    <a:pt x="6637" y="9432"/>
                  </a:cubicBezTo>
                  <a:cubicBezTo>
                    <a:pt x="7405" y="7895"/>
                    <a:pt x="8174" y="6393"/>
                    <a:pt x="8942" y="4856"/>
                  </a:cubicBezTo>
                  <a:cubicBezTo>
                    <a:pt x="9257" y="4192"/>
                    <a:pt x="8768" y="4018"/>
                    <a:pt x="8349" y="3599"/>
                  </a:cubicBezTo>
                  <a:cubicBezTo>
                    <a:pt x="7720" y="3005"/>
                    <a:pt x="7056" y="2481"/>
                    <a:pt x="6392" y="1957"/>
                  </a:cubicBezTo>
                  <a:cubicBezTo>
                    <a:pt x="6113" y="1712"/>
                    <a:pt x="3808" y="315"/>
                    <a:pt x="38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"/>
            <p:cNvSpPr/>
            <p:nvPr/>
          </p:nvSpPr>
          <p:spPr>
            <a:xfrm>
              <a:off x="7052808" y="1890964"/>
              <a:ext cx="84543" cy="218948"/>
            </a:xfrm>
            <a:custGeom>
              <a:avLst/>
              <a:gdLst/>
              <a:ahLst/>
              <a:cxnLst/>
              <a:rect l="l" t="t" r="r" b="b"/>
              <a:pathLst>
                <a:path w="4856" h="12576" extrusionOk="0">
                  <a:moveTo>
                    <a:pt x="4366" y="1"/>
                  </a:moveTo>
                  <a:lnTo>
                    <a:pt x="4366" y="1"/>
                  </a:lnTo>
                  <a:cubicBezTo>
                    <a:pt x="4366" y="1"/>
                    <a:pt x="1712" y="2691"/>
                    <a:pt x="873" y="4507"/>
                  </a:cubicBezTo>
                  <a:cubicBezTo>
                    <a:pt x="0" y="6323"/>
                    <a:pt x="2760" y="12576"/>
                    <a:pt x="2760" y="12576"/>
                  </a:cubicBezTo>
                  <a:lnTo>
                    <a:pt x="4855" y="5939"/>
                  </a:lnTo>
                  <a:cubicBezTo>
                    <a:pt x="3388" y="2621"/>
                    <a:pt x="4366" y="1"/>
                    <a:pt x="4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"/>
            <p:cNvSpPr/>
            <p:nvPr/>
          </p:nvSpPr>
          <p:spPr>
            <a:xfrm>
              <a:off x="6614932" y="2015027"/>
              <a:ext cx="361257" cy="389061"/>
            </a:xfrm>
            <a:custGeom>
              <a:avLst/>
              <a:gdLst/>
              <a:ahLst/>
              <a:cxnLst/>
              <a:rect l="l" t="t" r="r" b="b"/>
              <a:pathLst>
                <a:path w="20750" h="22347" extrusionOk="0">
                  <a:moveTo>
                    <a:pt x="20750" y="1"/>
                  </a:moveTo>
                  <a:cubicBezTo>
                    <a:pt x="20749" y="1"/>
                    <a:pt x="4682" y="6288"/>
                    <a:pt x="1957" y="7022"/>
                  </a:cubicBezTo>
                  <a:cubicBezTo>
                    <a:pt x="1" y="7546"/>
                    <a:pt x="1224" y="21728"/>
                    <a:pt x="2062" y="22077"/>
                  </a:cubicBezTo>
                  <a:cubicBezTo>
                    <a:pt x="2547" y="22299"/>
                    <a:pt x="7716" y="22346"/>
                    <a:pt x="11982" y="22346"/>
                  </a:cubicBezTo>
                  <a:cubicBezTo>
                    <a:pt x="15085" y="22346"/>
                    <a:pt x="17711" y="22322"/>
                    <a:pt x="17711" y="22322"/>
                  </a:cubicBezTo>
                  <a:lnTo>
                    <a:pt x="207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"/>
            <p:cNvSpPr/>
            <p:nvPr/>
          </p:nvSpPr>
          <p:spPr>
            <a:xfrm>
              <a:off x="6293842" y="2115377"/>
              <a:ext cx="384778" cy="284166"/>
            </a:xfrm>
            <a:custGeom>
              <a:avLst/>
              <a:gdLst/>
              <a:ahLst/>
              <a:cxnLst/>
              <a:rect l="l" t="t" r="r" b="b"/>
              <a:pathLst>
                <a:path w="22101" h="16322" extrusionOk="0">
                  <a:moveTo>
                    <a:pt x="1922" y="0"/>
                  </a:moveTo>
                  <a:lnTo>
                    <a:pt x="1" y="10934"/>
                  </a:lnTo>
                  <a:lnTo>
                    <a:pt x="20505" y="16313"/>
                  </a:lnTo>
                  <a:cubicBezTo>
                    <a:pt x="20527" y="16319"/>
                    <a:pt x="20548" y="16321"/>
                    <a:pt x="20569" y="16321"/>
                  </a:cubicBezTo>
                  <a:cubicBezTo>
                    <a:pt x="22100" y="16321"/>
                    <a:pt x="20400" y="1258"/>
                    <a:pt x="20400" y="1258"/>
                  </a:cubicBezTo>
                  <a:lnTo>
                    <a:pt x="19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"/>
            <p:cNvSpPr/>
            <p:nvPr/>
          </p:nvSpPr>
          <p:spPr>
            <a:xfrm>
              <a:off x="7245744" y="1935115"/>
              <a:ext cx="174396" cy="162035"/>
            </a:xfrm>
            <a:custGeom>
              <a:avLst/>
              <a:gdLst/>
              <a:ahLst/>
              <a:cxnLst/>
              <a:rect l="l" t="t" r="r" b="b"/>
              <a:pathLst>
                <a:path w="10017" h="9307" extrusionOk="0">
                  <a:moveTo>
                    <a:pt x="9961" y="0"/>
                  </a:moveTo>
                  <a:cubicBezTo>
                    <a:pt x="9952" y="0"/>
                    <a:pt x="9946" y="5"/>
                    <a:pt x="9946" y="15"/>
                  </a:cubicBezTo>
                  <a:cubicBezTo>
                    <a:pt x="8584" y="3333"/>
                    <a:pt x="6733" y="6442"/>
                    <a:pt x="4462" y="9202"/>
                  </a:cubicBezTo>
                  <a:cubicBezTo>
                    <a:pt x="3310" y="6861"/>
                    <a:pt x="96" y="3159"/>
                    <a:pt x="61" y="3124"/>
                  </a:cubicBezTo>
                  <a:cubicBezTo>
                    <a:pt x="52" y="3114"/>
                    <a:pt x="42" y="3110"/>
                    <a:pt x="34" y="3110"/>
                  </a:cubicBezTo>
                  <a:cubicBezTo>
                    <a:pt x="12" y="3110"/>
                    <a:pt x="1" y="3142"/>
                    <a:pt x="26" y="3193"/>
                  </a:cubicBezTo>
                  <a:cubicBezTo>
                    <a:pt x="61" y="3228"/>
                    <a:pt x="3275" y="6931"/>
                    <a:pt x="4427" y="9271"/>
                  </a:cubicBezTo>
                  <a:cubicBezTo>
                    <a:pt x="4427" y="9306"/>
                    <a:pt x="4427" y="9306"/>
                    <a:pt x="4427" y="9306"/>
                  </a:cubicBezTo>
                  <a:lnTo>
                    <a:pt x="4462" y="9306"/>
                  </a:lnTo>
                  <a:cubicBezTo>
                    <a:pt x="4462" y="9306"/>
                    <a:pt x="4462" y="9306"/>
                    <a:pt x="4462" y="9271"/>
                  </a:cubicBezTo>
                  <a:cubicBezTo>
                    <a:pt x="6803" y="6512"/>
                    <a:pt x="8654" y="3403"/>
                    <a:pt x="10016" y="50"/>
                  </a:cubicBezTo>
                  <a:cubicBezTo>
                    <a:pt x="10016" y="25"/>
                    <a:pt x="9981" y="0"/>
                    <a:pt x="9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"/>
            <p:cNvSpPr/>
            <p:nvPr/>
          </p:nvSpPr>
          <p:spPr>
            <a:xfrm>
              <a:off x="7257740" y="2037538"/>
              <a:ext cx="28605" cy="1179214"/>
            </a:xfrm>
            <a:custGeom>
              <a:avLst/>
              <a:gdLst/>
              <a:ahLst/>
              <a:cxnLst/>
              <a:rect l="l" t="t" r="r" b="b"/>
              <a:pathLst>
                <a:path w="1643" h="67732" extrusionOk="0">
                  <a:moveTo>
                    <a:pt x="1573" y="0"/>
                  </a:moveTo>
                  <a:cubicBezTo>
                    <a:pt x="1573" y="0"/>
                    <a:pt x="1538" y="0"/>
                    <a:pt x="1538" y="35"/>
                  </a:cubicBezTo>
                  <a:cubicBezTo>
                    <a:pt x="1538" y="384"/>
                    <a:pt x="630" y="36398"/>
                    <a:pt x="664" y="43908"/>
                  </a:cubicBezTo>
                  <a:cubicBezTo>
                    <a:pt x="664" y="51418"/>
                    <a:pt x="1" y="67521"/>
                    <a:pt x="1" y="67696"/>
                  </a:cubicBezTo>
                  <a:cubicBezTo>
                    <a:pt x="1" y="67731"/>
                    <a:pt x="1" y="67731"/>
                    <a:pt x="36" y="67731"/>
                  </a:cubicBezTo>
                  <a:cubicBezTo>
                    <a:pt x="71" y="67731"/>
                    <a:pt x="71" y="67731"/>
                    <a:pt x="71" y="67696"/>
                  </a:cubicBezTo>
                  <a:cubicBezTo>
                    <a:pt x="71" y="67556"/>
                    <a:pt x="734" y="51418"/>
                    <a:pt x="734" y="43908"/>
                  </a:cubicBezTo>
                  <a:cubicBezTo>
                    <a:pt x="699" y="36398"/>
                    <a:pt x="1608" y="384"/>
                    <a:pt x="1643" y="35"/>
                  </a:cubicBezTo>
                  <a:cubicBezTo>
                    <a:pt x="1643" y="0"/>
                    <a:pt x="1608" y="0"/>
                    <a:pt x="1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"/>
            <p:cNvSpPr/>
            <p:nvPr/>
          </p:nvSpPr>
          <p:spPr>
            <a:xfrm>
              <a:off x="6647785" y="2136652"/>
              <a:ext cx="82106" cy="121661"/>
            </a:xfrm>
            <a:custGeom>
              <a:avLst/>
              <a:gdLst/>
              <a:ahLst/>
              <a:cxnLst/>
              <a:rect l="l" t="t" r="r" b="b"/>
              <a:pathLst>
                <a:path w="4716" h="6988" extrusionOk="0">
                  <a:moveTo>
                    <a:pt x="70" y="1"/>
                  </a:moveTo>
                  <a:cubicBezTo>
                    <a:pt x="70" y="1"/>
                    <a:pt x="35" y="1"/>
                    <a:pt x="35" y="36"/>
                  </a:cubicBezTo>
                  <a:cubicBezTo>
                    <a:pt x="0" y="36"/>
                    <a:pt x="0" y="71"/>
                    <a:pt x="35" y="71"/>
                  </a:cubicBezTo>
                  <a:cubicBezTo>
                    <a:pt x="70" y="106"/>
                    <a:pt x="2969" y="1573"/>
                    <a:pt x="4646" y="6952"/>
                  </a:cubicBezTo>
                  <a:cubicBezTo>
                    <a:pt x="4646" y="6987"/>
                    <a:pt x="4646" y="6987"/>
                    <a:pt x="4681" y="6987"/>
                  </a:cubicBezTo>
                  <a:cubicBezTo>
                    <a:pt x="4681" y="6987"/>
                    <a:pt x="4716" y="6952"/>
                    <a:pt x="4716" y="6917"/>
                  </a:cubicBezTo>
                  <a:cubicBezTo>
                    <a:pt x="3004" y="1538"/>
                    <a:pt x="105" y="36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"/>
            <p:cNvSpPr/>
            <p:nvPr/>
          </p:nvSpPr>
          <p:spPr>
            <a:xfrm>
              <a:off x="7058884" y="1968804"/>
              <a:ext cx="79686" cy="119224"/>
            </a:xfrm>
            <a:custGeom>
              <a:avLst/>
              <a:gdLst/>
              <a:ahLst/>
              <a:cxnLst/>
              <a:rect l="l" t="t" r="r" b="b"/>
              <a:pathLst>
                <a:path w="4577" h="6848" extrusionOk="0">
                  <a:moveTo>
                    <a:pt x="524" y="1"/>
                  </a:moveTo>
                  <a:cubicBezTo>
                    <a:pt x="489" y="1"/>
                    <a:pt x="489" y="1"/>
                    <a:pt x="489" y="36"/>
                  </a:cubicBezTo>
                  <a:cubicBezTo>
                    <a:pt x="0" y="2726"/>
                    <a:pt x="455" y="6778"/>
                    <a:pt x="489" y="6812"/>
                  </a:cubicBezTo>
                  <a:cubicBezTo>
                    <a:pt x="489" y="6847"/>
                    <a:pt x="489" y="6847"/>
                    <a:pt x="524" y="6847"/>
                  </a:cubicBezTo>
                  <a:lnTo>
                    <a:pt x="559" y="6847"/>
                  </a:lnTo>
                  <a:cubicBezTo>
                    <a:pt x="944" y="5834"/>
                    <a:pt x="4506" y="1538"/>
                    <a:pt x="4541" y="1468"/>
                  </a:cubicBezTo>
                  <a:cubicBezTo>
                    <a:pt x="4576" y="1468"/>
                    <a:pt x="4541" y="1433"/>
                    <a:pt x="4541" y="1433"/>
                  </a:cubicBezTo>
                  <a:cubicBezTo>
                    <a:pt x="4524" y="1416"/>
                    <a:pt x="4515" y="1407"/>
                    <a:pt x="4506" y="1407"/>
                  </a:cubicBezTo>
                  <a:cubicBezTo>
                    <a:pt x="4498" y="1407"/>
                    <a:pt x="4489" y="1416"/>
                    <a:pt x="4472" y="1433"/>
                  </a:cubicBezTo>
                  <a:cubicBezTo>
                    <a:pt x="4332" y="1608"/>
                    <a:pt x="1153" y="5485"/>
                    <a:pt x="524" y="6673"/>
                  </a:cubicBezTo>
                  <a:cubicBezTo>
                    <a:pt x="455" y="5939"/>
                    <a:pt x="140" y="2446"/>
                    <a:pt x="559" y="36"/>
                  </a:cubicBezTo>
                  <a:cubicBezTo>
                    <a:pt x="559" y="36"/>
                    <a:pt x="559" y="1"/>
                    <a:pt x="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"/>
            <p:cNvSpPr/>
            <p:nvPr/>
          </p:nvSpPr>
          <p:spPr>
            <a:xfrm>
              <a:off x="6846640" y="2233956"/>
              <a:ext cx="69344" cy="884881"/>
            </a:xfrm>
            <a:custGeom>
              <a:avLst/>
              <a:gdLst/>
              <a:ahLst/>
              <a:cxnLst/>
              <a:rect l="l" t="t" r="r" b="b"/>
              <a:pathLst>
                <a:path w="3983" h="50826" extrusionOk="0">
                  <a:moveTo>
                    <a:pt x="3913" y="1"/>
                  </a:moveTo>
                  <a:cubicBezTo>
                    <a:pt x="3913" y="1"/>
                    <a:pt x="3878" y="1"/>
                    <a:pt x="3878" y="36"/>
                  </a:cubicBezTo>
                  <a:cubicBezTo>
                    <a:pt x="3878" y="36"/>
                    <a:pt x="2970" y="16663"/>
                    <a:pt x="2551" y="24557"/>
                  </a:cubicBezTo>
                  <a:cubicBezTo>
                    <a:pt x="2096" y="32347"/>
                    <a:pt x="36" y="50581"/>
                    <a:pt x="1" y="50755"/>
                  </a:cubicBezTo>
                  <a:cubicBezTo>
                    <a:pt x="1" y="50790"/>
                    <a:pt x="1" y="50825"/>
                    <a:pt x="36" y="50825"/>
                  </a:cubicBezTo>
                  <a:cubicBezTo>
                    <a:pt x="70" y="50825"/>
                    <a:pt x="70" y="50790"/>
                    <a:pt x="70" y="50790"/>
                  </a:cubicBezTo>
                  <a:cubicBezTo>
                    <a:pt x="105" y="50616"/>
                    <a:pt x="2201" y="32382"/>
                    <a:pt x="2620" y="24557"/>
                  </a:cubicBezTo>
                  <a:cubicBezTo>
                    <a:pt x="3040" y="16698"/>
                    <a:pt x="3983" y="36"/>
                    <a:pt x="3983" y="36"/>
                  </a:cubicBezTo>
                  <a:cubicBezTo>
                    <a:pt x="3983" y="36"/>
                    <a:pt x="3948" y="1"/>
                    <a:pt x="3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"/>
            <p:cNvSpPr/>
            <p:nvPr/>
          </p:nvSpPr>
          <p:spPr>
            <a:xfrm>
              <a:off x="6889817" y="2257076"/>
              <a:ext cx="17654" cy="132595"/>
            </a:xfrm>
            <a:custGeom>
              <a:avLst/>
              <a:gdLst/>
              <a:ahLst/>
              <a:cxnLst/>
              <a:rect l="l" t="t" r="r" b="b"/>
              <a:pathLst>
                <a:path w="1014" h="7616" extrusionOk="0">
                  <a:moveTo>
                    <a:pt x="36" y="0"/>
                  </a:moveTo>
                  <a:cubicBezTo>
                    <a:pt x="36" y="0"/>
                    <a:pt x="1" y="0"/>
                    <a:pt x="1" y="35"/>
                  </a:cubicBezTo>
                  <a:lnTo>
                    <a:pt x="909" y="7580"/>
                  </a:lnTo>
                  <a:cubicBezTo>
                    <a:pt x="909" y="7580"/>
                    <a:pt x="944" y="7615"/>
                    <a:pt x="944" y="7615"/>
                  </a:cubicBezTo>
                  <a:lnTo>
                    <a:pt x="979" y="7615"/>
                  </a:lnTo>
                  <a:cubicBezTo>
                    <a:pt x="979" y="7615"/>
                    <a:pt x="1014" y="7580"/>
                    <a:pt x="1014" y="7580"/>
                  </a:cubicBezTo>
                  <a:lnTo>
                    <a:pt x="105" y="35"/>
                  </a:lnTo>
                  <a:cubicBezTo>
                    <a:pt x="71" y="0"/>
                    <a:pt x="71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"/>
            <p:cNvSpPr/>
            <p:nvPr/>
          </p:nvSpPr>
          <p:spPr>
            <a:xfrm>
              <a:off x="6921451" y="2005295"/>
              <a:ext cx="69953" cy="141717"/>
            </a:xfrm>
            <a:custGeom>
              <a:avLst/>
              <a:gdLst/>
              <a:ahLst/>
              <a:cxnLst/>
              <a:rect l="l" t="t" r="r" b="b"/>
              <a:pathLst>
                <a:path w="4018" h="8140" extrusionOk="0">
                  <a:moveTo>
                    <a:pt x="3912" y="1"/>
                  </a:moveTo>
                  <a:cubicBezTo>
                    <a:pt x="3912" y="71"/>
                    <a:pt x="734" y="3878"/>
                    <a:pt x="0" y="8105"/>
                  </a:cubicBezTo>
                  <a:cubicBezTo>
                    <a:pt x="0" y="8105"/>
                    <a:pt x="35" y="8140"/>
                    <a:pt x="35" y="8140"/>
                  </a:cubicBezTo>
                  <a:cubicBezTo>
                    <a:pt x="70" y="8140"/>
                    <a:pt x="70" y="8105"/>
                    <a:pt x="105" y="8105"/>
                  </a:cubicBezTo>
                  <a:cubicBezTo>
                    <a:pt x="838" y="3913"/>
                    <a:pt x="3947" y="106"/>
                    <a:pt x="3982" y="71"/>
                  </a:cubicBezTo>
                  <a:cubicBezTo>
                    <a:pt x="4017" y="36"/>
                    <a:pt x="4017" y="36"/>
                    <a:pt x="3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"/>
            <p:cNvSpPr/>
            <p:nvPr/>
          </p:nvSpPr>
          <p:spPr>
            <a:xfrm>
              <a:off x="6993806" y="2033882"/>
              <a:ext cx="111929" cy="1168263"/>
            </a:xfrm>
            <a:custGeom>
              <a:avLst/>
              <a:gdLst/>
              <a:ahLst/>
              <a:cxnLst/>
              <a:rect l="l" t="t" r="r" b="b"/>
              <a:pathLst>
                <a:path w="6429" h="67103" extrusionOk="0">
                  <a:moveTo>
                    <a:pt x="6393" y="1"/>
                  </a:moveTo>
                  <a:cubicBezTo>
                    <a:pt x="6358" y="1"/>
                    <a:pt x="6358" y="1"/>
                    <a:pt x="6358" y="36"/>
                  </a:cubicBezTo>
                  <a:cubicBezTo>
                    <a:pt x="6323" y="70"/>
                    <a:pt x="5380" y="3983"/>
                    <a:pt x="5310" y="5205"/>
                  </a:cubicBezTo>
                  <a:cubicBezTo>
                    <a:pt x="5275" y="5694"/>
                    <a:pt x="769" y="62143"/>
                    <a:pt x="1" y="67068"/>
                  </a:cubicBezTo>
                  <a:cubicBezTo>
                    <a:pt x="1" y="67068"/>
                    <a:pt x="1" y="67103"/>
                    <a:pt x="36" y="67103"/>
                  </a:cubicBezTo>
                  <a:cubicBezTo>
                    <a:pt x="71" y="67103"/>
                    <a:pt x="71" y="67068"/>
                    <a:pt x="71" y="67068"/>
                  </a:cubicBezTo>
                  <a:cubicBezTo>
                    <a:pt x="839" y="62143"/>
                    <a:pt x="5345" y="5694"/>
                    <a:pt x="5380" y="5240"/>
                  </a:cubicBezTo>
                  <a:cubicBezTo>
                    <a:pt x="5450" y="3983"/>
                    <a:pt x="6428" y="105"/>
                    <a:pt x="6428" y="36"/>
                  </a:cubicBezTo>
                  <a:cubicBezTo>
                    <a:pt x="6428" y="36"/>
                    <a:pt x="6428" y="1"/>
                    <a:pt x="6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"/>
            <p:cNvSpPr/>
            <p:nvPr/>
          </p:nvSpPr>
          <p:spPr>
            <a:xfrm>
              <a:off x="7095375" y="2424315"/>
              <a:ext cx="51098" cy="74811"/>
            </a:xfrm>
            <a:custGeom>
              <a:avLst/>
              <a:gdLst/>
              <a:ahLst/>
              <a:cxnLst/>
              <a:rect l="l" t="t" r="r" b="b"/>
              <a:pathLst>
                <a:path w="2935" h="4297" extrusionOk="0">
                  <a:moveTo>
                    <a:pt x="1153" y="0"/>
                  </a:moveTo>
                  <a:lnTo>
                    <a:pt x="0" y="175"/>
                  </a:lnTo>
                  <a:cubicBezTo>
                    <a:pt x="70" y="280"/>
                    <a:pt x="1642" y="4297"/>
                    <a:pt x="1642" y="4297"/>
                  </a:cubicBezTo>
                  <a:lnTo>
                    <a:pt x="2934" y="377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"/>
            <p:cNvSpPr/>
            <p:nvPr/>
          </p:nvSpPr>
          <p:spPr>
            <a:xfrm>
              <a:off x="7558774" y="2760604"/>
              <a:ext cx="394093" cy="1669393"/>
            </a:xfrm>
            <a:custGeom>
              <a:avLst/>
              <a:gdLst/>
              <a:ahLst/>
              <a:cxnLst/>
              <a:rect l="l" t="t" r="r" b="b"/>
              <a:pathLst>
                <a:path w="22636" h="95887" extrusionOk="0">
                  <a:moveTo>
                    <a:pt x="22636" y="1"/>
                  </a:moveTo>
                  <a:lnTo>
                    <a:pt x="1293" y="1608"/>
                  </a:lnTo>
                  <a:cubicBezTo>
                    <a:pt x="1293" y="1608"/>
                    <a:pt x="315" y="48310"/>
                    <a:pt x="140" y="60955"/>
                  </a:cubicBezTo>
                  <a:cubicBezTo>
                    <a:pt x="0" y="73565"/>
                    <a:pt x="1293" y="95886"/>
                    <a:pt x="1293" y="95886"/>
                  </a:cubicBezTo>
                  <a:lnTo>
                    <a:pt x="9222" y="95886"/>
                  </a:lnTo>
                  <a:lnTo>
                    <a:pt x="18619" y="39263"/>
                  </a:lnTo>
                  <a:lnTo>
                    <a:pt x="22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"/>
            <p:cNvSpPr/>
            <p:nvPr/>
          </p:nvSpPr>
          <p:spPr>
            <a:xfrm>
              <a:off x="7741821" y="2752700"/>
              <a:ext cx="422680" cy="1677297"/>
            </a:xfrm>
            <a:custGeom>
              <a:avLst/>
              <a:gdLst/>
              <a:ahLst/>
              <a:cxnLst/>
              <a:rect l="l" t="t" r="r" b="b"/>
              <a:pathLst>
                <a:path w="24278" h="96341" extrusionOk="0">
                  <a:moveTo>
                    <a:pt x="22880" y="1"/>
                  </a:moveTo>
                  <a:lnTo>
                    <a:pt x="1" y="1608"/>
                  </a:lnTo>
                  <a:cubicBezTo>
                    <a:pt x="1" y="1608"/>
                    <a:pt x="3424" y="27142"/>
                    <a:pt x="3424" y="32906"/>
                  </a:cubicBezTo>
                  <a:cubicBezTo>
                    <a:pt x="3424" y="39857"/>
                    <a:pt x="9537" y="96340"/>
                    <a:pt x="9537" y="96340"/>
                  </a:cubicBezTo>
                  <a:lnTo>
                    <a:pt x="18933" y="96340"/>
                  </a:lnTo>
                  <a:cubicBezTo>
                    <a:pt x="18933" y="96340"/>
                    <a:pt x="23299" y="55261"/>
                    <a:pt x="23788" y="37272"/>
                  </a:cubicBezTo>
                  <a:cubicBezTo>
                    <a:pt x="24277" y="19318"/>
                    <a:pt x="22880" y="1"/>
                    <a:pt x="22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"/>
            <p:cNvSpPr/>
            <p:nvPr/>
          </p:nvSpPr>
          <p:spPr>
            <a:xfrm>
              <a:off x="7580658" y="2831149"/>
              <a:ext cx="526078" cy="3064"/>
            </a:xfrm>
            <a:custGeom>
              <a:avLst/>
              <a:gdLst/>
              <a:ahLst/>
              <a:cxnLst/>
              <a:rect l="l" t="t" r="r" b="b"/>
              <a:pathLst>
                <a:path w="30217" h="176" extrusionOk="0">
                  <a:moveTo>
                    <a:pt x="106" y="1"/>
                  </a:moveTo>
                  <a:cubicBezTo>
                    <a:pt x="1" y="1"/>
                    <a:pt x="1" y="176"/>
                    <a:pt x="106" y="176"/>
                  </a:cubicBezTo>
                  <a:lnTo>
                    <a:pt x="30111" y="176"/>
                  </a:lnTo>
                  <a:cubicBezTo>
                    <a:pt x="30216" y="176"/>
                    <a:pt x="30216" y="1"/>
                    <a:pt x="30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"/>
            <p:cNvSpPr/>
            <p:nvPr/>
          </p:nvSpPr>
          <p:spPr>
            <a:xfrm>
              <a:off x="7751205" y="3016756"/>
              <a:ext cx="158483" cy="1415050"/>
            </a:xfrm>
            <a:custGeom>
              <a:avLst/>
              <a:gdLst/>
              <a:ahLst/>
              <a:cxnLst/>
              <a:rect l="l" t="t" r="r" b="b"/>
              <a:pathLst>
                <a:path w="9103" h="81278" extrusionOk="0">
                  <a:moveTo>
                    <a:pt x="103" y="0"/>
                  </a:moveTo>
                  <a:cubicBezTo>
                    <a:pt x="51" y="0"/>
                    <a:pt x="0" y="38"/>
                    <a:pt x="21" y="99"/>
                  </a:cubicBezTo>
                  <a:lnTo>
                    <a:pt x="2675" y="7050"/>
                  </a:lnTo>
                  <a:lnTo>
                    <a:pt x="4806" y="41736"/>
                  </a:lnTo>
                  <a:lnTo>
                    <a:pt x="8928" y="81208"/>
                  </a:lnTo>
                  <a:cubicBezTo>
                    <a:pt x="8928" y="81243"/>
                    <a:pt x="8963" y="81278"/>
                    <a:pt x="8998" y="81278"/>
                  </a:cubicBezTo>
                  <a:lnTo>
                    <a:pt x="9033" y="81278"/>
                  </a:lnTo>
                  <a:cubicBezTo>
                    <a:pt x="9068" y="81243"/>
                    <a:pt x="9103" y="81208"/>
                    <a:pt x="9103" y="81173"/>
                  </a:cubicBezTo>
                  <a:lnTo>
                    <a:pt x="4981" y="41736"/>
                  </a:lnTo>
                  <a:lnTo>
                    <a:pt x="2850" y="7015"/>
                  </a:lnTo>
                  <a:lnTo>
                    <a:pt x="195" y="64"/>
                  </a:lnTo>
                  <a:cubicBezTo>
                    <a:pt x="181" y="20"/>
                    <a:pt x="141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"/>
            <p:cNvSpPr/>
            <p:nvPr/>
          </p:nvSpPr>
          <p:spPr>
            <a:xfrm>
              <a:off x="8053806" y="3165488"/>
              <a:ext cx="61440" cy="1266316"/>
            </a:xfrm>
            <a:custGeom>
              <a:avLst/>
              <a:gdLst/>
              <a:ahLst/>
              <a:cxnLst/>
              <a:rect l="l" t="t" r="r" b="b"/>
              <a:pathLst>
                <a:path w="3529" h="72735" extrusionOk="0">
                  <a:moveTo>
                    <a:pt x="3441" y="0"/>
                  </a:moveTo>
                  <a:cubicBezTo>
                    <a:pt x="3397" y="0"/>
                    <a:pt x="3353" y="26"/>
                    <a:pt x="3353" y="79"/>
                  </a:cubicBezTo>
                  <a:cubicBezTo>
                    <a:pt x="3353" y="742"/>
                    <a:pt x="838" y="67845"/>
                    <a:pt x="0" y="72630"/>
                  </a:cubicBezTo>
                  <a:cubicBezTo>
                    <a:pt x="0" y="72665"/>
                    <a:pt x="35" y="72700"/>
                    <a:pt x="70" y="72735"/>
                  </a:cubicBezTo>
                  <a:cubicBezTo>
                    <a:pt x="105" y="72735"/>
                    <a:pt x="140" y="72700"/>
                    <a:pt x="175" y="72665"/>
                  </a:cubicBezTo>
                  <a:cubicBezTo>
                    <a:pt x="1013" y="67845"/>
                    <a:pt x="3493" y="742"/>
                    <a:pt x="3528" y="79"/>
                  </a:cubicBezTo>
                  <a:cubicBezTo>
                    <a:pt x="3528" y="26"/>
                    <a:pt x="3484" y="0"/>
                    <a:pt x="3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"/>
            <p:cNvSpPr/>
            <p:nvPr/>
          </p:nvSpPr>
          <p:spPr>
            <a:xfrm>
              <a:off x="7688912" y="3408895"/>
              <a:ext cx="128347" cy="1022907"/>
            </a:xfrm>
            <a:custGeom>
              <a:avLst/>
              <a:gdLst/>
              <a:ahLst/>
              <a:cxnLst/>
              <a:rect l="l" t="t" r="r" b="b"/>
              <a:pathLst>
                <a:path w="7372" h="58754" extrusionOk="0">
                  <a:moveTo>
                    <a:pt x="7301" y="0"/>
                  </a:moveTo>
                  <a:cubicBezTo>
                    <a:pt x="7266" y="0"/>
                    <a:pt x="7231" y="35"/>
                    <a:pt x="7231" y="70"/>
                  </a:cubicBezTo>
                  <a:lnTo>
                    <a:pt x="1" y="58649"/>
                  </a:lnTo>
                  <a:cubicBezTo>
                    <a:pt x="1" y="58684"/>
                    <a:pt x="1" y="58719"/>
                    <a:pt x="71" y="58754"/>
                  </a:cubicBezTo>
                  <a:cubicBezTo>
                    <a:pt x="105" y="58754"/>
                    <a:pt x="140" y="58719"/>
                    <a:pt x="140" y="58684"/>
                  </a:cubicBezTo>
                  <a:lnTo>
                    <a:pt x="7371" y="70"/>
                  </a:lnTo>
                  <a:cubicBezTo>
                    <a:pt x="7371" y="35"/>
                    <a:pt x="7336" y="0"/>
                    <a:pt x="7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"/>
            <p:cNvSpPr/>
            <p:nvPr/>
          </p:nvSpPr>
          <p:spPr>
            <a:xfrm>
              <a:off x="7721138" y="2786615"/>
              <a:ext cx="3064" cy="47599"/>
            </a:xfrm>
            <a:custGeom>
              <a:avLst/>
              <a:gdLst/>
              <a:ahLst/>
              <a:cxnLst/>
              <a:rect l="l" t="t" r="r" b="b"/>
              <a:pathLst>
                <a:path w="176" h="2734" extrusionOk="0">
                  <a:moveTo>
                    <a:pt x="88" y="0"/>
                  </a:moveTo>
                  <a:cubicBezTo>
                    <a:pt x="45" y="0"/>
                    <a:pt x="1" y="26"/>
                    <a:pt x="1" y="79"/>
                  </a:cubicBezTo>
                  <a:lnTo>
                    <a:pt x="1" y="2629"/>
                  </a:lnTo>
                  <a:cubicBezTo>
                    <a:pt x="1" y="2699"/>
                    <a:pt x="36" y="2734"/>
                    <a:pt x="106" y="2734"/>
                  </a:cubicBezTo>
                  <a:cubicBezTo>
                    <a:pt x="141" y="2734"/>
                    <a:pt x="176" y="2699"/>
                    <a:pt x="176" y="2629"/>
                  </a:cubicBezTo>
                  <a:lnTo>
                    <a:pt x="176" y="79"/>
                  </a:lnTo>
                  <a:cubicBezTo>
                    <a:pt x="176" y="26"/>
                    <a:pt x="132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"/>
            <p:cNvSpPr/>
            <p:nvPr/>
          </p:nvSpPr>
          <p:spPr>
            <a:xfrm>
              <a:off x="7737573" y="2798314"/>
              <a:ext cx="28587" cy="24444"/>
            </a:xfrm>
            <a:custGeom>
              <a:avLst/>
              <a:gdLst/>
              <a:ahLst/>
              <a:cxnLst/>
              <a:rect l="l" t="t" r="r" b="b"/>
              <a:pathLst>
                <a:path w="1642" h="1404" extrusionOk="0">
                  <a:moveTo>
                    <a:pt x="943" y="1"/>
                  </a:moveTo>
                  <a:cubicBezTo>
                    <a:pt x="314" y="1"/>
                    <a:pt x="0" y="769"/>
                    <a:pt x="419" y="1188"/>
                  </a:cubicBezTo>
                  <a:cubicBezTo>
                    <a:pt x="568" y="1337"/>
                    <a:pt x="750" y="1403"/>
                    <a:pt x="928" y="1403"/>
                  </a:cubicBezTo>
                  <a:cubicBezTo>
                    <a:pt x="1294" y="1403"/>
                    <a:pt x="1642" y="1122"/>
                    <a:pt x="1642" y="699"/>
                  </a:cubicBezTo>
                  <a:cubicBezTo>
                    <a:pt x="1642" y="315"/>
                    <a:pt x="1327" y="1"/>
                    <a:pt x="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"/>
            <p:cNvSpPr/>
            <p:nvPr/>
          </p:nvSpPr>
          <p:spPr>
            <a:xfrm>
              <a:off x="7947379" y="4429967"/>
              <a:ext cx="100961" cy="80278"/>
            </a:xfrm>
            <a:custGeom>
              <a:avLst/>
              <a:gdLst/>
              <a:ahLst/>
              <a:cxnLst/>
              <a:rect l="l" t="t" r="r" b="b"/>
              <a:pathLst>
                <a:path w="5799" h="4611" extrusionOk="0">
                  <a:moveTo>
                    <a:pt x="0" y="0"/>
                  </a:moveTo>
                  <a:lnTo>
                    <a:pt x="0" y="4611"/>
                  </a:lnTo>
                  <a:lnTo>
                    <a:pt x="5799" y="4611"/>
                  </a:lnTo>
                  <a:lnTo>
                    <a:pt x="5799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"/>
            <p:cNvSpPr/>
            <p:nvPr/>
          </p:nvSpPr>
          <p:spPr>
            <a:xfrm>
              <a:off x="7699863" y="4510226"/>
              <a:ext cx="372800" cy="250321"/>
            </a:xfrm>
            <a:custGeom>
              <a:avLst/>
              <a:gdLst/>
              <a:ahLst/>
              <a:cxnLst/>
              <a:rect l="l" t="t" r="r" b="b"/>
              <a:pathLst>
                <a:path w="21413" h="14378" extrusionOk="0">
                  <a:moveTo>
                    <a:pt x="14182" y="1"/>
                  </a:moveTo>
                  <a:cubicBezTo>
                    <a:pt x="14182" y="1"/>
                    <a:pt x="13658" y="2341"/>
                    <a:pt x="12366" y="3634"/>
                  </a:cubicBezTo>
                  <a:cubicBezTo>
                    <a:pt x="12296" y="3669"/>
                    <a:pt x="12226" y="3738"/>
                    <a:pt x="12191" y="3773"/>
                  </a:cubicBezTo>
                  <a:cubicBezTo>
                    <a:pt x="12156" y="3808"/>
                    <a:pt x="12156" y="3808"/>
                    <a:pt x="12121" y="3808"/>
                  </a:cubicBezTo>
                  <a:cubicBezTo>
                    <a:pt x="11947" y="3983"/>
                    <a:pt x="11562" y="4228"/>
                    <a:pt x="11108" y="4577"/>
                  </a:cubicBezTo>
                  <a:cubicBezTo>
                    <a:pt x="11039" y="4612"/>
                    <a:pt x="10969" y="4647"/>
                    <a:pt x="10899" y="4717"/>
                  </a:cubicBezTo>
                  <a:cubicBezTo>
                    <a:pt x="10619" y="4891"/>
                    <a:pt x="10340" y="5066"/>
                    <a:pt x="10026" y="5275"/>
                  </a:cubicBezTo>
                  <a:cubicBezTo>
                    <a:pt x="9956" y="5345"/>
                    <a:pt x="9886" y="5380"/>
                    <a:pt x="9816" y="5450"/>
                  </a:cubicBezTo>
                  <a:cubicBezTo>
                    <a:pt x="8558" y="6254"/>
                    <a:pt x="6987" y="7267"/>
                    <a:pt x="5485" y="8245"/>
                  </a:cubicBezTo>
                  <a:cubicBezTo>
                    <a:pt x="5415" y="8314"/>
                    <a:pt x="5380" y="8349"/>
                    <a:pt x="5310" y="8384"/>
                  </a:cubicBezTo>
                  <a:cubicBezTo>
                    <a:pt x="5275" y="8384"/>
                    <a:pt x="5275" y="8419"/>
                    <a:pt x="5275" y="8419"/>
                  </a:cubicBezTo>
                  <a:cubicBezTo>
                    <a:pt x="2900" y="9956"/>
                    <a:pt x="839" y="11423"/>
                    <a:pt x="594" y="11877"/>
                  </a:cubicBezTo>
                  <a:cubicBezTo>
                    <a:pt x="105" y="12890"/>
                    <a:pt x="0" y="14148"/>
                    <a:pt x="2061" y="14357"/>
                  </a:cubicBezTo>
                  <a:cubicBezTo>
                    <a:pt x="2189" y="14371"/>
                    <a:pt x="2340" y="14378"/>
                    <a:pt x="2510" y="14378"/>
                  </a:cubicBezTo>
                  <a:cubicBezTo>
                    <a:pt x="3646" y="14378"/>
                    <a:pt x="5678" y="14089"/>
                    <a:pt x="7895" y="13694"/>
                  </a:cubicBezTo>
                  <a:lnTo>
                    <a:pt x="7965" y="13694"/>
                  </a:lnTo>
                  <a:cubicBezTo>
                    <a:pt x="8034" y="13694"/>
                    <a:pt x="8139" y="13659"/>
                    <a:pt x="8209" y="13659"/>
                  </a:cubicBezTo>
                  <a:cubicBezTo>
                    <a:pt x="10899" y="13170"/>
                    <a:pt x="13833" y="12611"/>
                    <a:pt x="15824" y="12227"/>
                  </a:cubicBezTo>
                  <a:cubicBezTo>
                    <a:pt x="16942" y="12017"/>
                    <a:pt x="17850" y="11912"/>
                    <a:pt x="18584" y="11773"/>
                  </a:cubicBezTo>
                  <a:lnTo>
                    <a:pt x="18828" y="11738"/>
                  </a:lnTo>
                  <a:cubicBezTo>
                    <a:pt x="20575" y="11458"/>
                    <a:pt x="21273" y="11284"/>
                    <a:pt x="21378" y="10410"/>
                  </a:cubicBezTo>
                  <a:cubicBezTo>
                    <a:pt x="21413" y="9747"/>
                    <a:pt x="21029" y="6777"/>
                    <a:pt x="20679" y="4193"/>
                  </a:cubicBezTo>
                  <a:lnTo>
                    <a:pt x="20610" y="3913"/>
                  </a:lnTo>
                  <a:cubicBezTo>
                    <a:pt x="20330" y="1817"/>
                    <a:pt x="20016" y="1"/>
                    <a:pt x="200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"/>
            <p:cNvSpPr/>
            <p:nvPr/>
          </p:nvSpPr>
          <p:spPr>
            <a:xfrm>
              <a:off x="7792292" y="4653753"/>
              <a:ext cx="50506" cy="94885"/>
            </a:xfrm>
            <a:custGeom>
              <a:avLst/>
              <a:gdLst/>
              <a:ahLst/>
              <a:cxnLst/>
              <a:rect l="l" t="t" r="r" b="b"/>
              <a:pathLst>
                <a:path w="2901" h="5450" extrusionOk="0">
                  <a:moveTo>
                    <a:pt x="176" y="1"/>
                  </a:moveTo>
                  <a:cubicBezTo>
                    <a:pt x="106" y="70"/>
                    <a:pt x="71" y="105"/>
                    <a:pt x="1" y="140"/>
                  </a:cubicBezTo>
                  <a:cubicBezTo>
                    <a:pt x="1" y="175"/>
                    <a:pt x="1" y="175"/>
                    <a:pt x="36" y="175"/>
                  </a:cubicBezTo>
                  <a:cubicBezTo>
                    <a:pt x="1678" y="1433"/>
                    <a:pt x="2656" y="3354"/>
                    <a:pt x="2656" y="5415"/>
                  </a:cubicBezTo>
                  <a:cubicBezTo>
                    <a:pt x="2656" y="5450"/>
                    <a:pt x="2656" y="5450"/>
                    <a:pt x="2656" y="5450"/>
                  </a:cubicBezTo>
                  <a:cubicBezTo>
                    <a:pt x="2725" y="5450"/>
                    <a:pt x="2830" y="5415"/>
                    <a:pt x="2900" y="5415"/>
                  </a:cubicBezTo>
                  <a:cubicBezTo>
                    <a:pt x="2900" y="5205"/>
                    <a:pt x="2865" y="5031"/>
                    <a:pt x="2865" y="4821"/>
                  </a:cubicBezTo>
                  <a:cubicBezTo>
                    <a:pt x="2830" y="4751"/>
                    <a:pt x="2830" y="4681"/>
                    <a:pt x="2830" y="4611"/>
                  </a:cubicBezTo>
                  <a:cubicBezTo>
                    <a:pt x="2621" y="2795"/>
                    <a:pt x="1643" y="1118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"/>
            <p:cNvSpPr/>
            <p:nvPr/>
          </p:nvSpPr>
          <p:spPr>
            <a:xfrm>
              <a:off x="8020953" y="4578351"/>
              <a:ext cx="38337" cy="136843"/>
            </a:xfrm>
            <a:custGeom>
              <a:avLst/>
              <a:gdLst/>
              <a:ahLst/>
              <a:cxnLst/>
              <a:rect l="l" t="t" r="r" b="b"/>
              <a:pathLst>
                <a:path w="2202" h="7860" extrusionOk="0">
                  <a:moveTo>
                    <a:pt x="2167" y="0"/>
                  </a:moveTo>
                  <a:cubicBezTo>
                    <a:pt x="2132" y="0"/>
                    <a:pt x="2097" y="0"/>
                    <a:pt x="2097" y="35"/>
                  </a:cubicBezTo>
                  <a:cubicBezTo>
                    <a:pt x="734" y="2096"/>
                    <a:pt x="1" y="4506"/>
                    <a:pt x="71" y="6986"/>
                  </a:cubicBezTo>
                  <a:cubicBezTo>
                    <a:pt x="71" y="7056"/>
                    <a:pt x="71" y="7161"/>
                    <a:pt x="71" y="7231"/>
                  </a:cubicBezTo>
                  <a:cubicBezTo>
                    <a:pt x="106" y="7440"/>
                    <a:pt x="106" y="7650"/>
                    <a:pt x="141" y="7860"/>
                  </a:cubicBezTo>
                  <a:lnTo>
                    <a:pt x="385" y="7825"/>
                  </a:lnTo>
                  <a:cubicBezTo>
                    <a:pt x="106" y="5170"/>
                    <a:pt x="769" y="2515"/>
                    <a:pt x="2201" y="280"/>
                  </a:cubicBezTo>
                  <a:lnTo>
                    <a:pt x="2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"/>
            <p:cNvSpPr/>
            <p:nvPr/>
          </p:nvSpPr>
          <p:spPr>
            <a:xfrm>
              <a:off x="7870741" y="4602063"/>
              <a:ext cx="37118" cy="35534"/>
            </a:xfrm>
            <a:custGeom>
              <a:avLst/>
              <a:gdLst/>
              <a:ahLst/>
              <a:cxnLst/>
              <a:rect l="l" t="t" r="r" b="b"/>
              <a:pathLst>
                <a:path w="2132" h="2041" extrusionOk="0">
                  <a:moveTo>
                    <a:pt x="211" y="0"/>
                  </a:moveTo>
                  <a:cubicBezTo>
                    <a:pt x="141" y="70"/>
                    <a:pt x="71" y="105"/>
                    <a:pt x="1" y="175"/>
                  </a:cubicBezTo>
                  <a:cubicBezTo>
                    <a:pt x="769" y="594"/>
                    <a:pt x="1433" y="1223"/>
                    <a:pt x="1922" y="1992"/>
                  </a:cubicBezTo>
                  <a:cubicBezTo>
                    <a:pt x="1947" y="2016"/>
                    <a:pt x="1989" y="2041"/>
                    <a:pt x="2024" y="2041"/>
                  </a:cubicBezTo>
                  <a:cubicBezTo>
                    <a:pt x="2038" y="2041"/>
                    <a:pt x="2052" y="2037"/>
                    <a:pt x="2062" y="2026"/>
                  </a:cubicBezTo>
                  <a:cubicBezTo>
                    <a:pt x="2132" y="1992"/>
                    <a:pt x="2132" y="1922"/>
                    <a:pt x="2097" y="1852"/>
                  </a:cubicBezTo>
                  <a:cubicBezTo>
                    <a:pt x="1643" y="1083"/>
                    <a:pt x="979" y="455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"/>
            <p:cNvSpPr/>
            <p:nvPr/>
          </p:nvSpPr>
          <p:spPr>
            <a:xfrm>
              <a:off x="7889596" y="4589894"/>
              <a:ext cx="33462" cy="32870"/>
            </a:xfrm>
            <a:custGeom>
              <a:avLst/>
              <a:gdLst/>
              <a:ahLst/>
              <a:cxnLst/>
              <a:rect l="l" t="t" r="r" b="b"/>
              <a:pathLst>
                <a:path w="1922" h="1888" extrusionOk="0">
                  <a:moveTo>
                    <a:pt x="210" y="1"/>
                  </a:moveTo>
                  <a:cubicBezTo>
                    <a:pt x="141" y="36"/>
                    <a:pt x="71" y="71"/>
                    <a:pt x="1" y="141"/>
                  </a:cubicBezTo>
                  <a:cubicBezTo>
                    <a:pt x="664" y="560"/>
                    <a:pt x="1258" y="1154"/>
                    <a:pt x="1677" y="1852"/>
                  </a:cubicBezTo>
                  <a:cubicBezTo>
                    <a:pt x="1712" y="1887"/>
                    <a:pt x="1747" y="1887"/>
                    <a:pt x="1782" y="1887"/>
                  </a:cubicBezTo>
                  <a:lnTo>
                    <a:pt x="1852" y="1887"/>
                  </a:lnTo>
                  <a:cubicBezTo>
                    <a:pt x="1887" y="1852"/>
                    <a:pt x="1922" y="1747"/>
                    <a:pt x="1887" y="1712"/>
                  </a:cubicBezTo>
                  <a:cubicBezTo>
                    <a:pt x="1433" y="1014"/>
                    <a:pt x="874" y="455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7912107" y="4573476"/>
              <a:ext cx="29197" cy="31042"/>
            </a:xfrm>
            <a:custGeom>
              <a:avLst/>
              <a:gdLst/>
              <a:ahLst/>
              <a:cxnLst/>
              <a:rect l="l" t="t" r="r" b="b"/>
              <a:pathLst>
                <a:path w="1677" h="1783" extrusionOk="0">
                  <a:moveTo>
                    <a:pt x="175" y="1"/>
                  </a:moveTo>
                  <a:cubicBezTo>
                    <a:pt x="105" y="36"/>
                    <a:pt x="35" y="105"/>
                    <a:pt x="0" y="140"/>
                  </a:cubicBezTo>
                  <a:cubicBezTo>
                    <a:pt x="559" y="595"/>
                    <a:pt x="1048" y="1118"/>
                    <a:pt x="1432" y="1712"/>
                  </a:cubicBezTo>
                  <a:cubicBezTo>
                    <a:pt x="1467" y="1747"/>
                    <a:pt x="1502" y="1782"/>
                    <a:pt x="1537" y="1782"/>
                  </a:cubicBezTo>
                  <a:cubicBezTo>
                    <a:pt x="1572" y="1782"/>
                    <a:pt x="1607" y="1747"/>
                    <a:pt x="1607" y="1747"/>
                  </a:cubicBezTo>
                  <a:cubicBezTo>
                    <a:pt x="1677" y="1712"/>
                    <a:pt x="1677" y="1642"/>
                    <a:pt x="1642" y="1573"/>
                  </a:cubicBezTo>
                  <a:cubicBezTo>
                    <a:pt x="1258" y="979"/>
                    <a:pt x="734" y="420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7837906" y="4699907"/>
              <a:ext cx="188968" cy="38389"/>
            </a:xfrm>
            <a:custGeom>
              <a:avLst/>
              <a:gdLst/>
              <a:ahLst/>
              <a:cxnLst/>
              <a:rect l="l" t="t" r="r" b="b"/>
              <a:pathLst>
                <a:path w="10854" h="2205" extrusionOk="0">
                  <a:moveTo>
                    <a:pt x="10692" y="0"/>
                  </a:moveTo>
                  <a:cubicBezTo>
                    <a:pt x="10680" y="0"/>
                    <a:pt x="10668" y="2"/>
                    <a:pt x="10655" y="4"/>
                  </a:cubicBezTo>
                  <a:cubicBezTo>
                    <a:pt x="7965" y="738"/>
                    <a:pt x="210" y="1960"/>
                    <a:pt x="140" y="1960"/>
                  </a:cubicBezTo>
                  <a:cubicBezTo>
                    <a:pt x="1" y="1995"/>
                    <a:pt x="1" y="2205"/>
                    <a:pt x="175" y="2205"/>
                  </a:cubicBezTo>
                  <a:cubicBezTo>
                    <a:pt x="245" y="2170"/>
                    <a:pt x="8000" y="982"/>
                    <a:pt x="10724" y="214"/>
                  </a:cubicBezTo>
                  <a:cubicBezTo>
                    <a:pt x="10853" y="182"/>
                    <a:pt x="10834" y="0"/>
                    <a:pt x="10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7598294" y="4429967"/>
              <a:ext cx="100978" cy="80278"/>
            </a:xfrm>
            <a:custGeom>
              <a:avLst/>
              <a:gdLst/>
              <a:ahLst/>
              <a:cxnLst/>
              <a:rect l="l" t="t" r="r" b="b"/>
              <a:pathLst>
                <a:path w="5800" h="4611" extrusionOk="0">
                  <a:moveTo>
                    <a:pt x="1" y="0"/>
                  </a:moveTo>
                  <a:lnTo>
                    <a:pt x="1" y="4611"/>
                  </a:lnTo>
                  <a:lnTo>
                    <a:pt x="5799" y="4611"/>
                  </a:lnTo>
                  <a:lnTo>
                    <a:pt x="5799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7350795" y="4510226"/>
              <a:ext cx="372800" cy="250321"/>
            </a:xfrm>
            <a:custGeom>
              <a:avLst/>
              <a:gdLst/>
              <a:ahLst/>
              <a:cxnLst/>
              <a:rect l="l" t="t" r="r" b="b"/>
              <a:pathLst>
                <a:path w="21413" h="14378" extrusionOk="0">
                  <a:moveTo>
                    <a:pt x="14217" y="1"/>
                  </a:moveTo>
                  <a:cubicBezTo>
                    <a:pt x="14217" y="1"/>
                    <a:pt x="13658" y="2341"/>
                    <a:pt x="12366" y="3634"/>
                  </a:cubicBezTo>
                  <a:cubicBezTo>
                    <a:pt x="12296" y="3669"/>
                    <a:pt x="12226" y="3738"/>
                    <a:pt x="12191" y="3773"/>
                  </a:cubicBezTo>
                  <a:cubicBezTo>
                    <a:pt x="12156" y="3808"/>
                    <a:pt x="12156" y="3808"/>
                    <a:pt x="12121" y="3808"/>
                  </a:cubicBezTo>
                  <a:cubicBezTo>
                    <a:pt x="11946" y="3983"/>
                    <a:pt x="11562" y="4228"/>
                    <a:pt x="11108" y="4577"/>
                  </a:cubicBezTo>
                  <a:cubicBezTo>
                    <a:pt x="11038" y="4612"/>
                    <a:pt x="10968" y="4647"/>
                    <a:pt x="10899" y="4717"/>
                  </a:cubicBezTo>
                  <a:cubicBezTo>
                    <a:pt x="10654" y="4891"/>
                    <a:pt x="10340" y="5066"/>
                    <a:pt x="10025" y="5275"/>
                  </a:cubicBezTo>
                  <a:cubicBezTo>
                    <a:pt x="9955" y="5345"/>
                    <a:pt x="9886" y="5380"/>
                    <a:pt x="9816" y="5450"/>
                  </a:cubicBezTo>
                  <a:cubicBezTo>
                    <a:pt x="8558" y="6254"/>
                    <a:pt x="6986" y="7267"/>
                    <a:pt x="5484" y="8245"/>
                  </a:cubicBezTo>
                  <a:cubicBezTo>
                    <a:pt x="5414" y="8314"/>
                    <a:pt x="5380" y="8349"/>
                    <a:pt x="5310" y="8384"/>
                  </a:cubicBezTo>
                  <a:cubicBezTo>
                    <a:pt x="2934" y="9956"/>
                    <a:pt x="839" y="11423"/>
                    <a:pt x="594" y="11877"/>
                  </a:cubicBezTo>
                  <a:cubicBezTo>
                    <a:pt x="140" y="12890"/>
                    <a:pt x="0" y="14148"/>
                    <a:pt x="2061" y="14357"/>
                  </a:cubicBezTo>
                  <a:cubicBezTo>
                    <a:pt x="2193" y="14371"/>
                    <a:pt x="2348" y="14378"/>
                    <a:pt x="2522" y="14378"/>
                  </a:cubicBezTo>
                  <a:cubicBezTo>
                    <a:pt x="3681" y="14378"/>
                    <a:pt x="5717" y="14089"/>
                    <a:pt x="7964" y="13694"/>
                  </a:cubicBezTo>
                  <a:cubicBezTo>
                    <a:pt x="8034" y="13694"/>
                    <a:pt x="8139" y="13659"/>
                    <a:pt x="8209" y="13659"/>
                  </a:cubicBezTo>
                  <a:cubicBezTo>
                    <a:pt x="10899" y="13170"/>
                    <a:pt x="13833" y="12611"/>
                    <a:pt x="15824" y="12227"/>
                  </a:cubicBezTo>
                  <a:cubicBezTo>
                    <a:pt x="16942" y="12017"/>
                    <a:pt x="17850" y="11912"/>
                    <a:pt x="18583" y="11773"/>
                  </a:cubicBezTo>
                  <a:cubicBezTo>
                    <a:pt x="18688" y="11773"/>
                    <a:pt x="18758" y="11773"/>
                    <a:pt x="18828" y="11738"/>
                  </a:cubicBezTo>
                  <a:cubicBezTo>
                    <a:pt x="20574" y="11458"/>
                    <a:pt x="21273" y="11284"/>
                    <a:pt x="21378" y="10410"/>
                  </a:cubicBezTo>
                  <a:cubicBezTo>
                    <a:pt x="21413" y="9747"/>
                    <a:pt x="21028" y="6777"/>
                    <a:pt x="20679" y="4193"/>
                  </a:cubicBezTo>
                  <a:cubicBezTo>
                    <a:pt x="20644" y="4088"/>
                    <a:pt x="20644" y="3983"/>
                    <a:pt x="20609" y="3913"/>
                  </a:cubicBezTo>
                  <a:cubicBezTo>
                    <a:pt x="20330" y="1782"/>
                    <a:pt x="20015" y="1"/>
                    <a:pt x="20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7442615" y="4652900"/>
              <a:ext cx="51098" cy="95738"/>
            </a:xfrm>
            <a:custGeom>
              <a:avLst/>
              <a:gdLst/>
              <a:ahLst/>
              <a:cxnLst/>
              <a:rect l="l" t="t" r="r" b="b"/>
              <a:pathLst>
                <a:path w="2935" h="5499" extrusionOk="0">
                  <a:moveTo>
                    <a:pt x="120" y="1"/>
                  </a:moveTo>
                  <a:cubicBezTo>
                    <a:pt x="71" y="1"/>
                    <a:pt x="26" y="33"/>
                    <a:pt x="1" y="85"/>
                  </a:cubicBezTo>
                  <a:cubicBezTo>
                    <a:pt x="1" y="119"/>
                    <a:pt x="1" y="154"/>
                    <a:pt x="36" y="189"/>
                  </a:cubicBezTo>
                  <a:cubicBezTo>
                    <a:pt x="36" y="224"/>
                    <a:pt x="36" y="224"/>
                    <a:pt x="71" y="224"/>
                  </a:cubicBezTo>
                  <a:cubicBezTo>
                    <a:pt x="1712" y="1482"/>
                    <a:pt x="2690" y="3403"/>
                    <a:pt x="2690" y="5464"/>
                  </a:cubicBezTo>
                  <a:cubicBezTo>
                    <a:pt x="2690" y="5499"/>
                    <a:pt x="2690" y="5499"/>
                    <a:pt x="2690" y="5499"/>
                  </a:cubicBezTo>
                  <a:lnTo>
                    <a:pt x="2935" y="5464"/>
                  </a:lnTo>
                  <a:cubicBezTo>
                    <a:pt x="2935" y="5254"/>
                    <a:pt x="2900" y="5080"/>
                    <a:pt x="2900" y="4870"/>
                  </a:cubicBezTo>
                  <a:cubicBezTo>
                    <a:pt x="2900" y="4800"/>
                    <a:pt x="2865" y="4730"/>
                    <a:pt x="2865" y="4660"/>
                  </a:cubicBezTo>
                  <a:cubicBezTo>
                    <a:pt x="2655" y="2809"/>
                    <a:pt x="1677" y="1167"/>
                    <a:pt x="210" y="50"/>
                  </a:cubicBezTo>
                  <a:cubicBezTo>
                    <a:pt x="210" y="50"/>
                    <a:pt x="175" y="50"/>
                    <a:pt x="175" y="15"/>
                  </a:cubicBezTo>
                  <a:cubicBezTo>
                    <a:pt x="157" y="5"/>
                    <a:pt x="13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7671885" y="4578351"/>
              <a:ext cx="38337" cy="136843"/>
            </a:xfrm>
            <a:custGeom>
              <a:avLst/>
              <a:gdLst/>
              <a:ahLst/>
              <a:cxnLst/>
              <a:rect l="l" t="t" r="r" b="b"/>
              <a:pathLst>
                <a:path w="2202" h="7860" extrusionOk="0">
                  <a:moveTo>
                    <a:pt x="2166" y="0"/>
                  </a:moveTo>
                  <a:cubicBezTo>
                    <a:pt x="2131" y="0"/>
                    <a:pt x="2096" y="0"/>
                    <a:pt x="2096" y="35"/>
                  </a:cubicBezTo>
                  <a:cubicBezTo>
                    <a:pt x="734" y="2096"/>
                    <a:pt x="1" y="4506"/>
                    <a:pt x="70" y="6986"/>
                  </a:cubicBezTo>
                  <a:cubicBezTo>
                    <a:pt x="70" y="7056"/>
                    <a:pt x="70" y="7161"/>
                    <a:pt x="70" y="7231"/>
                  </a:cubicBezTo>
                  <a:cubicBezTo>
                    <a:pt x="105" y="7440"/>
                    <a:pt x="105" y="7650"/>
                    <a:pt x="140" y="7860"/>
                  </a:cubicBezTo>
                  <a:lnTo>
                    <a:pt x="385" y="7825"/>
                  </a:lnTo>
                  <a:cubicBezTo>
                    <a:pt x="105" y="5170"/>
                    <a:pt x="769" y="2515"/>
                    <a:pt x="2201" y="280"/>
                  </a:cubicBezTo>
                  <a:lnTo>
                    <a:pt x="2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7521673" y="4602063"/>
              <a:ext cx="37118" cy="35290"/>
            </a:xfrm>
            <a:custGeom>
              <a:avLst/>
              <a:gdLst/>
              <a:ahLst/>
              <a:cxnLst/>
              <a:rect l="l" t="t" r="r" b="b"/>
              <a:pathLst>
                <a:path w="2132" h="2027" extrusionOk="0">
                  <a:moveTo>
                    <a:pt x="210" y="0"/>
                  </a:moveTo>
                  <a:cubicBezTo>
                    <a:pt x="140" y="70"/>
                    <a:pt x="71" y="105"/>
                    <a:pt x="1" y="175"/>
                  </a:cubicBezTo>
                  <a:cubicBezTo>
                    <a:pt x="769" y="594"/>
                    <a:pt x="1433" y="1223"/>
                    <a:pt x="1922" y="1992"/>
                  </a:cubicBezTo>
                  <a:cubicBezTo>
                    <a:pt x="1922" y="2026"/>
                    <a:pt x="1957" y="2026"/>
                    <a:pt x="2027" y="2026"/>
                  </a:cubicBezTo>
                  <a:lnTo>
                    <a:pt x="2062" y="2026"/>
                  </a:lnTo>
                  <a:cubicBezTo>
                    <a:pt x="2131" y="1992"/>
                    <a:pt x="2131" y="1922"/>
                    <a:pt x="2097" y="1852"/>
                  </a:cubicBezTo>
                  <a:cubicBezTo>
                    <a:pt x="1642" y="1083"/>
                    <a:pt x="979" y="455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7540528" y="4589894"/>
              <a:ext cx="33462" cy="32870"/>
            </a:xfrm>
            <a:custGeom>
              <a:avLst/>
              <a:gdLst/>
              <a:ahLst/>
              <a:cxnLst/>
              <a:rect l="l" t="t" r="r" b="b"/>
              <a:pathLst>
                <a:path w="1922" h="1888" extrusionOk="0">
                  <a:moveTo>
                    <a:pt x="210" y="1"/>
                  </a:moveTo>
                  <a:cubicBezTo>
                    <a:pt x="140" y="36"/>
                    <a:pt x="70" y="71"/>
                    <a:pt x="1" y="141"/>
                  </a:cubicBezTo>
                  <a:cubicBezTo>
                    <a:pt x="664" y="560"/>
                    <a:pt x="1258" y="1154"/>
                    <a:pt x="1677" y="1852"/>
                  </a:cubicBezTo>
                  <a:cubicBezTo>
                    <a:pt x="1712" y="1887"/>
                    <a:pt x="1747" y="1887"/>
                    <a:pt x="1782" y="1887"/>
                  </a:cubicBezTo>
                  <a:lnTo>
                    <a:pt x="1852" y="1887"/>
                  </a:lnTo>
                  <a:cubicBezTo>
                    <a:pt x="1887" y="1817"/>
                    <a:pt x="1922" y="1747"/>
                    <a:pt x="1887" y="1712"/>
                  </a:cubicBezTo>
                  <a:cubicBezTo>
                    <a:pt x="1433" y="1014"/>
                    <a:pt x="874" y="455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7563022" y="4573476"/>
              <a:ext cx="29214" cy="31042"/>
            </a:xfrm>
            <a:custGeom>
              <a:avLst/>
              <a:gdLst/>
              <a:ahLst/>
              <a:cxnLst/>
              <a:rect l="l" t="t" r="r" b="b"/>
              <a:pathLst>
                <a:path w="1678" h="1783" extrusionOk="0">
                  <a:moveTo>
                    <a:pt x="176" y="1"/>
                  </a:moveTo>
                  <a:cubicBezTo>
                    <a:pt x="106" y="36"/>
                    <a:pt x="36" y="105"/>
                    <a:pt x="1" y="140"/>
                  </a:cubicBezTo>
                  <a:cubicBezTo>
                    <a:pt x="560" y="595"/>
                    <a:pt x="1049" y="1118"/>
                    <a:pt x="1433" y="1712"/>
                  </a:cubicBezTo>
                  <a:cubicBezTo>
                    <a:pt x="1468" y="1747"/>
                    <a:pt x="1503" y="1782"/>
                    <a:pt x="1538" y="1782"/>
                  </a:cubicBezTo>
                  <a:cubicBezTo>
                    <a:pt x="1573" y="1782"/>
                    <a:pt x="1608" y="1747"/>
                    <a:pt x="1608" y="1747"/>
                  </a:cubicBezTo>
                  <a:cubicBezTo>
                    <a:pt x="1678" y="1712"/>
                    <a:pt x="1678" y="1642"/>
                    <a:pt x="1643" y="1573"/>
                  </a:cubicBezTo>
                  <a:cubicBezTo>
                    <a:pt x="1259" y="979"/>
                    <a:pt x="735" y="420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"/>
            <p:cNvSpPr/>
            <p:nvPr/>
          </p:nvSpPr>
          <p:spPr>
            <a:xfrm>
              <a:off x="7488838" y="4699907"/>
              <a:ext cx="188968" cy="38389"/>
            </a:xfrm>
            <a:custGeom>
              <a:avLst/>
              <a:gdLst/>
              <a:ahLst/>
              <a:cxnLst/>
              <a:rect l="l" t="t" r="r" b="b"/>
              <a:pathLst>
                <a:path w="10854" h="2205" extrusionOk="0">
                  <a:moveTo>
                    <a:pt x="10692" y="0"/>
                  </a:moveTo>
                  <a:cubicBezTo>
                    <a:pt x="10680" y="0"/>
                    <a:pt x="10668" y="2"/>
                    <a:pt x="10654" y="4"/>
                  </a:cubicBezTo>
                  <a:cubicBezTo>
                    <a:pt x="7965" y="738"/>
                    <a:pt x="210" y="1960"/>
                    <a:pt x="140" y="1960"/>
                  </a:cubicBezTo>
                  <a:cubicBezTo>
                    <a:pt x="0" y="1995"/>
                    <a:pt x="0" y="2205"/>
                    <a:pt x="175" y="2205"/>
                  </a:cubicBezTo>
                  <a:cubicBezTo>
                    <a:pt x="245" y="2170"/>
                    <a:pt x="8000" y="982"/>
                    <a:pt x="10724" y="214"/>
                  </a:cubicBezTo>
                  <a:cubicBezTo>
                    <a:pt x="10853" y="182"/>
                    <a:pt x="10833" y="0"/>
                    <a:pt x="10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"/>
            <p:cNvSpPr/>
            <p:nvPr/>
          </p:nvSpPr>
          <p:spPr>
            <a:xfrm>
              <a:off x="7778921" y="1604519"/>
              <a:ext cx="405653" cy="582643"/>
            </a:xfrm>
            <a:custGeom>
              <a:avLst/>
              <a:gdLst/>
              <a:ahLst/>
              <a:cxnLst/>
              <a:rect l="l" t="t" r="r" b="b"/>
              <a:pathLst>
                <a:path w="23300" h="33466" extrusionOk="0">
                  <a:moveTo>
                    <a:pt x="4349" y="1"/>
                  </a:moveTo>
                  <a:cubicBezTo>
                    <a:pt x="4076" y="1"/>
                    <a:pt x="3802" y="13"/>
                    <a:pt x="3528" y="36"/>
                  </a:cubicBezTo>
                  <a:cubicBezTo>
                    <a:pt x="2201" y="141"/>
                    <a:pt x="1642" y="1259"/>
                    <a:pt x="1258" y="2447"/>
                  </a:cubicBezTo>
                  <a:cubicBezTo>
                    <a:pt x="0" y="6149"/>
                    <a:pt x="1398" y="10131"/>
                    <a:pt x="2026" y="14009"/>
                  </a:cubicBezTo>
                  <a:cubicBezTo>
                    <a:pt x="3039" y="20436"/>
                    <a:pt x="1922" y="27073"/>
                    <a:pt x="3144" y="33465"/>
                  </a:cubicBezTo>
                  <a:cubicBezTo>
                    <a:pt x="3144" y="32906"/>
                    <a:pt x="3109" y="32347"/>
                    <a:pt x="3074" y="31788"/>
                  </a:cubicBezTo>
                  <a:lnTo>
                    <a:pt x="16977" y="31788"/>
                  </a:lnTo>
                  <a:cubicBezTo>
                    <a:pt x="17151" y="29623"/>
                    <a:pt x="17221" y="27457"/>
                    <a:pt x="17151" y="25256"/>
                  </a:cubicBezTo>
                  <a:lnTo>
                    <a:pt x="17151" y="25256"/>
                  </a:lnTo>
                  <a:cubicBezTo>
                    <a:pt x="17745" y="26654"/>
                    <a:pt x="18409" y="29972"/>
                    <a:pt x="18758" y="31788"/>
                  </a:cubicBezTo>
                  <a:lnTo>
                    <a:pt x="23159" y="31788"/>
                  </a:lnTo>
                  <a:cubicBezTo>
                    <a:pt x="23194" y="30880"/>
                    <a:pt x="23194" y="29937"/>
                    <a:pt x="23229" y="29029"/>
                  </a:cubicBezTo>
                  <a:cubicBezTo>
                    <a:pt x="23299" y="27527"/>
                    <a:pt x="23264" y="25815"/>
                    <a:pt x="22216" y="24732"/>
                  </a:cubicBezTo>
                  <a:cubicBezTo>
                    <a:pt x="21692" y="24208"/>
                    <a:pt x="21029" y="23929"/>
                    <a:pt x="20610" y="23335"/>
                  </a:cubicBezTo>
                  <a:cubicBezTo>
                    <a:pt x="19736" y="22148"/>
                    <a:pt x="20400" y="20471"/>
                    <a:pt x="20575" y="18969"/>
                  </a:cubicBezTo>
                  <a:cubicBezTo>
                    <a:pt x="20749" y="16908"/>
                    <a:pt x="19876" y="14882"/>
                    <a:pt x="18269" y="13624"/>
                  </a:cubicBezTo>
                  <a:cubicBezTo>
                    <a:pt x="17605" y="13240"/>
                    <a:pt x="17047" y="12786"/>
                    <a:pt x="16488" y="12297"/>
                  </a:cubicBezTo>
                  <a:cubicBezTo>
                    <a:pt x="15230" y="10900"/>
                    <a:pt x="15580" y="8734"/>
                    <a:pt x="14951" y="6988"/>
                  </a:cubicBezTo>
                  <a:cubicBezTo>
                    <a:pt x="14322" y="5171"/>
                    <a:pt x="12750" y="3879"/>
                    <a:pt x="11248" y="2726"/>
                  </a:cubicBezTo>
                  <a:cubicBezTo>
                    <a:pt x="10340" y="1923"/>
                    <a:pt x="9327" y="1294"/>
                    <a:pt x="8244" y="770"/>
                  </a:cubicBezTo>
                  <a:cubicBezTo>
                    <a:pt x="6998" y="277"/>
                    <a:pt x="5679" y="1"/>
                    <a:pt x="4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"/>
            <p:cNvSpPr/>
            <p:nvPr/>
          </p:nvSpPr>
          <p:spPr>
            <a:xfrm>
              <a:off x="7511332" y="1739968"/>
              <a:ext cx="294978" cy="467110"/>
            </a:xfrm>
            <a:custGeom>
              <a:avLst/>
              <a:gdLst/>
              <a:ahLst/>
              <a:cxnLst/>
              <a:rect l="l" t="t" r="r" b="b"/>
              <a:pathLst>
                <a:path w="16943" h="26830" extrusionOk="0">
                  <a:moveTo>
                    <a:pt x="7042" y="0"/>
                  </a:moveTo>
                  <a:cubicBezTo>
                    <a:pt x="6338" y="0"/>
                    <a:pt x="6313" y="970"/>
                    <a:pt x="5834" y="1758"/>
                  </a:cubicBezTo>
                  <a:cubicBezTo>
                    <a:pt x="5171" y="2840"/>
                    <a:pt x="4158" y="3679"/>
                    <a:pt x="3494" y="4762"/>
                  </a:cubicBezTo>
                  <a:cubicBezTo>
                    <a:pt x="2691" y="6054"/>
                    <a:pt x="2446" y="7591"/>
                    <a:pt x="2795" y="9093"/>
                  </a:cubicBezTo>
                  <a:cubicBezTo>
                    <a:pt x="3145" y="10630"/>
                    <a:pt x="4158" y="12202"/>
                    <a:pt x="3564" y="13704"/>
                  </a:cubicBezTo>
                  <a:cubicBezTo>
                    <a:pt x="3215" y="14507"/>
                    <a:pt x="2411" y="15066"/>
                    <a:pt x="1782" y="15730"/>
                  </a:cubicBezTo>
                  <a:cubicBezTo>
                    <a:pt x="560" y="17057"/>
                    <a:pt x="36" y="18944"/>
                    <a:pt x="1" y="20760"/>
                  </a:cubicBezTo>
                  <a:cubicBezTo>
                    <a:pt x="71" y="22576"/>
                    <a:pt x="315" y="24393"/>
                    <a:pt x="804" y="26139"/>
                  </a:cubicBezTo>
                  <a:cubicBezTo>
                    <a:pt x="874" y="26384"/>
                    <a:pt x="979" y="26698"/>
                    <a:pt x="1223" y="26803"/>
                  </a:cubicBezTo>
                  <a:cubicBezTo>
                    <a:pt x="1293" y="26820"/>
                    <a:pt x="1372" y="26829"/>
                    <a:pt x="1451" y="26829"/>
                  </a:cubicBezTo>
                  <a:cubicBezTo>
                    <a:pt x="1529" y="26829"/>
                    <a:pt x="1608" y="26820"/>
                    <a:pt x="1678" y="26803"/>
                  </a:cubicBezTo>
                  <a:lnTo>
                    <a:pt x="3145" y="26523"/>
                  </a:lnTo>
                  <a:cubicBezTo>
                    <a:pt x="2341" y="22891"/>
                    <a:pt x="3214" y="19014"/>
                    <a:pt x="3215" y="19013"/>
                  </a:cubicBezTo>
                  <a:lnTo>
                    <a:pt x="3215" y="19013"/>
                  </a:lnTo>
                  <a:cubicBezTo>
                    <a:pt x="2900" y="21598"/>
                    <a:pt x="3773" y="25091"/>
                    <a:pt x="4088" y="26349"/>
                  </a:cubicBezTo>
                  <a:cubicBezTo>
                    <a:pt x="8349" y="25580"/>
                    <a:pt x="12646" y="24952"/>
                    <a:pt x="16942" y="24393"/>
                  </a:cubicBezTo>
                  <a:cubicBezTo>
                    <a:pt x="16872" y="19153"/>
                    <a:pt x="15999" y="13983"/>
                    <a:pt x="14357" y="9023"/>
                  </a:cubicBezTo>
                  <a:cubicBezTo>
                    <a:pt x="13973" y="7731"/>
                    <a:pt x="13449" y="6508"/>
                    <a:pt x="12820" y="5320"/>
                  </a:cubicBezTo>
                  <a:cubicBezTo>
                    <a:pt x="11668" y="3260"/>
                    <a:pt x="9816" y="1234"/>
                    <a:pt x="7686" y="186"/>
                  </a:cubicBezTo>
                  <a:cubicBezTo>
                    <a:pt x="7421" y="57"/>
                    <a:pt x="7212" y="0"/>
                    <a:pt x="7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"/>
            <p:cNvSpPr/>
            <p:nvPr/>
          </p:nvSpPr>
          <p:spPr>
            <a:xfrm>
              <a:off x="7592218" y="1671930"/>
              <a:ext cx="103885" cy="281729"/>
            </a:xfrm>
            <a:custGeom>
              <a:avLst/>
              <a:gdLst/>
              <a:ahLst/>
              <a:cxnLst/>
              <a:rect l="l" t="t" r="r" b="b"/>
              <a:pathLst>
                <a:path w="5967" h="16182" extrusionOk="0">
                  <a:moveTo>
                    <a:pt x="4519" y="1"/>
                  </a:moveTo>
                  <a:cubicBezTo>
                    <a:pt x="4262" y="1"/>
                    <a:pt x="3948" y="109"/>
                    <a:pt x="3564" y="356"/>
                  </a:cubicBezTo>
                  <a:cubicBezTo>
                    <a:pt x="2620" y="950"/>
                    <a:pt x="1992" y="1893"/>
                    <a:pt x="1817" y="2976"/>
                  </a:cubicBezTo>
                  <a:cubicBezTo>
                    <a:pt x="1747" y="3535"/>
                    <a:pt x="1817" y="4129"/>
                    <a:pt x="1712" y="4687"/>
                  </a:cubicBezTo>
                  <a:cubicBezTo>
                    <a:pt x="1573" y="5735"/>
                    <a:pt x="979" y="6679"/>
                    <a:pt x="560" y="7657"/>
                  </a:cubicBezTo>
                  <a:cubicBezTo>
                    <a:pt x="175" y="8670"/>
                    <a:pt x="1" y="9892"/>
                    <a:pt x="629" y="10731"/>
                  </a:cubicBezTo>
                  <a:cubicBezTo>
                    <a:pt x="839" y="10975"/>
                    <a:pt x="1084" y="11185"/>
                    <a:pt x="1223" y="11429"/>
                  </a:cubicBezTo>
                  <a:cubicBezTo>
                    <a:pt x="1642" y="12058"/>
                    <a:pt x="1468" y="12861"/>
                    <a:pt x="1573" y="13595"/>
                  </a:cubicBezTo>
                  <a:cubicBezTo>
                    <a:pt x="1677" y="14573"/>
                    <a:pt x="2201" y="15446"/>
                    <a:pt x="3040" y="15970"/>
                  </a:cubicBezTo>
                  <a:cubicBezTo>
                    <a:pt x="3205" y="16094"/>
                    <a:pt x="3431" y="16181"/>
                    <a:pt x="3639" y="16181"/>
                  </a:cubicBezTo>
                  <a:cubicBezTo>
                    <a:pt x="3783" y="16181"/>
                    <a:pt x="3918" y="16140"/>
                    <a:pt x="4018" y="16040"/>
                  </a:cubicBezTo>
                  <a:cubicBezTo>
                    <a:pt x="4157" y="15900"/>
                    <a:pt x="4227" y="15691"/>
                    <a:pt x="4227" y="15481"/>
                  </a:cubicBezTo>
                  <a:cubicBezTo>
                    <a:pt x="4367" y="14468"/>
                    <a:pt x="4542" y="13455"/>
                    <a:pt x="4681" y="12407"/>
                  </a:cubicBezTo>
                  <a:cubicBezTo>
                    <a:pt x="5101" y="9822"/>
                    <a:pt x="5380" y="7202"/>
                    <a:pt x="5555" y="4583"/>
                  </a:cubicBezTo>
                  <a:cubicBezTo>
                    <a:pt x="5584" y="3426"/>
                    <a:pt x="5967" y="1"/>
                    <a:pt x="4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"/>
            <p:cNvSpPr/>
            <p:nvPr/>
          </p:nvSpPr>
          <p:spPr>
            <a:xfrm>
              <a:off x="7658515" y="2105645"/>
              <a:ext cx="305302" cy="682959"/>
            </a:xfrm>
            <a:custGeom>
              <a:avLst/>
              <a:gdLst/>
              <a:ahLst/>
              <a:cxnLst/>
              <a:rect l="l" t="t" r="r" b="b"/>
              <a:pathLst>
                <a:path w="17536" h="39228" extrusionOk="0">
                  <a:moveTo>
                    <a:pt x="14846" y="0"/>
                  </a:moveTo>
                  <a:lnTo>
                    <a:pt x="4995" y="1817"/>
                  </a:lnTo>
                  <a:lnTo>
                    <a:pt x="0" y="39228"/>
                  </a:lnTo>
                  <a:lnTo>
                    <a:pt x="17535" y="39228"/>
                  </a:lnTo>
                  <a:lnTo>
                    <a:pt x="14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"/>
            <p:cNvSpPr/>
            <p:nvPr/>
          </p:nvSpPr>
          <p:spPr>
            <a:xfrm>
              <a:off x="7747897" y="1982192"/>
              <a:ext cx="162400" cy="218670"/>
            </a:xfrm>
            <a:custGeom>
              <a:avLst/>
              <a:gdLst/>
              <a:ahLst/>
              <a:cxnLst/>
              <a:rect l="l" t="t" r="r" b="b"/>
              <a:pathLst>
                <a:path w="9328" h="12560" extrusionOk="0">
                  <a:moveTo>
                    <a:pt x="9013" y="0"/>
                  </a:moveTo>
                  <a:lnTo>
                    <a:pt x="595" y="5415"/>
                  </a:lnTo>
                  <a:cubicBezTo>
                    <a:pt x="595" y="5415"/>
                    <a:pt x="595" y="5589"/>
                    <a:pt x="595" y="5869"/>
                  </a:cubicBezTo>
                  <a:cubicBezTo>
                    <a:pt x="595" y="6567"/>
                    <a:pt x="560" y="7860"/>
                    <a:pt x="455" y="9117"/>
                  </a:cubicBezTo>
                  <a:cubicBezTo>
                    <a:pt x="385" y="9746"/>
                    <a:pt x="280" y="10375"/>
                    <a:pt x="176" y="10969"/>
                  </a:cubicBezTo>
                  <a:cubicBezTo>
                    <a:pt x="1" y="11667"/>
                    <a:pt x="455" y="12331"/>
                    <a:pt x="1119" y="12471"/>
                  </a:cubicBezTo>
                  <a:cubicBezTo>
                    <a:pt x="1439" y="12523"/>
                    <a:pt x="1804" y="12559"/>
                    <a:pt x="2201" y="12559"/>
                  </a:cubicBezTo>
                  <a:cubicBezTo>
                    <a:pt x="3662" y="12559"/>
                    <a:pt x="5548" y="12066"/>
                    <a:pt x="7197" y="10061"/>
                  </a:cubicBezTo>
                  <a:cubicBezTo>
                    <a:pt x="8175" y="9082"/>
                    <a:pt x="8873" y="7860"/>
                    <a:pt x="9327" y="6567"/>
                  </a:cubicBezTo>
                  <a:lnTo>
                    <a:pt x="9048" y="664"/>
                  </a:lnTo>
                  <a:lnTo>
                    <a:pt x="9013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"/>
            <p:cNvSpPr/>
            <p:nvPr/>
          </p:nvSpPr>
          <p:spPr>
            <a:xfrm>
              <a:off x="7755818" y="1994361"/>
              <a:ext cx="149604" cy="152860"/>
            </a:xfrm>
            <a:custGeom>
              <a:avLst/>
              <a:gdLst/>
              <a:ahLst/>
              <a:cxnLst/>
              <a:rect l="l" t="t" r="r" b="b"/>
              <a:pathLst>
                <a:path w="8593" h="8780" extrusionOk="0">
                  <a:moveTo>
                    <a:pt x="8593" y="0"/>
                  </a:moveTo>
                  <a:cubicBezTo>
                    <a:pt x="6357" y="2515"/>
                    <a:pt x="3423" y="4332"/>
                    <a:pt x="140" y="5170"/>
                  </a:cubicBezTo>
                  <a:cubicBezTo>
                    <a:pt x="140" y="5868"/>
                    <a:pt x="105" y="7161"/>
                    <a:pt x="0" y="8418"/>
                  </a:cubicBezTo>
                  <a:cubicBezTo>
                    <a:pt x="419" y="8593"/>
                    <a:pt x="838" y="8733"/>
                    <a:pt x="1292" y="8768"/>
                  </a:cubicBezTo>
                  <a:cubicBezTo>
                    <a:pt x="1346" y="8776"/>
                    <a:pt x="1400" y="8780"/>
                    <a:pt x="1455" y="8780"/>
                  </a:cubicBezTo>
                  <a:cubicBezTo>
                    <a:pt x="4002" y="8780"/>
                    <a:pt x="8456" y="239"/>
                    <a:pt x="8593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"/>
            <p:cNvSpPr/>
            <p:nvPr/>
          </p:nvSpPr>
          <p:spPr>
            <a:xfrm>
              <a:off x="7520454" y="2124500"/>
              <a:ext cx="237194" cy="1052173"/>
            </a:xfrm>
            <a:custGeom>
              <a:avLst/>
              <a:gdLst/>
              <a:ahLst/>
              <a:cxnLst/>
              <a:rect l="l" t="t" r="r" b="b"/>
              <a:pathLst>
                <a:path w="13624" h="60435" extrusionOk="0">
                  <a:moveTo>
                    <a:pt x="13589" y="0"/>
                  </a:moveTo>
                  <a:cubicBezTo>
                    <a:pt x="13589" y="0"/>
                    <a:pt x="8070" y="350"/>
                    <a:pt x="4332" y="4367"/>
                  </a:cubicBezTo>
                  <a:cubicBezTo>
                    <a:pt x="630" y="8384"/>
                    <a:pt x="1468" y="32661"/>
                    <a:pt x="1468" y="32661"/>
                  </a:cubicBezTo>
                  <a:lnTo>
                    <a:pt x="1" y="59837"/>
                  </a:lnTo>
                  <a:cubicBezTo>
                    <a:pt x="1" y="59837"/>
                    <a:pt x="2841" y="60434"/>
                    <a:pt x="5495" y="60434"/>
                  </a:cubicBezTo>
                  <a:cubicBezTo>
                    <a:pt x="7146" y="60434"/>
                    <a:pt x="8725" y="60203"/>
                    <a:pt x="9502" y="59453"/>
                  </a:cubicBezTo>
                  <a:cubicBezTo>
                    <a:pt x="9502" y="59453"/>
                    <a:pt x="12785" y="7161"/>
                    <a:pt x="13205" y="3598"/>
                  </a:cubicBezTo>
                  <a:cubicBezTo>
                    <a:pt x="13624" y="2"/>
                    <a:pt x="13589" y="0"/>
                    <a:pt x="13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"/>
            <p:cNvSpPr/>
            <p:nvPr/>
          </p:nvSpPr>
          <p:spPr>
            <a:xfrm>
              <a:off x="7859808" y="2070564"/>
              <a:ext cx="323547" cy="1108042"/>
            </a:xfrm>
            <a:custGeom>
              <a:avLst/>
              <a:gdLst/>
              <a:ahLst/>
              <a:cxnLst/>
              <a:rect l="l" t="t" r="r" b="b"/>
              <a:pathLst>
                <a:path w="18584" h="63644" extrusionOk="0">
                  <a:moveTo>
                    <a:pt x="2910" y="0"/>
                  </a:moveTo>
                  <a:cubicBezTo>
                    <a:pt x="2863" y="0"/>
                    <a:pt x="2835" y="8"/>
                    <a:pt x="2830" y="24"/>
                  </a:cubicBezTo>
                  <a:cubicBezTo>
                    <a:pt x="2236" y="1701"/>
                    <a:pt x="1572" y="3378"/>
                    <a:pt x="769" y="4985"/>
                  </a:cubicBezTo>
                  <a:cubicBezTo>
                    <a:pt x="245" y="7989"/>
                    <a:pt x="0" y="10993"/>
                    <a:pt x="70" y="14032"/>
                  </a:cubicBezTo>
                  <a:cubicBezTo>
                    <a:pt x="175" y="18188"/>
                    <a:pt x="2131" y="50220"/>
                    <a:pt x="2725" y="59546"/>
                  </a:cubicBezTo>
                  <a:lnTo>
                    <a:pt x="2725" y="59686"/>
                  </a:lnTo>
                  <a:cubicBezTo>
                    <a:pt x="2830" y="61223"/>
                    <a:pt x="2899" y="62096"/>
                    <a:pt x="2899" y="62096"/>
                  </a:cubicBezTo>
                  <a:cubicBezTo>
                    <a:pt x="5230" y="63132"/>
                    <a:pt x="7717" y="63643"/>
                    <a:pt x="10203" y="63643"/>
                  </a:cubicBezTo>
                  <a:cubicBezTo>
                    <a:pt x="13082" y="63643"/>
                    <a:pt x="15959" y="62957"/>
                    <a:pt x="18583" y="61607"/>
                  </a:cubicBezTo>
                  <a:lnTo>
                    <a:pt x="18304" y="58464"/>
                  </a:lnTo>
                  <a:cubicBezTo>
                    <a:pt x="17640" y="51966"/>
                    <a:pt x="16278" y="37156"/>
                    <a:pt x="16208" y="29681"/>
                  </a:cubicBezTo>
                  <a:cubicBezTo>
                    <a:pt x="16068" y="19970"/>
                    <a:pt x="16208" y="9071"/>
                    <a:pt x="13763" y="5788"/>
                  </a:cubicBezTo>
                  <a:cubicBezTo>
                    <a:pt x="11477" y="2674"/>
                    <a:pt x="3789" y="0"/>
                    <a:pt x="29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"/>
            <p:cNvSpPr/>
            <p:nvPr/>
          </p:nvSpPr>
          <p:spPr>
            <a:xfrm>
              <a:off x="7937038" y="2125109"/>
              <a:ext cx="240223" cy="361258"/>
            </a:xfrm>
            <a:custGeom>
              <a:avLst/>
              <a:gdLst/>
              <a:ahLst/>
              <a:cxnLst/>
              <a:rect l="l" t="t" r="r" b="b"/>
              <a:pathLst>
                <a:path w="13798" h="20750" extrusionOk="0">
                  <a:moveTo>
                    <a:pt x="5457" y="0"/>
                  </a:moveTo>
                  <a:cubicBezTo>
                    <a:pt x="5443" y="0"/>
                    <a:pt x="5429" y="0"/>
                    <a:pt x="5415" y="0"/>
                  </a:cubicBezTo>
                  <a:cubicBezTo>
                    <a:pt x="5415" y="0"/>
                    <a:pt x="664" y="2306"/>
                    <a:pt x="315" y="11283"/>
                  </a:cubicBezTo>
                  <a:cubicBezTo>
                    <a:pt x="0" y="20260"/>
                    <a:pt x="35" y="20749"/>
                    <a:pt x="35" y="20749"/>
                  </a:cubicBezTo>
                  <a:lnTo>
                    <a:pt x="13728" y="20749"/>
                  </a:lnTo>
                  <a:cubicBezTo>
                    <a:pt x="13728" y="20749"/>
                    <a:pt x="13798" y="0"/>
                    <a:pt x="54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"/>
            <p:cNvSpPr/>
            <p:nvPr/>
          </p:nvSpPr>
          <p:spPr>
            <a:xfrm>
              <a:off x="7865884" y="2112539"/>
              <a:ext cx="157839" cy="325776"/>
            </a:xfrm>
            <a:custGeom>
              <a:avLst/>
              <a:gdLst/>
              <a:ahLst/>
              <a:cxnLst/>
              <a:rect l="l" t="t" r="r" b="b"/>
              <a:pathLst>
                <a:path w="9066" h="18712" extrusionOk="0">
                  <a:moveTo>
                    <a:pt x="8991" y="0"/>
                  </a:moveTo>
                  <a:cubicBezTo>
                    <a:pt x="8976" y="0"/>
                    <a:pt x="8960" y="7"/>
                    <a:pt x="8943" y="24"/>
                  </a:cubicBezTo>
                  <a:lnTo>
                    <a:pt x="4087" y="3761"/>
                  </a:lnTo>
                  <a:cubicBezTo>
                    <a:pt x="4052" y="3796"/>
                    <a:pt x="4052" y="3866"/>
                    <a:pt x="4087" y="3866"/>
                  </a:cubicBezTo>
                  <a:lnTo>
                    <a:pt x="6463" y="5089"/>
                  </a:lnTo>
                  <a:cubicBezTo>
                    <a:pt x="5974" y="5892"/>
                    <a:pt x="420" y="15253"/>
                    <a:pt x="1" y="18642"/>
                  </a:cubicBezTo>
                  <a:cubicBezTo>
                    <a:pt x="1" y="18677"/>
                    <a:pt x="1" y="18677"/>
                    <a:pt x="35" y="18712"/>
                  </a:cubicBezTo>
                  <a:lnTo>
                    <a:pt x="70" y="18712"/>
                  </a:lnTo>
                  <a:cubicBezTo>
                    <a:pt x="70" y="18712"/>
                    <a:pt x="105" y="18677"/>
                    <a:pt x="105" y="18642"/>
                  </a:cubicBezTo>
                  <a:cubicBezTo>
                    <a:pt x="524" y="15149"/>
                    <a:pt x="6533" y="5193"/>
                    <a:pt x="6602" y="5089"/>
                  </a:cubicBezTo>
                  <a:cubicBezTo>
                    <a:pt x="6602" y="5089"/>
                    <a:pt x="6602" y="5054"/>
                    <a:pt x="6602" y="5054"/>
                  </a:cubicBezTo>
                  <a:cubicBezTo>
                    <a:pt x="6602" y="5019"/>
                    <a:pt x="6567" y="5019"/>
                    <a:pt x="6567" y="5019"/>
                  </a:cubicBezTo>
                  <a:lnTo>
                    <a:pt x="4227" y="3796"/>
                  </a:lnTo>
                  <a:lnTo>
                    <a:pt x="9013" y="93"/>
                  </a:lnTo>
                  <a:cubicBezTo>
                    <a:pt x="9066" y="67"/>
                    <a:pt x="9038" y="0"/>
                    <a:pt x="8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"/>
            <p:cNvSpPr/>
            <p:nvPr/>
          </p:nvSpPr>
          <p:spPr>
            <a:xfrm>
              <a:off x="7634785" y="2145984"/>
              <a:ext cx="97931" cy="319090"/>
            </a:xfrm>
            <a:custGeom>
              <a:avLst/>
              <a:gdLst/>
              <a:ahLst/>
              <a:cxnLst/>
              <a:rect l="l" t="t" r="r" b="b"/>
              <a:pathLst>
                <a:path w="5625" h="18328" extrusionOk="0">
                  <a:moveTo>
                    <a:pt x="2166" y="0"/>
                  </a:moveTo>
                  <a:cubicBezTo>
                    <a:pt x="2152" y="0"/>
                    <a:pt x="2140" y="7"/>
                    <a:pt x="2132" y="24"/>
                  </a:cubicBezTo>
                  <a:lnTo>
                    <a:pt x="36" y="2329"/>
                  </a:lnTo>
                  <a:cubicBezTo>
                    <a:pt x="1" y="2329"/>
                    <a:pt x="1" y="2399"/>
                    <a:pt x="36" y="2399"/>
                  </a:cubicBezTo>
                  <a:lnTo>
                    <a:pt x="3110" y="3552"/>
                  </a:lnTo>
                  <a:lnTo>
                    <a:pt x="1782" y="6241"/>
                  </a:lnTo>
                  <a:cubicBezTo>
                    <a:pt x="1782" y="6241"/>
                    <a:pt x="1782" y="6276"/>
                    <a:pt x="1782" y="6276"/>
                  </a:cubicBezTo>
                  <a:lnTo>
                    <a:pt x="5520" y="18258"/>
                  </a:lnTo>
                  <a:cubicBezTo>
                    <a:pt x="5520" y="18293"/>
                    <a:pt x="5555" y="18328"/>
                    <a:pt x="5590" y="18328"/>
                  </a:cubicBezTo>
                  <a:cubicBezTo>
                    <a:pt x="5590" y="18328"/>
                    <a:pt x="5590" y="18293"/>
                    <a:pt x="5590" y="18293"/>
                  </a:cubicBezTo>
                  <a:cubicBezTo>
                    <a:pt x="5625" y="18293"/>
                    <a:pt x="5625" y="18258"/>
                    <a:pt x="5625" y="18223"/>
                  </a:cubicBezTo>
                  <a:lnTo>
                    <a:pt x="1887" y="6276"/>
                  </a:lnTo>
                  <a:lnTo>
                    <a:pt x="3249" y="3517"/>
                  </a:lnTo>
                  <a:cubicBezTo>
                    <a:pt x="3249" y="3517"/>
                    <a:pt x="3249" y="3517"/>
                    <a:pt x="3249" y="3482"/>
                  </a:cubicBezTo>
                  <a:cubicBezTo>
                    <a:pt x="3214" y="3482"/>
                    <a:pt x="3214" y="3447"/>
                    <a:pt x="3214" y="3447"/>
                  </a:cubicBezTo>
                  <a:lnTo>
                    <a:pt x="175" y="2329"/>
                  </a:lnTo>
                  <a:lnTo>
                    <a:pt x="2201" y="94"/>
                  </a:lnTo>
                  <a:cubicBezTo>
                    <a:pt x="2255" y="67"/>
                    <a:pt x="2207" y="0"/>
                    <a:pt x="2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"/>
            <p:cNvSpPr/>
            <p:nvPr/>
          </p:nvSpPr>
          <p:spPr>
            <a:xfrm>
              <a:off x="7877444" y="2395119"/>
              <a:ext cx="52317" cy="765674"/>
            </a:xfrm>
            <a:custGeom>
              <a:avLst/>
              <a:gdLst/>
              <a:ahLst/>
              <a:cxnLst/>
              <a:rect l="l" t="t" r="r" b="b"/>
              <a:pathLst>
                <a:path w="3005" h="43979" extrusionOk="0">
                  <a:moveTo>
                    <a:pt x="70" y="0"/>
                  </a:moveTo>
                  <a:cubicBezTo>
                    <a:pt x="35" y="0"/>
                    <a:pt x="0" y="35"/>
                    <a:pt x="0" y="70"/>
                  </a:cubicBezTo>
                  <a:lnTo>
                    <a:pt x="2865" y="43909"/>
                  </a:lnTo>
                  <a:cubicBezTo>
                    <a:pt x="2865" y="43943"/>
                    <a:pt x="2899" y="43978"/>
                    <a:pt x="2934" y="43978"/>
                  </a:cubicBezTo>
                  <a:cubicBezTo>
                    <a:pt x="2969" y="43978"/>
                    <a:pt x="3004" y="43943"/>
                    <a:pt x="3004" y="43909"/>
                  </a:cubicBezTo>
                  <a:lnTo>
                    <a:pt x="105" y="70"/>
                  </a:lnTo>
                  <a:cubicBezTo>
                    <a:pt x="105" y="35"/>
                    <a:pt x="105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"/>
            <p:cNvSpPr/>
            <p:nvPr/>
          </p:nvSpPr>
          <p:spPr>
            <a:xfrm>
              <a:off x="7673714" y="2435858"/>
              <a:ext cx="51098" cy="732230"/>
            </a:xfrm>
            <a:custGeom>
              <a:avLst/>
              <a:gdLst/>
              <a:ahLst/>
              <a:cxnLst/>
              <a:rect l="l" t="t" r="r" b="b"/>
              <a:pathLst>
                <a:path w="2935" h="42058" extrusionOk="0">
                  <a:moveTo>
                    <a:pt x="2865" y="1"/>
                  </a:moveTo>
                  <a:cubicBezTo>
                    <a:pt x="2830" y="1"/>
                    <a:pt x="2795" y="36"/>
                    <a:pt x="2795" y="71"/>
                  </a:cubicBezTo>
                  <a:lnTo>
                    <a:pt x="0" y="41988"/>
                  </a:lnTo>
                  <a:cubicBezTo>
                    <a:pt x="0" y="42023"/>
                    <a:pt x="35" y="42058"/>
                    <a:pt x="70" y="42058"/>
                  </a:cubicBezTo>
                  <a:cubicBezTo>
                    <a:pt x="105" y="42058"/>
                    <a:pt x="140" y="42023"/>
                    <a:pt x="140" y="41988"/>
                  </a:cubicBezTo>
                  <a:lnTo>
                    <a:pt x="2900" y="71"/>
                  </a:lnTo>
                  <a:cubicBezTo>
                    <a:pt x="2935" y="36"/>
                    <a:pt x="2900" y="1"/>
                    <a:pt x="28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"/>
            <p:cNvSpPr/>
            <p:nvPr/>
          </p:nvSpPr>
          <p:spPr>
            <a:xfrm>
              <a:off x="7950409" y="2309985"/>
              <a:ext cx="227462" cy="176990"/>
            </a:xfrm>
            <a:custGeom>
              <a:avLst/>
              <a:gdLst/>
              <a:ahLst/>
              <a:cxnLst/>
              <a:rect l="l" t="t" r="r" b="b"/>
              <a:pathLst>
                <a:path w="13065" h="10166" extrusionOk="0">
                  <a:moveTo>
                    <a:pt x="210" y="0"/>
                  </a:moveTo>
                  <a:cubicBezTo>
                    <a:pt x="176" y="0"/>
                    <a:pt x="141" y="0"/>
                    <a:pt x="141" y="35"/>
                  </a:cubicBezTo>
                  <a:cubicBezTo>
                    <a:pt x="141" y="105"/>
                    <a:pt x="1" y="8034"/>
                    <a:pt x="141" y="10130"/>
                  </a:cubicBezTo>
                  <a:cubicBezTo>
                    <a:pt x="141" y="10165"/>
                    <a:pt x="176" y="10165"/>
                    <a:pt x="210" y="10165"/>
                  </a:cubicBezTo>
                  <a:lnTo>
                    <a:pt x="12960" y="10165"/>
                  </a:lnTo>
                  <a:cubicBezTo>
                    <a:pt x="13065" y="10165"/>
                    <a:pt x="13065" y="10060"/>
                    <a:pt x="12960" y="10060"/>
                  </a:cubicBezTo>
                  <a:lnTo>
                    <a:pt x="245" y="10060"/>
                  </a:lnTo>
                  <a:cubicBezTo>
                    <a:pt x="141" y="7895"/>
                    <a:pt x="245" y="140"/>
                    <a:pt x="245" y="35"/>
                  </a:cubicBezTo>
                  <a:cubicBezTo>
                    <a:pt x="245" y="0"/>
                    <a:pt x="210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"/>
            <p:cNvSpPr/>
            <p:nvPr/>
          </p:nvSpPr>
          <p:spPr>
            <a:xfrm>
              <a:off x="7951627" y="2462617"/>
              <a:ext cx="225651" cy="2455"/>
            </a:xfrm>
            <a:custGeom>
              <a:avLst/>
              <a:gdLst/>
              <a:ahLst/>
              <a:cxnLst/>
              <a:rect l="l" t="t" r="r" b="b"/>
              <a:pathLst>
                <a:path w="12961" h="141" extrusionOk="0">
                  <a:moveTo>
                    <a:pt x="71" y="1"/>
                  </a:moveTo>
                  <a:cubicBezTo>
                    <a:pt x="1" y="1"/>
                    <a:pt x="1" y="141"/>
                    <a:pt x="71" y="141"/>
                  </a:cubicBezTo>
                  <a:lnTo>
                    <a:pt x="12890" y="141"/>
                  </a:lnTo>
                  <a:cubicBezTo>
                    <a:pt x="12960" y="141"/>
                    <a:pt x="12960" y="1"/>
                    <a:pt x="12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"/>
            <p:cNvSpPr/>
            <p:nvPr/>
          </p:nvSpPr>
          <p:spPr>
            <a:xfrm>
              <a:off x="8095763" y="2330041"/>
              <a:ext cx="32853" cy="135032"/>
            </a:xfrm>
            <a:custGeom>
              <a:avLst/>
              <a:gdLst/>
              <a:ahLst/>
              <a:cxnLst/>
              <a:rect l="l" t="t" r="r" b="b"/>
              <a:pathLst>
                <a:path w="1887" h="7756" extrusionOk="0">
                  <a:moveTo>
                    <a:pt x="839" y="1"/>
                  </a:moveTo>
                  <a:cubicBezTo>
                    <a:pt x="210" y="106"/>
                    <a:pt x="0" y="2516"/>
                    <a:pt x="175" y="7336"/>
                  </a:cubicBezTo>
                  <a:cubicBezTo>
                    <a:pt x="175" y="7511"/>
                    <a:pt x="175" y="7651"/>
                    <a:pt x="175" y="7686"/>
                  </a:cubicBezTo>
                  <a:lnTo>
                    <a:pt x="210" y="7686"/>
                  </a:lnTo>
                  <a:lnTo>
                    <a:pt x="280" y="7721"/>
                  </a:lnTo>
                  <a:cubicBezTo>
                    <a:pt x="280" y="7686"/>
                    <a:pt x="280" y="7686"/>
                    <a:pt x="280" y="7301"/>
                  </a:cubicBezTo>
                  <a:cubicBezTo>
                    <a:pt x="70" y="1189"/>
                    <a:pt x="559" y="176"/>
                    <a:pt x="874" y="141"/>
                  </a:cubicBezTo>
                  <a:cubicBezTo>
                    <a:pt x="884" y="130"/>
                    <a:pt x="894" y="126"/>
                    <a:pt x="904" y="126"/>
                  </a:cubicBezTo>
                  <a:cubicBezTo>
                    <a:pt x="929" y="126"/>
                    <a:pt x="954" y="151"/>
                    <a:pt x="978" y="176"/>
                  </a:cubicBezTo>
                  <a:cubicBezTo>
                    <a:pt x="1607" y="700"/>
                    <a:pt x="1642" y="5310"/>
                    <a:pt x="1572" y="7686"/>
                  </a:cubicBezTo>
                  <a:cubicBezTo>
                    <a:pt x="1572" y="7721"/>
                    <a:pt x="1607" y="7721"/>
                    <a:pt x="1642" y="7756"/>
                  </a:cubicBezTo>
                  <a:cubicBezTo>
                    <a:pt x="1642" y="7756"/>
                    <a:pt x="1677" y="7721"/>
                    <a:pt x="1677" y="7686"/>
                  </a:cubicBezTo>
                  <a:cubicBezTo>
                    <a:pt x="1677" y="7406"/>
                    <a:pt x="1887" y="804"/>
                    <a:pt x="1083" y="71"/>
                  </a:cubicBezTo>
                  <a:cubicBezTo>
                    <a:pt x="1013" y="36"/>
                    <a:pt x="943" y="1"/>
                    <a:pt x="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"/>
            <p:cNvSpPr/>
            <p:nvPr/>
          </p:nvSpPr>
          <p:spPr>
            <a:xfrm>
              <a:off x="8104886" y="2373217"/>
              <a:ext cx="13388" cy="13406"/>
            </a:xfrm>
            <a:custGeom>
              <a:avLst/>
              <a:gdLst/>
              <a:ahLst/>
              <a:cxnLst/>
              <a:rect l="l" t="t" r="r" b="b"/>
              <a:pathLst>
                <a:path w="769" h="770" extrusionOk="0">
                  <a:moveTo>
                    <a:pt x="385" y="1"/>
                  </a:moveTo>
                  <a:cubicBezTo>
                    <a:pt x="175" y="1"/>
                    <a:pt x="0" y="176"/>
                    <a:pt x="0" y="385"/>
                  </a:cubicBezTo>
                  <a:cubicBezTo>
                    <a:pt x="0" y="595"/>
                    <a:pt x="175" y="769"/>
                    <a:pt x="385" y="769"/>
                  </a:cubicBezTo>
                  <a:cubicBezTo>
                    <a:pt x="594" y="769"/>
                    <a:pt x="769" y="595"/>
                    <a:pt x="769" y="385"/>
                  </a:cubicBezTo>
                  <a:cubicBezTo>
                    <a:pt x="769" y="176"/>
                    <a:pt x="594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"/>
            <p:cNvSpPr/>
            <p:nvPr/>
          </p:nvSpPr>
          <p:spPr>
            <a:xfrm>
              <a:off x="7912107" y="2147411"/>
              <a:ext cx="308349" cy="688026"/>
            </a:xfrm>
            <a:custGeom>
              <a:avLst/>
              <a:gdLst/>
              <a:ahLst/>
              <a:cxnLst/>
              <a:rect l="l" t="t" r="r" b="b"/>
              <a:pathLst>
                <a:path w="17711" h="39519" extrusionOk="0">
                  <a:moveTo>
                    <a:pt x="9319" y="346"/>
                  </a:moveTo>
                  <a:cubicBezTo>
                    <a:pt x="11946" y="346"/>
                    <a:pt x="13174" y="3052"/>
                    <a:pt x="14112" y="5566"/>
                  </a:cubicBezTo>
                  <a:cubicBezTo>
                    <a:pt x="15020" y="8220"/>
                    <a:pt x="15649" y="10945"/>
                    <a:pt x="15929" y="13705"/>
                  </a:cubicBezTo>
                  <a:cubicBezTo>
                    <a:pt x="16103" y="15102"/>
                    <a:pt x="16243" y="16569"/>
                    <a:pt x="16383" y="18036"/>
                  </a:cubicBezTo>
                  <a:cubicBezTo>
                    <a:pt x="16488" y="19538"/>
                    <a:pt x="17291" y="38121"/>
                    <a:pt x="16592" y="39204"/>
                  </a:cubicBezTo>
                  <a:lnTo>
                    <a:pt x="350" y="39204"/>
                  </a:lnTo>
                  <a:cubicBezTo>
                    <a:pt x="454" y="37353"/>
                    <a:pt x="1397" y="21250"/>
                    <a:pt x="1432" y="11923"/>
                  </a:cubicBezTo>
                  <a:cubicBezTo>
                    <a:pt x="1432" y="9408"/>
                    <a:pt x="2061" y="6928"/>
                    <a:pt x="3284" y="4727"/>
                  </a:cubicBezTo>
                  <a:cubicBezTo>
                    <a:pt x="4471" y="2666"/>
                    <a:pt x="6672" y="501"/>
                    <a:pt x="8977" y="361"/>
                  </a:cubicBezTo>
                  <a:cubicBezTo>
                    <a:pt x="9094" y="351"/>
                    <a:pt x="9208" y="346"/>
                    <a:pt x="9319" y="346"/>
                  </a:cubicBezTo>
                  <a:close/>
                  <a:moveTo>
                    <a:pt x="9287" y="0"/>
                  </a:moveTo>
                  <a:cubicBezTo>
                    <a:pt x="9186" y="0"/>
                    <a:pt x="9083" y="4"/>
                    <a:pt x="8977" y="12"/>
                  </a:cubicBezTo>
                  <a:cubicBezTo>
                    <a:pt x="6532" y="221"/>
                    <a:pt x="4227" y="2457"/>
                    <a:pt x="3004" y="4588"/>
                  </a:cubicBezTo>
                  <a:cubicBezTo>
                    <a:pt x="1747" y="6823"/>
                    <a:pt x="1118" y="9373"/>
                    <a:pt x="1118" y="11923"/>
                  </a:cubicBezTo>
                  <a:cubicBezTo>
                    <a:pt x="1083" y="21739"/>
                    <a:pt x="0" y="39169"/>
                    <a:pt x="0" y="39344"/>
                  </a:cubicBezTo>
                  <a:lnTo>
                    <a:pt x="0" y="39518"/>
                  </a:lnTo>
                  <a:lnTo>
                    <a:pt x="16627" y="39518"/>
                  </a:lnTo>
                  <a:cubicBezTo>
                    <a:pt x="16697" y="39518"/>
                    <a:pt x="16767" y="39483"/>
                    <a:pt x="16802" y="39449"/>
                  </a:cubicBezTo>
                  <a:cubicBezTo>
                    <a:pt x="17710" y="38436"/>
                    <a:pt x="16697" y="18211"/>
                    <a:pt x="16697" y="18001"/>
                  </a:cubicBezTo>
                  <a:cubicBezTo>
                    <a:pt x="16557" y="16534"/>
                    <a:pt x="16418" y="15102"/>
                    <a:pt x="16243" y="13670"/>
                  </a:cubicBezTo>
                  <a:cubicBezTo>
                    <a:pt x="15964" y="10875"/>
                    <a:pt x="15335" y="8116"/>
                    <a:pt x="14427" y="5461"/>
                  </a:cubicBezTo>
                  <a:cubicBezTo>
                    <a:pt x="13716" y="3533"/>
                    <a:pt x="12384" y="0"/>
                    <a:pt x="9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"/>
            <p:cNvSpPr/>
            <p:nvPr/>
          </p:nvSpPr>
          <p:spPr>
            <a:xfrm>
              <a:off x="6999290" y="2115377"/>
              <a:ext cx="850809" cy="616070"/>
            </a:xfrm>
            <a:custGeom>
              <a:avLst/>
              <a:gdLst/>
              <a:ahLst/>
              <a:cxnLst/>
              <a:rect l="l" t="t" r="r" b="b"/>
              <a:pathLst>
                <a:path w="48869" h="35386" extrusionOk="0">
                  <a:moveTo>
                    <a:pt x="35595" y="0"/>
                  </a:moveTo>
                  <a:lnTo>
                    <a:pt x="23788" y="4122"/>
                  </a:lnTo>
                  <a:lnTo>
                    <a:pt x="10410" y="5939"/>
                  </a:lnTo>
                  <a:lnTo>
                    <a:pt x="0" y="4227"/>
                  </a:lnTo>
                  <a:lnTo>
                    <a:pt x="15020" y="34756"/>
                  </a:lnTo>
                  <a:lnTo>
                    <a:pt x="24033" y="35385"/>
                  </a:lnTo>
                  <a:lnTo>
                    <a:pt x="36154" y="34093"/>
                  </a:lnTo>
                  <a:lnTo>
                    <a:pt x="48868" y="31228"/>
                  </a:lnTo>
                  <a:lnTo>
                    <a:pt x="355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"/>
            <p:cNvSpPr/>
            <p:nvPr/>
          </p:nvSpPr>
          <p:spPr>
            <a:xfrm>
              <a:off x="7180509" y="2187141"/>
              <a:ext cx="422680" cy="544306"/>
            </a:xfrm>
            <a:custGeom>
              <a:avLst/>
              <a:gdLst/>
              <a:ahLst/>
              <a:cxnLst/>
              <a:rect l="l" t="t" r="r" b="b"/>
              <a:pathLst>
                <a:path w="24278" h="31264" extrusionOk="0">
                  <a:moveTo>
                    <a:pt x="13379" y="0"/>
                  </a:moveTo>
                  <a:lnTo>
                    <a:pt x="1" y="1817"/>
                  </a:lnTo>
                  <a:lnTo>
                    <a:pt x="13624" y="31263"/>
                  </a:lnTo>
                  <a:lnTo>
                    <a:pt x="24277" y="30111"/>
                  </a:lnTo>
                  <a:lnTo>
                    <a:pt x="13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"/>
            <p:cNvSpPr/>
            <p:nvPr/>
          </p:nvSpPr>
          <p:spPr>
            <a:xfrm>
              <a:off x="7109355" y="2469912"/>
              <a:ext cx="103398" cy="155106"/>
            </a:xfrm>
            <a:custGeom>
              <a:avLst/>
              <a:gdLst/>
              <a:ahLst/>
              <a:cxnLst/>
              <a:rect l="l" t="t" r="r" b="b"/>
              <a:pathLst>
                <a:path w="5939" h="8909" extrusionOk="0">
                  <a:moveTo>
                    <a:pt x="1642" y="1"/>
                  </a:moveTo>
                  <a:cubicBezTo>
                    <a:pt x="1642" y="1"/>
                    <a:pt x="1084" y="36"/>
                    <a:pt x="769" y="1713"/>
                  </a:cubicBezTo>
                  <a:cubicBezTo>
                    <a:pt x="490" y="3354"/>
                    <a:pt x="1" y="4332"/>
                    <a:pt x="385" y="5066"/>
                  </a:cubicBezTo>
                  <a:cubicBezTo>
                    <a:pt x="769" y="5800"/>
                    <a:pt x="5939" y="8908"/>
                    <a:pt x="5939" y="8908"/>
                  </a:cubicBezTo>
                  <a:lnTo>
                    <a:pt x="1642" y="1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"/>
            <p:cNvSpPr/>
            <p:nvPr/>
          </p:nvSpPr>
          <p:spPr>
            <a:xfrm>
              <a:off x="7137942" y="2467997"/>
              <a:ext cx="108273" cy="82854"/>
            </a:xfrm>
            <a:custGeom>
              <a:avLst/>
              <a:gdLst/>
              <a:ahLst/>
              <a:cxnLst/>
              <a:rect l="l" t="t" r="r" b="b"/>
              <a:pathLst>
                <a:path w="6219" h="4759" extrusionOk="0">
                  <a:moveTo>
                    <a:pt x="688" y="1"/>
                  </a:moveTo>
                  <a:cubicBezTo>
                    <a:pt x="242" y="1"/>
                    <a:pt x="0" y="111"/>
                    <a:pt x="0" y="111"/>
                  </a:cubicBezTo>
                  <a:lnTo>
                    <a:pt x="559" y="4233"/>
                  </a:lnTo>
                  <a:cubicBezTo>
                    <a:pt x="559" y="4233"/>
                    <a:pt x="4337" y="4758"/>
                    <a:pt x="5107" y="4758"/>
                  </a:cubicBezTo>
                  <a:cubicBezTo>
                    <a:pt x="5131" y="4758"/>
                    <a:pt x="5152" y="4758"/>
                    <a:pt x="5170" y="4757"/>
                  </a:cubicBezTo>
                  <a:cubicBezTo>
                    <a:pt x="5764" y="4757"/>
                    <a:pt x="6043" y="3988"/>
                    <a:pt x="6148" y="3604"/>
                  </a:cubicBezTo>
                  <a:cubicBezTo>
                    <a:pt x="6218" y="3255"/>
                    <a:pt x="5310" y="2347"/>
                    <a:pt x="3249" y="949"/>
                  </a:cubicBezTo>
                  <a:cubicBezTo>
                    <a:pt x="2123" y="173"/>
                    <a:pt x="1246" y="1"/>
                    <a:pt x="688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"/>
            <p:cNvSpPr/>
            <p:nvPr/>
          </p:nvSpPr>
          <p:spPr>
            <a:xfrm>
              <a:off x="7109965" y="2466813"/>
              <a:ext cx="137452" cy="88269"/>
            </a:xfrm>
            <a:custGeom>
              <a:avLst/>
              <a:gdLst/>
              <a:ahLst/>
              <a:cxnLst/>
              <a:rect l="l" t="t" r="r" b="b"/>
              <a:pathLst>
                <a:path w="7895" h="5070" extrusionOk="0">
                  <a:moveTo>
                    <a:pt x="2332" y="0"/>
                  </a:moveTo>
                  <a:cubicBezTo>
                    <a:pt x="1968" y="0"/>
                    <a:pt x="1618" y="125"/>
                    <a:pt x="1328" y="389"/>
                  </a:cubicBezTo>
                  <a:cubicBezTo>
                    <a:pt x="1188" y="493"/>
                    <a:pt x="1049" y="668"/>
                    <a:pt x="979" y="878"/>
                  </a:cubicBezTo>
                  <a:lnTo>
                    <a:pt x="594" y="2449"/>
                  </a:lnTo>
                  <a:cubicBezTo>
                    <a:pt x="559" y="2519"/>
                    <a:pt x="1" y="4441"/>
                    <a:pt x="175" y="5034"/>
                  </a:cubicBezTo>
                  <a:cubicBezTo>
                    <a:pt x="175" y="5069"/>
                    <a:pt x="175" y="5069"/>
                    <a:pt x="210" y="5069"/>
                  </a:cubicBezTo>
                  <a:cubicBezTo>
                    <a:pt x="245" y="5069"/>
                    <a:pt x="245" y="5034"/>
                    <a:pt x="245" y="5034"/>
                  </a:cubicBezTo>
                  <a:cubicBezTo>
                    <a:pt x="105" y="4441"/>
                    <a:pt x="664" y="2484"/>
                    <a:pt x="664" y="2484"/>
                  </a:cubicBezTo>
                  <a:lnTo>
                    <a:pt x="1049" y="913"/>
                  </a:lnTo>
                  <a:cubicBezTo>
                    <a:pt x="1080" y="849"/>
                    <a:pt x="1345" y="87"/>
                    <a:pt x="2373" y="87"/>
                  </a:cubicBezTo>
                  <a:cubicBezTo>
                    <a:pt x="2472" y="87"/>
                    <a:pt x="2577" y="94"/>
                    <a:pt x="2690" y="109"/>
                  </a:cubicBezTo>
                  <a:cubicBezTo>
                    <a:pt x="4088" y="319"/>
                    <a:pt x="7546" y="2834"/>
                    <a:pt x="7720" y="3462"/>
                  </a:cubicBezTo>
                  <a:cubicBezTo>
                    <a:pt x="7790" y="3777"/>
                    <a:pt x="7720" y="4126"/>
                    <a:pt x="7476" y="4406"/>
                  </a:cubicBezTo>
                  <a:cubicBezTo>
                    <a:pt x="7336" y="4615"/>
                    <a:pt x="7092" y="4790"/>
                    <a:pt x="6812" y="4790"/>
                  </a:cubicBezTo>
                  <a:lnTo>
                    <a:pt x="6777" y="4790"/>
                  </a:lnTo>
                  <a:cubicBezTo>
                    <a:pt x="6637" y="4790"/>
                    <a:pt x="6323" y="4755"/>
                    <a:pt x="5869" y="4685"/>
                  </a:cubicBezTo>
                  <a:cubicBezTo>
                    <a:pt x="4692" y="4493"/>
                    <a:pt x="3531" y="4317"/>
                    <a:pt x="2819" y="4317"/>
                  </a:cubicBezTo>
                  <a:cubicBezTo>
                    <a:pt x="2495" y="4317"/>
                    <a:pt x="2264" y="4353"/>
                    <a:pt x="2166" y="4441"/>
                  </a:cubicBezTo>
                  <a:cubicBezTo>
                    <a:pt x="2138" y="4469"/>
                    <a:pt x="2178" y="4520"/>
                    <a:pt x="2213" y="4520"/>
                  </a:cubicBezTo>
                  <a:cubicBezTo>
                    <a:pt x="2222" y="4520"/>
                    <a:pt x="2230" y="4517"/>
                    <a:pt x="2236" y="4510"/>
                  </a:cubicBezTo>
                  <a:cubicBezTo>
                    <a:pt x="2311" y="4435"/>
                    <a:pt x="2522" y="4406"/>
                    <a:pt x="2813" y="4406"/>
                  </a:cubicBezTo>
                  <a:cubicBezTo>
                    <a:pt x="3607" y="4406"/>
                    <a:pt x="5000" y="4627"/>
                    <a:pt x="5869" y="4755"/>
                  </a:cubicBezTo>
                  <a:cubicBezTo>
                    <a:pt x="6288" y="4825"/>
                    <a:pt x="6637" y="4860"/>
                    <a:pt x="6777" y="4895"/>
                  </a:cubicBezTo>
                  <a:lnTo>
                    <a:pt x="6812" y="4895"/>
                  </a:lnTo>
                  <a:cubicBezTo>
                    <a:pt x="7092" y="4860"/>
                    <a:pt x="7371" y="4685"/>
                    <a:pt x="7546" y="4441"/>
                  </a:cubicBezTo>
                  <a:cubicBezTo>
                    <a:pt x="7790" y="4161"/>
                    <a:pt x="7895" y="3777"/>
                    <a:pt x="7790" y="3428"/>
                  </a:cubicBezTo>
                  <a:cubicBezTo>
                    <a:pt x="7685" y="3043"/>
                    <a:pt x="6637" y="2205"/>
                    <a:pt x="5659" y="1541"/>
                  </a:cubicBezTo>
                  <a:cubicBezTo>
                    <a:pt x="4716" y="878"/>
                    <a:pt x="3424" y="144"/>
                    <a:pt x="2690" y="39"/>
                  </a:cubicBezTo>
                  <a:cubicBezTo>
                    <a:pt x="2570" y="14"/>
                    <a:pt x="2451" y="0"/>
                    <a:pt x="2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"/>
            <p:cNvSpPr/>
            <p:nvPr/>
          </p:nvSpPr>
          <p:spPr>
            <a:xfrm>
              <a:off x="7137333" y="2496079"/>
              <a:ext cx="104617" cy="46224"/>
            </a:xfrm>
            <a:custGeom>
              <a:avLst/>
              <a:gdLst/>
              <a:ahLst/>
              <a:cxnLst/>
              <a:rect l="l" t="t" r="r" b="b"/>
              <a:pathLst>
                <a:path w="6009" h="2655" extrusionOk="0">
                  <a:moveTo>
                    <a:pt x="35" y="0"/>
                  </a:moveTo>
                  <a:cubicBezTo>
                    <a:pt x="35" y="0"/>
                    <a:pt x="0" y="0"/>
                    <a:pt x="0" y="35"/>
                  </a:cubicBezTo>
                  <a:cubicBezTo>
                    <a:pt x="0" y="35"/>
                    <a:pt x="0" y="70"/>
                    <a:pt x="35" y="70"/>
                  </a:cubicBezTo>
                  <a:cubicBezTo>
                    <a:pt x="70" y="70"/>
                    <a:pt x="3808" y="978"/>
                    <a:pt x="5904" y="2620"/>
                  </a:cubicBezTo>
                  <a:cubicBezTo>
                    <a:pt x="5939" y="2655"/>
                    <a:pt x="5939" y="2655"/>
                    <a:pt x="5939" y="2655"/>
                  </a:cubicBezTo>
                  <a:cubicBezTo>
                    <a:pt x="5974" y="2655"/>
                    <a:pt x="6009" y="2585"/>
                    <a:pt x="5974" y="2585"/>
                  </a:cubicBezTo>
                  <a:cubicBezTo>
                    <a:pt x="3843" y="908"/>
                    <a:pt x="70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"/>
            <p:cNvSpPr/>
            <p:nvPr/>
          </p:nvSpPr>
          <p:spPr>
            <a:xfrm>
              <a:off x="7412217" y="2186253"/>
              <a:ext cx="191580" cy="525730"/>
            </a:xfrm>
            <a:custGeom>
              <a:avLst/>
              <a:gdLst/>
              <a:ahLst/>
              <a:cxnLst/>
              <a:rect l="l" t="t" r="r" b="b"/>
              <a:pathLst>
                <a:path w="11004" h="30197" extrusionOk="0">
                  <a:moveTo>
                    <a:pt x="69" y="1"/>
                  </a:moveTo>
                  <a:cubicBezTo>
                    <a:pt x="58" y="1"/>
                    <a:pt x="47" y="5"/>
                    <a:pt x="35" y="16"/>
                  </a:cubicBezTo>
                  <a:cubicBezTo>
                    <a:pt x="35" y="16"/>
                    <a:pt x="0" y="51"/>
                    <a:pt x="35" y="51"/>
                  </a:cubicBezTo>
                  <a:lnTo>
                    <a:pt x="10933" y="30162"/>
                  </a:lnTo>
                  <a:cubicBezTo>
                    <a:pt x="10933" y="30196"/>
                    <a:pt x="10933" y="30196"/>
                    <a:pt x="10968" y="30196"/>
                  </a:cubicBezTo>
                  <a:cubicBezTo>
                    <a:pt x="11003" y="30196"/>
                    <a:pt x="11003" y="30162"/>
                    <a:pt x="11003" y="30162"/>
                  </a:cubicBezTo>
                  <a:lnTo>
                    <a:pt x="105" y="16"/>
                  </a:lnTo>
                  <a:cubicBezTo>
                    <a:pt x="105" y="16"/>
                    <a:pt x="89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"/>
            <p:cNvSpPr/>
            <p:nvPr/>
          </p:nvSpPr>
          <p:spPr>
            <a:xfrm>
              <a:off x="7179900" y="2217904"/>
              <a:ext cx="238413" cy="514152"/>
            </a:xfrm>
            <a:custGeom>
              <a:avLst/>
              <a:gdLst/>
              <a:ahLst/>
              <a:cxnLst/>
              <a:rect l="l" t="t" r="r" b="b"/>
              <a:pathLst>
                <a:path w="13694" h="29532" extrusionOk="0">
                  <a:moveTo>
                    <a:pt x="56" y="0"/>
                  </a:moveTo>
                  <a:cubicBezTo>
                    <a:pt x="36" y="0"/>
                    <a:pt x="1" y="25"/>
                    <a:pt x="1" y="50"/>
                  </a:cubicBezTo>
                  <a:lnTo>
                    <a:pt x="13624" y="29496"/>
                  </a:lnTo>
                  <a:cubicBezTo>
                    <a:pt x="13624" y="29531"/>
                    <a:pt x="13624" y="29531"/>
                    <a:pt x="13659" y="29531"/>
                  </a:cubicBezTo>
                  <a:cubicBezTo>
                    <a:pt x="13693" y="29496"/>
                    <a:pt x="13693" y="29496"/>
                    <a:pt x="13693" y="29461"/>
                  </a:cubicBezTo>
                  <a:lnTo>
                    <a:pt x="71" y="15"/>
                  </a:lnTo>
                  <a:cubicBezTo>
                    <a:pt x="71" y="4"/>
                    <a:pt x="6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"/>
            <p:cNvSpPr/>
            <p:nvPr/>
          </p:nvSpPr>
          <p:spPr>
            <a:xfrm>
              <a:off x="7974138" y="2486956"/>
              <a:ext cx="166649" cy="285437"/>
            </a:xfrm>
            <a:custGeom>
              <a:avLst/>
              <a:gdLst/>
              <a:ahLst/>
              <a:cxnLst/>
              <a:rect l="l" t="t" r="r" b="b"/>
              <a:pathLst>
                <a:path w="9572" h="16395" extrusionOk="0">
                  <a:moveTo>
                    <a:pt x="105" y="0"/>
                  </a:moveTo>
                  <a:cubicBezTo>
                    <a:pt x="105" y="0"/>
                    <a:pt x="0" y="1397"/>
                    <a:pt x="0" y="3808"/>
                  </a:cubicBezTo>
                  <a:lnTo>
                    <a:pt x="0" y="4017"/>
                  </a:lnTo>
                  <a:cubicBezTo>
                    <a:pt x="35" y="8803"/>
                    <a:pt x="454" y="15859"/>
                    <a:pt x="2760" y="16313"/>
                  </a:cubicBezTo>
                  <a:cubicBezTo>
                    <a:pt x="3058" y="16367"/>
                    <a:pt x="3352" y="16394"/>
                    <a:pt x="3639" y="16394"/>
                  </a:cubicBezTo>
                  <a:cubicBezTo>
                    <a:pt x="6676" y="16394"/>
                    <a:pt x="9002" y="13352"/>
                    <a:pt x="9257" y="7161"/>
                  </a:cubicBezTo>
                  <a:cubicBezTo>
                    <a:pt x="9571" y="349"/>
                    <a:pt x="9571" y="0"/>
                    <a:pt x="9571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"/>
            <p:cNvSpPr/>
            <p:nvPr/>
          </p:nvSpPr>
          <p:spPr>
            <a:xfrm>
              <a:off x="7974138" y="2550798"/>
              <a:ext cx="97931" cy="78467"/>
            </a:xfrm>
            <a:custGeom>
              <a:avLst/>
              <a:gdLst/>
              <a:ahLst/>
              <a:cxnLst/>
              <a:rect l="l" t="t" r="r" b="b"/>
              <a:pathLst>
                <a:path w="5625" h="4507" extrusionOk="0">
                  <a:moveTo>
                    <a:pt x="5624" y="4507"/>
                  </a:moveTo>
                  <a:lnTo>
                    <a:pt x="0" y="350"/>
                  </a:lnTo>
                  <a:lnTo>
                    <a:pt x="0" y="141"/>
                  </a:lnTo>
                  <a:cubicBezTo>
                    <a:pt x="349" y="71"/>
                    <a:pt x="1188" y="1"/>
                    <a:pt x="2550" y="804"/>
                  </a:cubicBezTo>
                  <a:cubicBezTo>
                    <a:pt x="4367" y="1922"/>
                    <a:pt x="5624" y="4507"/>
                    <a:pt x="5624" y="4507"/>
                  </a:cubicBezTo>
                  <a:close/>
                </a:path>
              </a:pathLst>
            </a:custGeom>
            <a:solidFill>
              <a:srgbClr val="FFD6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"/>
            <p:cNvSpPr/>
            <p:nvPr/>
          </p:nvSpPr>
          <p:spPr>
            <a:xfrm>
              <a:off x="7852513" y="2502155"/>
              <a:ext cx="273912" cy="270760"/>
            </a:xfrm>
            <a:custGeom>
              <a:avLst/>
              <a:gdLst/>
              <a:ahLst/>
              <a:cxnLst/>
              <a:rect l="l" t="t" r="r" b="b"/>
              <a:pathLst>
                <a:path w="15733" h="15552" extrusionOk="0">
                  <a:moveTo>
                    <a:pt x="2410" y="0"/>
                  </a:moveTo>
                  <a:lnTo>
                    <a:pt x="0" y="3039"/>
                  </a:lnTo>
                  <a:cubicBezTo>
                    <a:pt x="0" y="3039"/>
                    <a:pt x="6672" y="15300"/>
                    <a:pt x="10235" y="15545"/>
                  </a:cubicBezTo>
                  <a:cubicBezTo>
                    <a:pt x="10319" y="15549"/>
                    <a:pt x="10403" y="15552"/>
                    <a:pt x="10486" y="15552"/>
                  </a:cubicBezTo>
                  <a:cubicBezTo>
                    <a:pt x="13921" y="15552"/>
                    <a:pt x="15732" y="11378"/>
                    <a:pt x="14846" y="9536"/>
                  </a:cubicBezTo>
                  <a:cubicBezTo>
                    <a:pt x="13937" y="7650"/>
                    <a:pt x="2410" y="0"/>
                    <a:pt x="2410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"/>
            <p:cNvSpPr/>
            <p:nvPr/>
          </p:nvSpPr>
          <p:spPr>
            <a:xfrm>
              <a:off x="7651203" y="2355216"/>
              <a:ext cx="243287" cy="202983"/>
            </a:xfrm>
            <a:custGeom>
              <a:avLst/>
              <a:gdLst/>
              <a:ahLst/>
              <a:cxnLst/>
              <a:rect l="l" t="t" r="r" b="b"/>
              <a:pathLst>
                <a:path w="13974" h="11659" extrusionOk="0">
                  <a:moveTo>
                    <a:pt x="766" y="1"/>
                  </a:moveTo>
                  <a:cubicBezTo>
                    <a:pt x="591" y="1"/>
                    <a:pt x="471" y="29"/>
                    <a:pt x="420" y="92"/>
                  </a:cubicBezTo>
                  <a:cubicBezTo>
                    <a:pt x="1" y="616"/>
                    <a:pt x="420" y="4179"/>
                    <a:pt x="979" y="4877"/>
                  </a:cubicBezTo>
                  <a:cubicBezTo>
                    <a:pt x="1573" y="5611"/>
                    <a:pt x="6952" y="7532"/>
                    <a:pt x="6952" y="7532"/>
                  </a:cubicBezTo>
                  <a:cubicBezTo>
                    <a:pt x="6952" y="7532"/>
                    <a:pt x="4786" y="7672"/>
                    <a:pt x="3669" y="7707"/>
                  </a:cubicBezTo>
                  <a:cubicBezTo>
                    <a:pt x="2516" y="7777"/>
                    <a:pt x="2237" y="7777"/>
                    <a:pt x="2411" y="8440"/>
                  </a:cubicBezTo>
                  <a:cubicBezTo>
                    <a:pt x="2586" y="9104"/>
                    <a:pt x="5799" y="9069"/>
                    <a:pt x="6847" y="9383"/>
                  </a:cubicBezTo>
                  <a:cubicBezTo>
                    <a:pt x="7895" y="9698"/>
                    <a:pt x="7301" y="9209"/>
                    <a:pt x="8734" y="10711"/>
                  </a:cubicBezTo>
                  <a:cubicBezTo>
                    <a:pt x="9440" y="11471"/>
                    <a:pt x="10156" y="11658"/>
                    <a:pt x="10691" y="11658"/>
                  </a:cubicBezTo>
                  <a:cubicBezTo>
                    <a:pt x="11213" y="11658"/>
                    <a:pt x="11563" y="11479"/>
                    <a:pt x="11563" y="11479"/>
                  </a:cubicBezTo>
                  <a:lnTo>
                    <a:pt x="13973" y="8440"/>
                  </a:lnTo>
                  <a:cubicBezTo>
                    <a:pt x="13973" y="8440"/>
                    <a:pt x="9293" y="3305"/>
                    <a:pt x="8070" y="2502"/>
                  </a:cubicBezTo>
                  <a:cubicBezTo>
                    <a:pt x="6984" y="1789"/>
                    <a:pt x="2152" y="1"/>
                    <a:pt x="766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"/>
            <p:cNvSpPr/>
            <p:nvPr/>
          </p:nvSpPr>
          <p:spPr>
            <a:xfrm>
              <a:off x="7654859" y="2379311"/>
              <a:ext cx="130767" cy="40147"/>
            </a:xfrm>
            <a:custGeom>
              <a:avLst/>
              <a:gdLst/>
              <a:ahLst/>
              <a:cxnLst/>
              <a:rect l="l" t="t" r="r" b="b"/>
              <a:pathLst>
                <a:path w="7511" h="2306" extrusionOk="0">
                  <a:moveTo>
                    <a:pt x="35" y="0"/>
                  </a:moveTo>
                  <a:cubicBezTo>
                    <a:pt x="35" y="0"/>
                    <a:pt x="1" y="35"/>
                    <a:pt x="1" y="35"/>
                  </a:cubicBezTo>
                  <a:cubicBezTo>
                    <a:pt x="1" y="70"/>
                    <a:pt x="1" y="70"/>
                    <a:pt x="35" y="105"/>
                  </a:cubicBezTo>
                  <a:cubicBezTo>
                    <a:pt x="70" y="105"/>
                    <a:pt x="4926" y="1118"/>
                    <a:pt x="5939" y="1572"/>
                  </a:cubicBezTo>
                  <a:cubicBezTo>
                    <a:pt x="6917" y="2026"/>
                    <a:pt x="7441" y="2306"/>
                    <a:pt x="7441" y="2306"/>
                  </a:cubicBezTo>
                  <a:lnTo>
                    <a:pt x="7476" y="2306"/>
                  </a:lnTo>
                  <a:cubicBezTo>
                    <a:pt x="7511" y="2306"/>
                    <a:pt x="7511" y="2236"/>
                    <a:pt x="7476" y="2236"/>
                  </a:cubicBezTo>
                  <a:cubicBezTo>
                    <a:pt x="7476" y="2236"/>
                    <a:pt x="6952" y="1956"/>
                    <a:pt x="5974" y="1502"/>
                  </a:cubicBezTo>
                  <a:cubicBezTo>
                    <a:pt x="4961" y="1048"/>
                    <a:pt x="245" y="7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"/>
            <p:cNvSpPr/>
            <p:nvPr/>
          </p:nvSpPr>
          <p:spPr>
            <a:xfrm>
              <a:off x="7660935" y="2412146"/>
              <a:ext cx="127128" cy="45022"/>
            </a:xfrm>
            <a:custGeom>
              <a:avLst/>
              <a:gdLst/>
              <a:ahLst/>
              <a:cxnLst/>
              <a:rect l="l" t="t" r="r" b="b"/>
              <a:pathLst>
                <a:path w="7302" h="2586" extrusionOk="0">
                  <a:moveTo>
                    <a:pt x="36" y="1"/>
                  </a:moveTo>
                  <a:cubicBezTo>
                    <a:pt x="36" y="1"/>
                    <a:pt x="1" y="1"/>
                    <a:pt x="1" y="35"/>
                  </a:cubicBezTo>
                  <a:cubicBezTo>
                    <a:pt x="1" y="35"/>
                    <a:pt x="1" y="70"/>
                    <a:pt x="36" y="70"/>
                  </a:cubicBezTo>
                  <a:cubicBezTo>
                    <a:pt x="71" y="70"/>
                    <a:pt x="4088" y="1083"/>
                    <a:pt x="5310" y="1572"/>
                  </a:cubicBezTo>
                  <a:cubicBezTo>
                    <a:pt x="6009" y="1817"/>
                    <a:pt x="6638" y="2166"/>
                    <a:pt x="7232" y="2585"/>
                  </a:cubicBezTo>
                  <a:lnTo>
                    <a:pt x="7301" y="2585"/>
                  </a:lnTo>
                  <a:cubicBezTo>
                    <a:pt x="7301" y="2551"/>
                    <a:pt x="7301" y="2551"/>
                    <a:pt x="7301" y="2516"/>
                  </a:cubicBezTo>
                  <a:cubicBezTo>
                    <a:pt x="6673" y="2096"/>
                    <a:pt x="6044" y="1747"/>
                    <a:pt x="5345" y="1468"/>
                  </a:cubicBezTo>
                  <a:cubicBezTo>
                    <a:pt x="4123" y="1014"/>
                    <a:pt x="71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2"/>
            <p:cNvSpPr/>
            <p:nvPr/>
          </p:nvSpPr>
          <p:spPr>
            <a:xfrm>
              <a:off x="7973529" y="2556282"/>
              <a:ext cx="108865" cy="81496"/>
            </a:xfrm>
            <a:custGeom>
              <a:avLst/>
              <a:gdLst/>
              <a:ahLst/>
              <a:cxnLst/>
              <a:rect l="l" t="t" r="r" b="b"/>
              <a:pathLst>
                <a:path w="6253" h="4681" extrusionOk="0">
                  <a:moveTo>
                    <a:pt x="0" y="0"/>
                  </a:moveTo>
                  <a:cubicBezTo>
                    <a:pt x="0" y="35"/>
                    <a:pt x="0" y="35"/>
                    <a:pt x="35" y="70"/>
                  </a:cubicBezTo>
                  <a:cubicBezTo>
                    <a:pt x="70" y="105"/>
                    <a:pt x="4506" y="2934"/>
                    <a:pt x="6183" y="4681"/>
                  </a:cubicBezTo>
                  <a:lnTo>
                    <a:pt x="6218" y="4681"/>
                  </a:lnTo>
                  <a:cubicBezTo>
                    <a:pt x="6253" y="4681"/>
                    <a:pt x="6253" y="4646"/>
                    <a:pt x="6218" y="4611"/>
                  </a:cubicBezTo>
                  <a:cubicBezTo>
                    <a:pt x="4541" y="2864"/>
                    <a:pt x="105" y="35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2"/>
            <p:cNvSpPr/>
            <p:nvPr/>
          </p:nvSpPr>
          <p:spPr>
            <a:xfrm>
              <a:off x="7636004" y="1671217"/>
              <a:ext cx="298616" cy="416221"/>
            </a:xfrm>
            <a:custGeom>
              <a:avLst/>
              <a:gdLst/>
              <a:ahLst/>
              <a:cxnLst/>
              <a:rect l="l" t="t" r="r" b="b"/>
              <a:pathLst>
                <a:path w="17152" h="23907" extrusionOk="0">
                  <a:moveTo>
                    <a:pt x="8412" y="1"/>
                  </a:moveTo>
                  <a:cubicBezTo>
                    <a:pt x="7888" y="1"/>
                    <a:pt x="7364" y="51"/>
                    <a:pt x="6847" y="153"/>
                  </a:cubicBezTo>
                  <a:cubicBezTo>
                    <a:pt x="4681" y="642"/>
                    <a:pt x="2830" y="1934"/>
                    <a:pt x="1608" y="3750"/>
                  </a:cubicBezTo>
                  <a:cubicBezTo>
                    <a:pt x="595" y="5392"/>
                    <a:pt x="36" y="7278"/>
                    <a:pt x="1" y="9200"/>
                  </a:cubicBezTo>
                  <a:cubicBezTo>
                    <a:pt x="1" y="9584"/>
                    <a:pt x="1" y="9968"/>
                    <a:pt x="1" y="10317"/>
                  </a:cubicBezTo>
                  <a:cubicBezTo>
                    <a:pt x="36" y="11295"/>
                    <a:pt x="105" y="12274"/>
                    <a:pt x="245" y="13252"/>
                  </a:cubicBezTo>
                  <a:cubicBezTo>
                    <a:pt x="490" y="15138"/>
                    <a:pt x="979" y="16989"/>
                    <a:pt x="1677" y="18771"/>
                  </a:cubicBezTo>
                  <a:cubicBezTo>
                    <a:pt x="1782" y="19015"/>
                    <a:pt x="1852" y="19260"/>
                    <a:pt x="1992" y="19539"/>
                  </a:cubicBezTo>
                  <a:cubicBezTo>
                    <a:pt x="2795" y="21495"/>
                    <a:pt x="4088" y="23836"/>
                    <a:pt x="6323" y="23905"/>
                  </a:cubicBezTo>
                  <a:cubicBezTo>
                    <a:pt x="6353" y="23906"/>
                    <a:pt x="6383" y="23906"/>
                    <a:pt x="6414" y="23906"/>
                  </a:cubicBezTo>
                  <a:cubicBezTo>
                    <a:pt x="7999" y="23906"/>
                    <a:pt x="9807" y="23018"/>
                    <a:pt x="11179" y="22299"/>
                  </a:cubicBezTo>
                  <a:cubicBezTo>
                    <a:pt x="13414" y="21146"/>
                    <a:pt x="15230" y="19295"/>
                    <a:pt x="16383" y="17024"/>
                  </a:cubicBezTo>
                  <a:cubicBezTo>
                    <a:pt x="16488" y="16081"/>
                    <a:pt x="16628" y="15138"/>
                    <a:pt x="16767" y="14195"/>
                  </a:cubicBezTo>
                  <a:cubicBezTo>
                    <a:pt x="17152" y="11889"/>
                    <a:pt x="17117" y="9549"/>
                    <a:pt x="16663" y="7243"/>
                  </a:cubicBezTo>
                  <a:cubicBezTo>
                    <a:pt x="16139" y="4973"/>
                    <a:pt x="14951" y="2807"/>
                    <a:pt x="13030" y="1445"/>
                  </a:cubicBezTo>
                  <a:cubicBezTo>
                    <a:pt x="11680" y="492"/>
                    <a:pt x="10050" y="1"/>
                    <a:pt x="8412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"/>
            <p:cNvSpPr/>
            <p:nvPr/>
          </p:nvSpPr>
          <p:spPr>
            <a:xfrm>
              <a:off x="7695598" y="1865180"/>
              <a:ext cx="36509" cy="112765"/>
            </a:xfrm>
            <a:custGeom>
              <a:avLst/>
              <a:gdLst/>
              <a:ahLst/>
              <a:cxnLst/>
              <a:rect l="l" t="t" r="r" b="b"/>
              <a:pathLst>
                <a:path w="2097" h="6477" extrusionOk="0">
                  <a:moveTo>
                    <a:pt x="67" y="0"/>
                  </a:moveTo>
                  <a:cubicBezTo>
                    <a:pt x="56" y="0"/>
                    <a:pt x="46" y="5"/>
                    <a:pt x="36" y="15"/>
                  </a:cubicBezTo>
                  <a:cubicBezTo>
                    <a:pt x="1" y="50"/>
                    <a:pt x="1" y="85"/>
                    <a:pt x="1" y="120"/>
                  </a:cubicBezTo>
                  <a:cubicBezTo>
                    <a:pt x="385" y="853"/>
                    <a:pt x="700" y="1622"/>
                    <a:pt x="979" y="2390"/>
                  </a:cubicBezTo>
                  <a:cubicBezTo>
                    <a:pt x="1258" y="3159"/>
                    <a:pt x="1468" y="4032"/>
                    <a:pt x="1084" y="4730"/>
                  </a:cubicBezTo>
                  <a:cubicBezTo>
                    <a:pt x="1084" y="4800"/>
                    <a:pt x="1049" y="4835"/>
                    <a:pt x="1014" y="4870"/>
                  </a:cubicBezTo>
                  <a:cubicBezTo>
                    <a:pt x="874" y="5080"/>
                    <a:pt x="804" y="5359"/>
                    <a:pt x="839" y="5604"/>
                  </a:cubicBezTo>
                  <a:cubicBezTo>
                    <a:pt x="909" y="5708"/>
                    <a:pt x="979" y="5813"/>
                    <a:pt x="1049" y="5883"/>
                  </a:cubicBezTo>
                  <a:cubicBezTo>
                    <a:pt x="1328" y="6163"/>
                    <a:pt x="1643" y="6337"/>
                    <a:pt x="1992" y="6477"/>
                  </a:cubicBezTo>
                  <a:lnTo>
                    <a:pt x="2027" y="6477"/>
                  </a:lnTo>
                  <a:cubicBezTo>
                    <a:pt x="2027" y="6477"/>
                    <a:pt x="2062" y="6442"/>
                    <a:pt x="2062" y="6442"/>
                  </a:cubicBezTo>
                  <a:cubicBezTo>
                    <a:pt x="2097" y="6407"/>
                    <a:pt x="2062" y="6337"/>
                    <a:pt x="2027" y="6337"/>
                  </a:cubicBezTo>
                  <a:cubicBezTo>
                    <a:pt x="1713" y="6232"/>
                    <a:pt x="1398" y="6023"/>
                    <a:pt x="1154" y="5778"/>
                  </a:cubicBezTo>
                  <a:cubicBezTo>
                    <a:pt x="1084" y="5743"/>
                    <a:pt x="1014" y="5639"/>
                    <a:pt x="979" y="5569"/>
                  </a:cubicBezTo>
                  <a:cubicBezTo>
                    <a:pt x="944" y="5359"/>
                    <a:pt x="1014" y="5115"/>
                    <a:pt x="1154" y="4940"/>
                  </a:cubicBezTo>
                  <a:cubicBezTo>
                    <a:pt x="1154" y="4905"/>
                    <a:pt x="1189" y="4870"/>
                    <a:pt x="1223" y="4800"/>
                  </a:cubicBezTo>
                  <a:cubicBezTo>
                    <a:pt x="1608" y="4032"/>
                    <a:pt x="1363" y="3089"/>
                    <a:pt x="1084" y="2320"/>
                  </a:cubicBezTo>
                  <a:cubicBezTo>
                    <a:pt x="839" y="1552"/>
                    <a:pt x="490" y="783"/>
                    <a:pt x="141" y="50"/>
                  </a:cubicBezTo>
                  <a:cubicBezTo>
                    <a:pt x="116" y="25"/>
                    <a:pt x="91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"/>
            <p:cNvSpPr/>
            <p:nvPr/>
          </p:nvSpPr>
          <p:spPr>
            <a:xfrm>
              <a:off x="7715671" y="1976917"/>
              <a:ext cx="78937" cy="25976"/>
            </a:xfrm>
            <a:custGeom>
              <a:avLst/>
              <a:gdLst/>
              <a:ahLst/>
              <a:cxnLst/>
              <a:rect l="l" t="t" r="r" b="b"/>
              <a:pathLst>
                <a:path w="4534" h="1492" extrusionOk="0">
                  <a:moveTo>
                    <a:pt x="4466" y="1"/>
                  </a:moveTo>
                  <a:cubicBezTo>
                    <a:pt x="4456" y="1"/>
                    <a:pt x="4445" y="7"/>
                    <a:pt x="4437" y="24"/>
                  </a:cubicBezTo>
                  <a:cubicBezTo>
                    <a:pt x="4407" y="24"/>
                    <a:pt x="2897" y="1377"/>
                    <a:pt x="1040" y="1377"/>
                  </a:cubicBezTo>
                  <a:cubicBezTo>
                    <a:pt x="725" y="1377"/>
                    <a:pt x="400" y="1338"/>
                    <a:pt x="70" y="1247"/>
                  </a:cubicBezTo>
                  <a:cubicBezTo>
                    <a:pt x="36" y="1247"/>
                    <a:pt x="36" y="1282"/>
                    <a:pt x="1" y="1282"/>
                  </a:cubicBezTo>
                  <a:cubicBezTo>
                    <a:pt x="1" y="1316"/>
                    <a:pt x="36" y="1351"/>
                    <a:pt x="36" y="1351"/>
                  </a:cubicBezTo>
                  <a:cubicBezTo>
                    <a:pt x="385" y="1456"/>
                    <a:pt x="699" y="1491"/>
                    <a:pt x="1049" y="1491"/>
                  </a:cubicBezTo>
                  <a:cubicBezTo>
                    <a:pt x="2935" y="1491"/>
                    <a:pt x="4472" y="129"/>
                    <a:pt x="4507" y="94"/>
                  </a:cubicBezTo>
                  <a:cubicBezTo>
                    <a:pt x="4533" y="67"/>
                    <a:pt x="4499" y="1"/>
                    <a:pt x="4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"/>
            <p:cNvSpPr/>
            <p:nvPr/>
          </p:nvSpPr>
          <p:spPr>
            <a:xfrm>
              <a:off x="7734526" y="2005660"/>
              <a:ext cx="40583" cy="13649"/>
            </a:xfrm>
            <a:custGeom>
              <a:avLst/>
              <a:gdLst/>
              <a:ahLst/>
              <a:cxnLst/>
              <a:rect l="l" t="t" r="r" b="b"/>
              <a:pathLst>
                <a:path w="2331" h="784" extrusionOk="0">
                  <a:moveTo>
                    <a:pt x="2300" y="0"/>
                  </a:moveTo>
                  <a:cubicBezTo>
                    <a:pt x="2291" y="0"/>
                    <a:pt x="2281" y="5"/>
                    <a:pt x="2271" y="15"/>
                  </a:cubicBezTo>
                  <a:cubicBezTo>
                    <a:pt x="2271" y="15"/>
                    <a:pt x="1493" y="741"/>
                    <a:pt x="518" y="741"/>
                  </a:cubicBezTo>
                  <a:cubicBezTo>
                    <a:pt x="362" y="741"/>
                    <a:pt x="200" y="722"/>
                    <a:pt x="35" y="678"/>
                  </a:cubicBezTo>
                  <a:cubicBezTo>
                    <a:pt x="0" y="713"/>
                    <a:pt x="35" y="713"/>
                    <a:pt x="35" y="713"/>
                  </a:cubicBezTo>
                  <a:cubicBezTo>
                    <a:pt x="210" y="748"/>
                    <a:pt x="350" y="783"/>
                    <a:pt x="524" y="783"/>
                  </a:cubicBezTo>
                  <a:cubicBezTo>
                    <a:pt x="1188" y="748"/>
                    <a:pt x="1817" y="469"/>
                    <a:pt x="2306" y="50"/>
                  </a:cubicBezTo>
                  <a:cubicBezTo>
                    <a:pt x="2331" y="25"/>
                    <a:pt x="2320" y="0"/>
                    <a:pt x="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"/>
            <p:cNvSpPr/>
            <p:nvPr/>
          </p:nvSpPr>
          <p:spPr>
            <a:xfrm>
              <a:off x="7737120" y="1812759"/>
              <a:ext cx="110954" cy="34716"/>
            </a:xfrm>
            <a:custGeom>
              <a:avLst/>
              <a:gdLst/>
              <a:ahLst/>
              <a:cxnLst/>
              <a:rect l="l" t="t" r="r" b="b"/>
              <a:pathLst>
                <a:path w="6373" h="1994" extrusionOk="0">
                  <a:moveTo>
                    <a:pt x="2934" y="0"/>
                  </a:moveTo>
                  <a:cubicBezTo>
                    <a:pt x="2456" y="0"/>
                    <a:pt x="1970" y="100"/>
                    <a:pt x="1528" y="266"/>
                  </a:cubicBezTo>
                  <a:cubicBezTo>
                    <a:pt x="1004" y="476"/>
                    <a:pt x="515" y="825"/>
                    <a:pt x="96" y="1244"/>
                  </a:cubicBezTo>
                  <a:cubicBezTo>
                    <a:pt x="0" y="1372"/>
                    <a:pt x="108" y="1528"/>
                    <a:pt x="234" y="1528"/>
                  </a:cubicBezTo>
                  <a:cubicBezTo>
                    <a:pt x="246" y="1528"/>
                    <a:pt x="258" y="1527"/>
                    <a:pt x="271" y="1524"/>
                  </a:cubicBezTo>
                  <a:cubicBezTo>
                    <a:pt x="760" y="1349"/>
                    <a:pt x="1284" y="1244"/>
                    <a:pt x="1773" y="1139"/>
                  </a:cubicBezTo>
                  <a:cubicBezTo>
                    <a:pt x="2083" y="1073"/>
                    <a:pt x="2393" y="1049"/>
                    <a:pt x="2694" y="1049"/>
                  </a:cubicBezTo>
                  <a:cubicBezTo>
                    <a:pt x="2868" y="1049"/>
                    <a:pt x="3039" y="1057"/>
                    <a:pt x="3205" y="1070"/>
                  </a:cubicBezTo>
                  <a:cubicBezTo>
                    <a:pt x="4218" y="1209"/>
                    <a:pt x="5161" y="1489"/>
                    <a:pt x="6069" y="1943"/>
                  </a:cubicBezTo>
                  <a:lnTo>
                    <a:pt x="6104" y="1978"/>
                  </a:lnTo>
                  <a:cubicBezTo>
                    <a:pt x="6126" y="1989"/>
                    <a:pt x="6148" y="1994"/>
                    <a:pt x="6169" y="1994"/>
                  </a:cubicBezTo>
                  <a:cubicBezTo>
                    <a:pt x="6282" y="1994"/>
                    <a:pt x="6373" y="1851"/>
                    <a:pt x="6314" y="1733"/>
                  </a:cubicBezTo>
                  <a:cubicBezTo>
                    <a:pt x="5964" y="1244"/>
                    <a:pt x="5510" y="825"/>
                    <a:pt x="5021" y="546"/>
                  </a:cubicBezTo>
                  <a:cubicBezTo>
                    <a:pt x="4497" y="266"/>
                    <a:pt x="3903" y="92"/>
                    <a:pt x="3310" y="22"/>
                  </a:cubicBezTo>
                  <a:cubicBezTo>
                    <a:pt x="3186" y="7"/>
                    <a:pt x="3060" y="0"/>
                    <a:pt x="2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"/>
            <p:cNvSpPr/>
            <p:nvPr/>
          </p:nvSpPr>
          <p:spPr>
            <a:xfrm>
              <a:off x="7636004" y="1829942"/>
              <a:ext cx="47460" cy="22128"/>
            </a:xfrm>
            <a:custGeom>
              <a:avLst/>
              <a:gdLst/>
              <a:ahLst/>
              <a:cxnLst/>
              <a:rect l="l" t="t" r="r" b="b"/>
              <a:pathLst>
                <a:path w="2726" h="1271" extrusionOk="0">
                  <a:moveTo>
                    <a:pt x="927" y="0"/>
                  </a:moveTo>
                  <a:cubicBezTo>
                    <a:pt x="608" y="0"/>
                    <a:pt x="294" y="46"/>
                    <a:pt x="1" y="152"/>
                  </a:cubicBezTo>
                  <a:cubicBezTo>
                    <a:pt x="1" y="502"/>
                    <a:pt x="1" y="886"/>
                    <a:pt x="1" y="1270"/>
                  </a:cubicBezTo>
                  <a:cubicBezTo>
                    <a:pt x="385" y="1096"/>
                    <a:pt x="804" y="956"/>
                    <a:pt x="1223" y="921"/>
                  </a:cubicBezTo>
                  <a:cubicBezTo>
                    <a:pt x="1544" y="896"/>
                    <a:pt x="1865" y="872"/>
                    <a:pt x="2187" y="872"/>
                  </a:cubicBezTo>
                  <a:cubicBezTo>
                    <a:pt x="2320" y="872"/>
                    <a:pt x="2453" y="876"/>
                    <a:pt x="2586" y="886"/>
                  </a:cubicBezTo>
                  <a:cubicBezTo>
                    <a:pt x="2620" y="886"/>
                    <a:pt x="2690" y="851"/>
                    <a:pt x="2690" y="781"/>
                  </a:cubicBezTo>
                  <a:cubicBezTo>
                    <a:pt x="2725" y="711"/>
                    <a:pt x="2725" y="642"/>
                    <a:pt x="2655" y="572"/>
                  </a:cubicBezTo>
                  <a:cubicBezTo>
                    <a:pt x="2236" y="257"/>
                    <a:pt x="1747" y="83"/>
                    <a:pt x="1223" y="13"/>
                  </a:cubicBezTo>
                  <a:cubicBezTo>
                    <a:pt x="1124" y="5"/>
                    <a:pt x="1025" y="0"/>
                    <a:pt x="9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"/>
            <p:cNvSpPr/>
            <p:nvPr/>
          </p:nvSpPr>
          <p:spPr>
            <a:xfrm>
              <a:off x="7662153" y="1887325"/>
              <a:ext cx="20700" cy="20074"/>
            </a:xfrm>
            <a:custGeom>
              <a:avLst/>
              <a:gdLst/>
              <a:ahLst/>
              <a:cxnLst/>
              <a:rect l="l" t="t" r="r" b="b"/>
              <a:pathLst>
                <a:path w="1189" h="1153" extrusionOk="0">
                  <a:moveTo>
                    <a:pt x="595" y="0"/>
                  </a:moveTo>
                  <a:cubicBezTo>
                    <a:pt x="280" y="0"/>
                    <a:pt x="1" y="245"/>
                    <a:pt x="1" y="559"/>
                  </a:cubicBezTo>
                  <a:cubicBezTo>
                    <a:pt x="1" y="908"/>
                    <a:pt x="280" y="1153"/>
                    <a:pt x="595" y="1153"/>
                  </a:cubicBezTo>
                  <a:cubicBezTo>
                    <a:pt x="909" y="1153"/>
                    <a:pt x="1188" y="908"/>
                    <a:pt x="1188" y="559"/>
                  </a:cubicBezTo>
                  <a:cubicBezTo>
                    <a:pt x="1188" y="245"/>
                    <a:pt x="909" y="0"/>
                    <a:pt x="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"/>
            <p:cNvSpPr/>
            <p:nvPr/>
          </p:nvSpPr>
          <p:spPr>
            <a:xfrm>
              <a:off x="7772236" y="1872718"/>
              <a:ext cx="21292" cy="21310"/>
            </a:xfrm>
            <a:custGeom>
              <a:avLst/>
              <a:gdLst/>
              <a:ahLst/>
              <a:cxnLst/>
              <a:rect l="l" t="t" r="r" b="b"/>
              <a:pathLst>
                <a:path w="1223" h="1224" extrusionOk="0">
                  <a:moveTo>
                    <a:pt x="594" y="1"/>
                  </a:moveTo>
                  <a:cubicBezTo>
                    <a:pt x="245" y="1"/>
                    <a:pt x="0" y="280"/>
                    <a:pt x="0" y="630"/>
                  </a:cubicBezTo>
                  <a:cubicBezTo>
                    <a:pt x="0" y="979"/>
                    <a:pt x="245" y="1223"/>
                    <a:pt x="594" y="1223"/>
                  </a:cubicBezTo>
                  <a:cubicBezTo>
                    <a:pt x="943" y="1223"/>
                    <a:pt x="1223" y="979"/>
                    <a:pt x="1223" y="630"/>
                  </a:cubicBezTo>
                  <a:cubicBezTo>
                    <a:pt x="1223" y="280"/>
                    <a:pt x="943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"/>
            <p:cNvSpPr/>
            <p:nvPr/>
          </p:nvSpPr>
          <p:spPr>
            <a:xfrm>
              <a:off x="7915136" y="1848797"/>
              <a:ext cx="94902" cy="119137"/>
            </a:xfrm>
            <a:custGeom>
              <a:avLst/>
              <a:gdLst/>
              <a:ahLst/>
              <a:cxnLst/>
              <a:rect l="l" t="t" r="r" b="b"/>
              <a:pathLst>
                <a:path w="5451" h="6843" extrusionOk="0">
                  <a:moveTo>
                    <a:pt x="2688" y="1"/>
                  </a:moveTo>
                  <a:cubicBezTo>
                    <a:pt x="964" y="1"/>
                    <a:pt x="341" y="2436"/>
                    <a:pt x="106" y="2772"/>
                  </a:cubicBezTo>
                  <a:lnTo>
                    <a:pt x="1" y="6510"/>
                  </a:lnTo>
                  <a:cubicBezTo>
                    <a:pt x="1" y="6510"/>
                    <a:pt x="381" y="6843"/>
                    <a:pt x="1128" y="6843"/>
                  </a:cubicBezTo>
                  <a:cubicBezTo>
                    <a:pt x="1662" y="6843"/>
                    <a:pt x="2382" y="6673"/>
                    <a:pt x="3284" y="6091"/>
                  </a:cubicBezTo>
                  <a:cubicBezTo>
                    <a:pt x="5450" y="4693"/>
                    <a:pt x="4786" y="222"/>
                    <a:pt x="2900" y="13"/>
                  </a:cubicBezTo>
                  <a:cubicBezTo>
                    <a:pt x="2828" y="5"/>
                    <a:pt x="2757" y="1"/>
                    <a:pt x="2688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"/>
            <p:cNvSpPr/>
            <p:nvPr/>
          </p:nvSpPr>
          <p:spPr>
            <a:xfrm>
              <a:off x="7935976" y="1864449"/>
              <a:ext cx="51551" cy="84317"/>
            </a:xfrm>
            <a:custGeom>
              <a:avLst/>
              <a:gdLst/>
              <a:ahLst/>
              <a:cxnLst/>
              <a:rect l="l" t="t" r="r" b="b"/>
              <a:pathLst>
                <a:path w="2961" h="4843" extrusionOk="0">
                  <a:moveTo>
                    <a:pt x="1098" y="1"/>
                  </a:moveTo>
                  <a:cubicBezTo>
                    <a:pt x="1020" y="1"/>
                    <a:pt x="942" y="8"/>
                    <a:pt x="865" y="22"/>
                  </a:cubicBezTo>
                  <a:cubicBezTo>
                    <a:pt x="341" y="196"/>
                    <a:pt x="166" y="790"/>
                    <a:pt x="26" y="1279"/>
                  </a:cubicBezTo>
                  <a:cubicBezTo>
                    <a:pt x="26" y="1314"/>
                    <a:pt x="61" y="1349"/>
                    <a:pt x="61" y="1349"/>
                  </a:cubicBezTo>
                  <a:cubicBezTo>
                    <a:pt x="96" y="1349"/>
                    <a:pt x="131" y="1349"/>
                    <a:pt x="131" y="1314"/>
                  </a:cubicBezTo>
                  <a:cubicBezTo>
                    <a:pt x="236" y="825"/>
                    <a:pt x="446" y="266"/>
                    <a:pt x="900" y="127"/>
                  </a:cubicBezTo>
                  <a:cubicBezTo>
                    <a:pt x="971" y="112"/>
                    <a:pt x="1042" y="105"/>
                    <a:pt x="1113" y="105"/>
                  </a:cubicBezTo>
                  <a:cubicBezTo>
                    <a:pt x="1389" y="105"/>
                    <a:pt x="1655" y="211"/>
                    <a:pt x="1878" y="406"/>
                  </a:cubicBezTo>
                  <a:cubicBezTo>
                    <a:pt x="2751" y="1140"/>
                    <a:pt x="2856" y="2397"/>
                    <a:pt x="2576" y="3340"/>
                  </a:cubicBezTo>
                  <a:cubicBezTo>
                    <a:pt x="2507" y="3794"/>
                    <a:pt x="2262" y="4179"/>
                    <a:pt x="1913" y="4458"/>
                  </a:cubicBezTo>
                  <a:cubicBezTo>
                    <a:pt x="1700" y="4649"/>
                    <a:pt x="1436" y="4737"/>
                    <a:pt x="1167" y="4737"/>
                  </a:cubicBezTo>
                  <a:cubicBezTo>
                    <a:pt x="994" y="4737"/>
                    <a:pt x="819" y="4701"/>
                    <a:pt x="655" y="4633"/>
                  </a:cubicBezTo>
                  <a:cubicBezTo>
                    <a:pt x="411" y="4458"/>
                    <a:pt x="236" y="4214"/>
                    <a:pt x="131" y="3899"/>
                  </a:cubicBezTo>
                  <a:cubicBezTo>
                    <a:pt x="122" y="3890"/>
                    <a:pt x="108" y="3885"/>
                    <a:pt x="92" y="3885"/>
                  </a:cubicBezTo>
                  <a:cubicBezTo>
                    <a:pt x="50" y="3885"/>
                    <a:pt x="1" y="3918"/>
                    <a:pt x="26" y="3969"/>
                  </a:cubicBezTo>
                  <a:cubicBezTo>
                    <a:pt x="131" y="4248"/>
                    <a:pt x="341" y="4528"/>
                    <a:pt x="620" y="4703"/>
                  </a:cubicBezTo>
                  <a:cubicBezTo>
                    <a:pt x="795" y="4807"/>
                    <a:pt x="970" y="4842"/>
                    <a:pt x="1144" y="4842"/>
                  </a:cubicBezTo>
                  <a:cubicBezTo>
                    <a:pt x="1459" y="4842"/>
                    <a:pt x="1738" y="4737"/>
                    <a:pt x="1983" y="4563"/>
                  </a:cubicBezTo>
                  <a:cubicBezTo>
                    <a:pt x="2332" y="4248"/>
                    <a:pt x="2576" y="3829"/>
                    <a:pt x="2681" y="3375"/>
                  </a:cubicBezTo>
                  <a:cubicBezTo>
                    <a:pt x="2961" y="2397"/>
                    <a:pt x="2821" y="1105"/>
                    <a:pt x="1948" y="336"/>
                  </a:cubicBezTo>
                  <a:cubicBezTo>
                    <a:pt x="1724" y="113"/>
                    <a:pt x="1411" y="1"/>
                    <a:pt x="1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"/>
            <p:cNvSpPr/>
            <p:nvPr/>
          </p:nvSpPr>
          <p:spPr>
            <a:xfrm>
              <a:off x="7941286" y="1865580"/>
              <a:ext cx="21919" cy="77091"/>
            </a:xfrm>
            <a:custGeom>
              <a:avLst/>
              <a:gdLst/>
              <a:ahLst/>
              <a:cxnLst/>
              <a:rect l="l" t="t" r="r" b="b"/>
              <a:pathLst>
                <a:path w="1259" h="4428" extrusionOk="0">
                  <a:moveTo>
                    <a:pt x="1202" y="0"/>
                  </a:moveTo>
                  <a:cubicBezTo>
                    <a:pt x="1189" y="0"/>
                    <a:pt x="1171" y="9"/>
                    <a:pt x="1154" y="27"/>
                  </a:cubicBezTo>
                  <a:cubicBezTo>
                    <a:pt x="909" y="341"/>
                    <a:pt x="700" y="690"/>
                    <a:pt x="560" y="1075"/>
                  </a:cubicBezTo>
                  <a:cubicBezTo>
                    <a:pt x="176" y="2123"/>
                    <a:pt x="1" y="3240"/>
                    <a:pt x="36" y="4393"/>
                  </a:cubicBezTo>
                  <a:cubicBezTo>
                    <a:pt x="36" y="4393"/>
                    <a:pt x="71" y="4428"/>
                    <a:pt x="71" y="4428"/>
                  </a:cubicBezTo>
                  <a:cubicBezTo>
                    <a:pt x="106" y="4428"/>
                    <a:pt x="141" y="4393"/>
                    <a:pt x="141" y="4393"/>
                  </a:cubicBezTo>
                  <a:cubicBezTo>
                    <a:pt x="71" y="1459"/>
                    <a:pt x="1223" y="97"/>
                    <a:pt x="1223" y="97"/>
                  </a:cubicBezTo>
                  <a:cubicBezTo>
                    <a:pt x="1258" y="62"/>
                    <a:pt x="1258" y="27"/>
                    <a:pt x="1223" y="27"/>
                  </a:cubicBezTo>
                  <a:cubicBezTo>
                    <a:pt x="1223" y="9"/>
                    <a:pt x="1215" y="0"/>
                    <a:pt x="1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"/>
            <p:cNvSpPr/>
            <p:nvPr/>
          </p:nvSpPr>
          <p:spPr>
            <a:xfrm>
              <a:off x="7672495" y="1602866"/>
              <a:ext cx="318690" cy="285245"/>
            </a:xfrm>
            <a:custGeom>
              <a:avLst/>
              <a:gdLst/>
              <a:ahLst/>
              <a:cxnLst/>
              <a:rect l="l" t="t" r="r" b="b"/>
              <a:pathLst>
                <a:path w="18305" h="16384" extrusionOk="0">
                  <a:moveTo>
                    <a:pt x="7401" y="1"/>
                  </a:moveTo>
                  <a:cubicBezTo>
                    <a:pt x="6977" y="1"/>
                    <a:pt x="6577" y="15"/>
                    <a:pt x="6253" y="27"/>
                  </a:cubicBezTo>
                  <a:cubicBezTo>
                    <a:pt x="4402" y="96"/>
                    <a:pt x="2620" y="690"/>
                    <a:pt x="1118" y="1738"/>
                  </a:cubicBezTo>
                  <a:cubicBezTo>
                    <a:pt x="350" y="2297"/>
                    <a:pt x="1" y="2611"/>
                    <a:pt x="1" y="3590"/>
                  </a:cubicBezTo>
                  <a:cubicBezTo>
                    <a:pt x="1" y="4568"/>
                    <a:pt x="280" y="5546"/>
                    <a:pt x="769" y="6384"/>
                  </a:cubicBezTo>
                  <a:cubicBezTo>
                    <a:pt x="1468" y="7572"/>
                    <a:pt x="2550" y="8445"/>
                    <a:pt x="3878" y="8864"/>
                  </a:cubicBezTo>
                  <a:cubicBezTo>
                    <a:pt x="4786" y="9144"/>
                    <a:pt x="5869" y="9283"/>
                    <a:pt x="6323" y="10122"/>
                  </a:cubicBezTo>
                  <a:cubicBezTo>
                    <a:pt x="6637" y="10646"/>
                    <a:pt x="6533" y="11309"/>
                    <a:pt x="6707" y="11903"/>
                  </a:cubicBezTo>
                  <a:cubicBezTo>
                    <a:pt x="7091" y="13091"/>
                    <a:pt x="8524" y="13615"/>
                    <a:pt x="9746" y="13719"/>
                  </a:cubicBezTo>
                  <a:cubicBezTo>
                    <a:pt x="10445" y="13789"/>
                    <a:pt x="11143" y="13824"/>
                    <a:pt x="11702" y="14208"/>
                  </a:cubicBezTo>
                  <a:cubicBezTo>
                    <a:pt x="12436" y="14732"/>
                    <a:pt x="12680" y="15780"/>
                    <a:pt x="13449" y="16234"/>
                  </a:cubicBezTo>
                  <a:cubicBezTo>
                    <a:pt x="13564" y="16321"/>
                    <a:pt x="13702" y="16383"/>
                    <a:pt x="13845" y="16383"/>
                  </a:cubicBezTo>
                  <a:cubicBezTo>
                    <a:pt x="13876" y="16383"/>
                    <a:pt x="13907" y="16380"/>
                    <a:pt x="13938" y="16374"/>
                  </a:cubicBezTo>
                  <a:cubicBezTo>
                    <a:pt x="14182" y="16304"/>
                    <a:pt x="14287" y="16095"/>
                    <a:pt x="14427" y="15885"/>
                  </a:cubicBezTo>
                  <a:cubicBezTo>
                    <a:pt x="14951" y="15047"/>
                    <a:pt x="15649" y="14383"/>
                    <a:pt x="16453" y="13859"/>
                  </a:cubicBezTo>
                  <a:cubicBezTo>
                    <a:pt x="16872" y="13650"/>
                    <a:pt x="17256" y="13405"/>
                    <a:pt x="17606" y="13091"/>
                  </a:cubicBezTo>
                  <a:cubicBezTo>
                    <a:pt x="17885" y="12741"/>
                    <a:pt x="18060" y="12322"/>
                    <a:pt x="18130" y="11903"/>
                  </a:cubicBezTo>
                  <a:cubicBezTo>
                    <a:pt x="18304" y="10541"/>
                    <a:pt x="17606" y="9213"/>
                    <a:pt x="16662" y="8200"/>
                  </a:cubicBezTo>
                  <a:cubicBezTo>
                    <a:pt x="15754" y="7187"/>
                    <a:pt x="14602" y="6419"/>
                    <a:pt x="13693" y="5406"/>
                  </a:cubicBezTo>
                  <a:cubicBezTo>
                    <a:pt x="12191" y="3799"/>
                    <a:pt x="11877" y="1389"/>
                    <a:pt x="9956" y="376"/>
                  </a:cubicBezTo>
                  <a:cubicBezTo>
                    <a:pt x="9315" y="67"/>
                    <a:pt x="8302" y="1"/>
                    <a:pt x="7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"/>
            <p:cNvSpPr/>
            <p:nvPr/>
          </p:nvSpPr>
          <p:spPr>
            <a:xfrm>
              <a:off x="7888377" y="1832467"/>
              <a:ext cx="43212" cy="79651"/>
            </a:xfrm>
            <a:custGeom>
              <a:avLst/>
              <a:gdLst/>
              <a:ahLst/>
              <a:cxnLst/>
              <a:rect l="l" t="t" r="r" b="b"/>
              <a:pathLst>
                <a:path w="2482" h="4575" extrusionOk="0">
                  <a:moveTo>
                    <a:pt x="1323" y="0"/>
                  </a:moveTo>
                  <a:cubicBezTo>
                    <a:pt x="706" y="0"/>
                    <a:pt x="125" y="552"/>
                    <a:pt x="71" y="1230"/>
                  </a:cubicBezTo>
                  <a:cubicBezTo>
                    <a:pt x="1" y="2103"/>
                    <a:pt x="700" y="3221"/>
                    <a:pt x="1014" y="3990"/>
                  </a:cubicBezTo>
                  <a:cubicBezTo>
                    <a:pt x="1049" y="4164"/>
                    <a:pt x="1119" y="4304"/>
                    <a:pt x="1258" y="4444"/>
                  </a:cubicBezTo>
                  <a:cubicBezTo>
                    <a:pt x="1322" y="4528"/>
                    <a:pt x="1411" y="4574"/>
                    <a:pt x="1510" y="4574"/>
                  </a:cubicBezTo>
                  <a:cubicBezTo>
                    <a:pt x="1575" y="4574"/>
                    <a:pt x="1644" y="4555"/>
                    <a:pt x="1713" y="4514"/>
                  </a:cubicBezTo>
                  <a:cubicBezTo>
                    <a:pt x="1817" y="4409"/>
                    <a:pt x="1887" y="4269"/>
                    <a:pt x="1922" y="4094"/>
                  </a:cubicBezTo>
                  <a:lnTo>
                    <a:pt x="2376" y="1649"/>
                  </a:lnTo>
                  <a:cubicBezTo>
                    <a:pt x="2481" y="1265"/>
                    <a:pt x="2446" y="846"/>
                    <a:pt x="2271" y="497"/>
                  </a:cubicBezTo>
                  <a:cubicBezTo>
                    <a:pt x="2132" y="357"/>
                    <a:pt x="1992" y="252"/>
                    <a:pt x="1852" y="147"/>
                  </a:cubicBezTo>
                  <a:cubicBezTo>
                    <a:pt x="1681" y="46"/>
                    <a:pt x="1500" y="0"/>
                    <a:pt x="1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"/>
            <p:cNvSpPr/>
            <p:nvPr/>
          </p:nvSpPr>
          <p:spPr>
            <a:xfrm>
              <a:off x="7820270" y="1967341"/>
              <a:ext cx="253611" cy="183327"/>
            </a:xfrm>
            <a:custGeom>
              <a:avLst/>
              <a:gdLst/>
              <a:ahLst/>
              <a:cxnLst/>
              <a:rect l="l" t="t" r="r" b="b"/>
              <a:pathLst>
                <a:path w="14567" h="10530" extrusionOk="0">
                  <a:moveTo>
                    <a:pt x="5981" y="1"/>
                  </a:moveTo>
                  <a:cubicBezTo>
                    <a:pt x="5933" y="1"/>
                    <a:pt x="5883" y="5"/>
                    <a:pt x="5834" y="15"/>
                  </a:cubicBezTo>
                  <a:cubicBezTo>
                    <a:pt x="5101" y="190"/>
                    <a:pt x="4053" y="1377"/>
                    <a:pt x="3564" y="1936"/>
                  </a:cubicBezTo>
                  <a:cubicBezTo>
                    <a:pt x="2795" y="2670"/>
                    <a:pt x="2306" y="3648"/>
                    <a:pt x="2131" y="4696"/>
                  </a:cubicBezTo>
                  <a:cubicBezTo>
                    <a:pt x="2097" y="4975"/>
                    <a:pt x="2027" y="5255"/>
                    <a:pt x="1957" y="5534"/>
                  </a:cubicBezTo>
                  <a:cubicBezTo>
                    <a:pt x="1712" y="6023"/>
                    <a:pt x="1398" y="6477"/>
                    <a:pt x="979" y="6862"/>
                  </a:cubicBezTo>
                  <a:cubicBezTo>
                    <a:pt x="245" y="7805"/>
                    <a:pt x="1" y="9062"/>
                    <a:pt x="280" y="10215"/>
                  </a:cubicBezTo>
                  <a:cubicBezTo>
                    <a:pt x="315" y="10320"/>
                    <a:pt x="350" y="10390"/>
                    <a:pt x="420" y="10459"/>
                  </a:cubicBezTo>
                  <a:cubicBezTo>
                    <a:pt x="525" y="10529"/>
                    <a:pt x="664" y="10529"/>
                    <a:pt x="769" y="10529"/>
                  </a:cubicBezTo>
                  <a:cubicBezTo>
                    <a:pt x="4350" y="10367"/>
                    <a:pt x="7931" y="9909"/>
                    <a:pt x="11496" y="9909"/>
                  </a:cubicBezTo>
                  <a:cubicBezTo>
                    <a:pt x="12521" y="9909"/>
                    <a:pt x="13545" y="9947"/>
                    <a:pt x="14567" y="10040"/>
                  </a:cubicBezTo>
                  <a:cubicBezTo>
                    <a:pt x="14567" y="8643"/>
                    <a:pt x="14427" y="7246"/>
                    <a:pt x="14148" y="5884"/>
                  </a:cubicBezTo>
                  <a:cubicBezTo>
                    <a:pt x="13973" y="5010"/>
                    <a:pt x="13694" y="4207"/>
                    <a:pt x="13274" y="3438"/>
                  </a:cubicBezTo>
                  <a:cubicBezTo>
                    <a:pt x="12855" y="2635"/>
                    <a:pt x="12157" y="2041"/>
                    <a:pt x="11318" y="1727"/>
                  </a:cubicBezTo>
                  <a:cubicBezTo>
                    <a:pt x="10166" y="1342"/>
                    <a:pt x="8838" y="1692"/>
                    <a:pt x="7755" y="1098"/>
                  </a:cubicBezTo>
                  <a:cubicBezTo>
                    <a:pt x="7236" y="806"/>
                    <a:pt x="6626" y="1"/>
                    <a:pt x="59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"/>
            <p:cNvSpPr/>
            <p:nvPr/>
          </p:nvSpPr>
          <p:spPr>
            <a:xfrm>
              <a:off x="7087471" y="2395902"/>
              <a:ext cx="97061" cy="67255"/>
            </a:xfrm>
            <a:custGeom>
              <a:avLst/>
              <a:gdLst/>
              <a:ahLst/>
              <a:cxnLst/>
              <a:rect l="l" t="t" r="r" b="b"/>
              <a:pathLst>
                <a:path w="5575" h="3863" extrusionOk="0">
                  <a:moveTo>
                    <a:pt x="1644" y="1"/>
                  </a:moveTo>
                  <a:cubicBezTo>
                    <a:pt x="1560" y="1"/>
                    <a:pt x="1478" y="9"/>
                    <a:pt x="1397" y="25"/>
                  </a:cubicBezTo>
                  <a:cubicBezTo>
                    <a:pt x="1397" y="25"/>
                    <a:pt x="0" y="968"/>
                    <a:pt x="629" y="2156"/>
                  </a:cubicBezTo>
                  <a:cubicBezTo>
                    <a:pt x="1099" y="3097"/>
                    <a:pt x="3520" y="3862"/>
                    <a:pt x="4680" y="3862"/>
                  </a:cubicBezTo>
                  <a:cubicBezTo>
                    <a:pt x="4984" y="3862"/>
                    <a:pt x="5202" y="3809"/>
                    <a:pt x="5275" y="3693"/>
                  </a:cubicBezTo>
                  <a:cubicBezTo>
                    <a:pt x="5574" y="3161"/>
                    <a:pt x="3308" y="1"/>
                    <a:pt x="1644" y="1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"/>
            <p:cNvSpPr/>
            <p:nvPr/>
          </p:nvSpPr>
          <p:spPr>
            <a:xfrm>
              <a:off x="7110574" y="2394440"/>
              <a:ext cx="69344" cy="70023"/>
            </a:xfrm>
            <a:custGeom>
              <a:avLst/>
              <a:gdLst/>
              <a:ahLst/>
              <a:cxnLst/>
              <a:rect l="l" t="t" r="r" b="b"/>
              <a:pathLst>
                <a:path w="3983" h="4022" extrusionOk="0">
                  <a:moveTo>
                    <a:pt x="296" y="0"/>
                  </a:moveTo>
                  <a:cubicBezTo>
                    <a:pt x="113" y="0"/>
                    <a:pt x="35" y="61"/>
                    <a:pt x="35" y="74"/>
                  </a:cubicBezTo>
                  <a:cubicBezTo>
                    <a:pt x="1" y="74"/>
                    <a:pt x="1" y="109"/>
                    <a:pt x="35" y="109"/>
                  </a:cubicBezTo>
                  <a:cubicBezTo>
                    <a:pt x="35" y="127"/>
                    <a:pt x="44" y="136"/>
                    <a:pt x="53" y="136"/>
                  </a:cubicBezTo>
                  <a:cubicBezTo>
                    <a:pt x="62" y="136"/>
                    <a:pt x="70" y="127"/>
                    <a:pt x="70" y="109"/>
                  </a:cubicBezTo>
                  <a:cubicBezTo>
                    <a:pt x="70" y="109"/>
                    <a:pt x="135" y="69"/>
                    <a:pt x="282" y="69"/>
                  </a:cubicBezTo>
                  <a:cubicBezTo>
                    <a:pt x="570" y="69"/>
                    <a:pt x="1174" y="222"/>
                    <a:pt x="2236" y="1122"/>
                  </a:cubicBezTo>
                  <a:cubicBezTo>
                    <a:pt x="3424" y="2135"/>
                    <a:pt x="3878" y="3078"/>
                    <a:pt x="3878" y="3568"/>
                  </a:cubicBezTo>
                  <a:cubicBezTo>
                    <a:pt x="3878" y="3672"/>
                    <a:pt x="3878" y="3777"/>
                    <a:pt x="3808" y="3847"/>
                  </a:cubicBezTo>
                  <a:cubicBezTo>
                    <a:pt x="3749" y="3906"/>
                    <a:pt x="3634" y="3952"/>
                    <a:pt x="3419" y="3952"/>
                  </a:cubicBezTo>
                  <a:cubicBezTo>
                    <a:pt x="3124" y="3952"/>
                    <a:pt x="2640" y="3865"/>
                    <a:pt x="1852" y="3602"/>
                  </a:cubicBezTo>
                  <a:cubicBezTo>
                    <a:pt x="1014" y="3358"/>
                    <a:pt x="280" y="3044"/>
                    <a:pt x="245" y="3009"/>
                  </a:cubicBezTo>
                  <a:cubicBezTo>
                    <a:pt x="245" y="3009"/>
                    <a:pt x="210" y="3044"/>
                    <a:pt x="210" y="3044"/>
                  </a:cubicBezTo>
                  <a:cubicBezTo>
                    <a:pt x="210" y="3078"/>
                    <a:pt x="210" y="3078"/>
                    <a:pt x="210" y="3113"/>
                  </a:cubicBezTo>
                  <a:cubicBezTo>
                    <a:pt x="315" y="3148"/>
                    <a:pt x="2376" y="4022"/>
                    <a:pt x="3389" y="4022"/>
                  </a:cubicBezTo>
                  <a:cubicBezTo>
                    <a:pt x="3563" y="4022"/>
                    <a:pt x="3738" y="3987"/>
                    <a:pt x="3878" y="3882"/>
                  </a:cubicBezTo>
                  <a:cubicBezTo>
                    <a:pt x="3948" y="3812"/>
                    <a:pt x="3983" y="3672"/>
                    <a:pt x="3948" y="3568"/>
                  </a:cubicBezTo>
                  <a:cubicBezTo>
                    <a:pt x="3948" y="3044"/>
                    <a:pt x="3494" y="2100"/>
                    <a:pt x="2271" y="1052"/>
                  </a:cubicBezTo>
                  <a:cubicBezTo>
                    <a:pt x="1218" y="175"/>
                    <a:pt x="606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"/>
            <p:cNvSpPr/>
            <p:nvPr/>
          </p:nvSpPr>
          <p:spPr>
            <a:xfrm>
              <a:off x="7772010" y="2822636"/>
              <a:ext cx="573102" cy="563910"/>
            </a:xfrm>
            <a:custGeom>
              <a:avLst/>
              <a:gdLst/>
              <a:ahLst/>
              <a:cxnLst/>
              <a:rect l="l" t="t" r="r" b="b"/>
              <a:pathLst>
                <a:path w="32918" h="32390" extrusionOk="0">
                  <a:moveTo>
                    <a:pt x="25862" y="1"/>
                  </a:moveTo>
                  <a:lnTo>
                    <a:pt x="4624" y="560"/>
                  </a:lnTo>
                  <a:cubicBezTo>
                    <a:pt x="4624" y="560"/>
                    <a:pt x="0" y="32390"/>
                    <a:pt x="15757" y="32390"/>
                  </a:cubicBezTo>
                  <a:cubicBezTo>
                    <a:pt x="16089" y="32390"/>
                    <a:pt x="16430" y="32376"/>
                    <a:pt x="16780" y="32347"/>
                  </a:cubicBezTo>
                  <a:lnTo>
                    <a:pt x="17059" y="32347"/>
                  </a:lnTo>
                  <a:cubicBezTo>
                    <a:pt x="32918" y="30670"/>
                    <a:pt x="26316" y="1"/>
                    <a:pt x="26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"/>
            <p:cNvSpPr/>
            <p:nvPr/>
          </p:nvSpPr>
          <p:spPr>
            <a:xfrm>
              <a:off x="7853105" y="2832368"/>
              <a:ext cx="211044" cy="554665"/>
            </a:xfrm>
            <a:custGeom>
              <a:avLst/>
              <a:gdLst/>
              <a:ahLst/>
              <a:cxnLst/>
              <a:rect l="l" t="t" r="r" b="b"/>
              <a:pathLst>
                <a:path w="12122" h="31859" extrusionOk="0">
                  <a:moveTo>
                    <a:pt x="700" y="1"/>
                  </a:moveTo>
                  <a:cubicBezTo>
                    <a:pt x="211" y="3703"/>
                    <a:pt x="1" y="7441"/>
                    <a:pt x="71" y="11179"/>
                  </a:cubicBezTo>
                  <a:cubicBezTo>
                    <a:pt x="211" y="16768"/>
                    <a:pt x="1119" y="24278"/>
                    <a:pt x="4752" y="28504"/>
                  </a:cubicBezTo>
                  <a:cubicBezTo>
                    <a:pt x="6543" y="30640"/>
                    <a:pt x="9217" y="31858"/>
                    <a:pt x="12004" y="31858"/>
                  </a:cubicBezTo>
                  <a:cubicBezTo>
                    <a:pt x="12043" y="31858"/>
                    <a:pt x="12083" y="31858"/>
                    <a:pt x="12122" y="31858"/>
                  </a:cubicBezTo>
                  <a:lnTo>
                    <a:pt x="12122" y="31753"/>
                  </a:lnTo>
                  <a:cubicBezTo>
                    <a:pt x="12046" y="31755"/>
                    <a:pt x="11970" y="31756"/>
                    <a:pt x="11895" y="31756"/>
                  </a:cubicBezTo>
                  <a:cubicBezTo>
                    <a:pt x="9182" y="31756"/>
                    <a:pt x="6589" y="30542"/>
                    <a:pt x="4821" y="28469"/>
                  </a:cubicBezTo>
                  <a:cubicBezTo>
                    <a:pt x="1189" y="24243"/>
                    <a:pt x="280" y="16733"/>
                    <a:pt x="176" y="11179"/>
                  </a:cubicBezTo>
                  <a:cubicBezTo>
                    <a:pt x="71" y="7476"/>
                    <a:pt x="280" y="3738"/>
                    <a:pt x="769" y="36"/>
                  </a:cubicBezTo>
                  <a:lnTo>
                    <a:pt x="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"/>
            <p:cNvSpPr/>
            <p:nvPr/>
          </p:nvSpPr>
          <p:spPr>
            <a:xfrm>
              <a:off x="8069005" y="2822636"/>
              <a:ext cx="276105" cy="563161"/>
            </a:xfrm>
            <a:custGeom>
              <a:avLst/>
              <a:gdLst/>
              <a:ahLst/>
              <a:cxnLst/>
              <a:rect l="l" t="t" r="r" b="b"/>
              <a:pathLst>
                <a:path w="15859" h="32347" extrusionOk="0">
                  <a:moveTo>
                    <a:pt x="8803" y="1"/>
                  </a:moveTo>
                  <a:cubicBezTo>
                    <a:pt x="8628" y="141"/>
                    <a:pt x="8454" y="315"/>
                    <a:pt x="8314" y="490"/>
                  </a:cubicBezTo>
                  <a:cubicBezTo>
                    <a:pt x="7895" y="1189"/>
                    <a:pt x="7615" y="1992"/>
                    <a:pt x="7580" y="2830"/>
                  </a:cubicBezTo>
                  <a:cubicBezTo>
                    <a:pt x="7196" y="5730"/>
                    <a:pt x="7231" y="8664"/>
                    <a:pt x="6987" y="11598"/>
                  </a:cubicBezTo>
                  <a:cubicBezTo>
                    <a:pt x="6742" y="14497"/>
                    <a:pt x="6253" y="17466"/>
                    <a:pt x="4891" y="20051"/>
                  </a:cubicBezTo>
                  <a:cubicBezTo>
                    <a:pt x="4227" y="21379"/>
                    <a:pt x="3284" y="22636"/>
                    <a:pt x="2865" y="24068"/>
                  </a:cubicBezTo>
                  <a:cubicBezTo>
                    <a:pt x="2480" y="25431"/>
                    <a:pt x="2550" y="26898"/>
                    <a:pt x="2026" y="28225"/>
                  </a:cubicBezTo>
                  <a:cubicBezTo>
                    <a:pt x="1433" y="29657"/>
                    <a:pt x="210" y="30810"/>
                    <a:pt x="0" y="32347"/>
                  </a:cubicBezTo>
                  <a:cubicBezTo>
                    <a:pt x="15859" y="30670"/>
                    <a:pt x="9257" y="1"/>
                    <a:pt x="9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"/>
            <p:cNvSpPr/>
            <p:nvPr/>
          </p:nvSpPr>
          <p:spPr>
            <a:xfrm>
              <a:off x="7996632" y="2951573"/>
              <a:ext cx="134423" cy="259670"/>
            </a:xfrm>
            <a:custGeom>
              <a:avLst/>
              <a:gdLst/>
              <a:ahLst/>
              <a:cxnLst/>
              <a:rect l="l" t="t" r="r" b="b"/>
              <a:pathLst>
                <a:path w="7721" h="14915" extrusionOk="0">
                  <a:moveTo>
                    <a:pt x="2166" y="0"/>
                  </a:moveTo>
                  <a:cubicBezTo>
                    <a:pt x="2271" y="140"/>
                    <a:pt x="1922" y="1293"/>
                    <a:pt x="1887" y="1572"/>
                  </a:cubicBezTo>
                  <a:cubicBezTo>
                    <a:pt x="1747" y="2271"/>
                    <a:pt x="1607" y="3004"/>
                    <a:pt x="1433" y="3703"/>
                  </a:cubicBezTo>
                  <a:cubicBezTo>
                    <a:pt x="1363" y="4157"/>
                    <a:pt x="1223" y="4611"/>
                    <a:pt x="1118" y="5065"/>
                  </a:cubicBezTo>
                  <a:cubicBezTo>
                    <a:pt x="560" y="6951"/>
                    <a:pt x="1" y="8873"/>
                    <a:pt x="594" y="10829"/>
                  </a:cubicBezTo>
                  <a:cubicBezTo>
                    <a:pt x="979" y="12086"/>
                    <a:pt x="1817" y="13134"/>
                    <a:pt x="2970" y="13763"/>
                  </a:cubicBezTo>
                  <a:cubicBezTo>
                    <a:pt x="3513" y="14065"/>
                    <a:pt x="5073" y="14914"/>
                    <a:pt x="5961" y="14914"/>
                  </a:cubicBezTo>
                  <a:cubicBezTo>
                    <a:pt x="6100" y="14914"/>
                    <a:pt x="6223" y="14893"/>
                    <a:pt x="6323" y="14846"/>
                  </a:cubicBezTo>
                  <a:cubicBezTo>
                    <a:pt x="6428" y="14741"/>
                    <a:pt x="6498" y="14636"/>
                    <a:pt x="6533" y="14496"/>
                  </a:cubicBezTo>
                  <a:cubicBezTo>
                    <a:pt x="7301" y="12785"/>
                    <a:pt x="7720" y="10899"/>
                    <a:pt x="7720" y="9012"/>
                  </a:cubicBezTo>
                  <a:cubicBezTo>
                    <a:pt x="7650" y="5135"/>
                    <a:pt x="4367" y="2795"/>
                    <a:pt x="2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"/>
            <p:cNvSpPr/>
            <p:nvPr/>
          </p:nvSpPr>
          <p:spPr>
            <a:xfrm>
              <a:off x="8033732" y="2951573"/>
              <a:ext cx="73592" cy="258469"/>
            </a:xfrm>
            <a:custGeom>
              <a:avLst/>
              <a:gdLst/>
              <a:ahLst/>
              <a:cxnLst/>
              <a:rect l="l" t="t" r="r" b="b"/>
              <a:pathLst>
                <a:path w="4227" h="14846" extrusionOk="0">
                  <a:moveTo>
                    <a:pt x="70" y="0"/>
                  </a:moveTo>
                  <a:lnTo>
                    <a:pt x="0" y="35"/>
                  </a:lnTo>
                  <a:cubicBezTo>
                    <a:pt x="35" y="140"/>
                    <a:pt x="3249" y="12156"/>
                    <a:pt x="4157" y="14846"/>
                  </a:cubicBezTo>
                  <a:lnTo>
                    <a:pt x="4227" y="14811"/>
                  </a:lnTo>
                  <a:cubicBezTo>
                    <a:pt x="3319" y="12121"/>
                    <a:pt x="105" y="14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"/>
            <p:cNvSpPr/>
            <p:nvPr/>
          </p:nvSpPr>
          <p:spPr>
            <a:xfrm>
              <a:off x="8030685" y="3021717"/>
              <a:ext cx="46241" cy="41157"/>
            </a:xfrm>
            <a:custGeom>
              <a:avLst/>
              <a:gdLst/>
              <a:ahLst/>
              <a:cxnLst/>
              <a:rect l="l" t="t" r="r" b="b"/>
              <a:pathLst>
                <a:path w="2656" h="2364" extrusionOk="0">
                  <a:moveTo>
                    <a:pt x="2612" y="0"/>
                  </a:moveTo>
                  <a:cubicBezTo>
                    <a:pt x="2598" y="0"/>
                    <a:pt x="2586" y="9"/>
                    <a:pt x="2586" y="23"/>
                  </a:cubicBezTo>
                  <a:lnTo>
                    <a:pt x="1922" y="2259"/>
                  </a:lnTo>
                  <a:lnTo>
                    <a:pt x="71" y="477"/>
                  </a:lnTo>
                  <a:lnTo>
                    <a:pt x="1" y="477"/>
                  </a:lnTo>
                  <a:cubicBezTo>
                    <a:pt x="1" y="512"/>
                    <a:pt x="1" y="547"/>
                    <a:pt x="1" y="547"/>
                  </a:cubicBezTo>
                  <a:lnTo>
                    <a:pt x="1922" y="2364"/>
                  </a:lnTo>
                  <a:lnTo>
                    <a:pt x="1957" y="2364"/>
                  </a:lnTo>
                  <a:lnTo>
                    <a:pt x="2655" y="58"/>
                  </a:lnTo>
                  <a:cubicBezTo>
                    <a:pt x="2655" y="17"/>
                    <a:pt x="2631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"/>
            <p:cNvSpPr/>
            <p:nvPr/>
          </p:nvSpPr>
          <p:spPr>
            <a:xfrm>
              <a:off x="8021563" y="3063814"/>
              <a:ext cx="84369" cy="62920"/>
            </a:xfrm>
            <a:custGeom>
              <a:avLst/>
              <a:gdLst/>
              <a:ahLst/>
              <a:cxnLst/>
              <a:rect l="l" t="t" r="r" b="b"/>
              <a:pathLst>
                <a:path w="4846" h="3614" extrusionOk="0">
                  <a:moveTo>
                    <a:pt x="4788" y="1"/>
                  </a:moveTo>
                  <a:cubicBezTo>
                    <a:pt x="4775" y="1"/>
                    <a:pt x="4762" y="5"/>
                    <a:pt x="4751" y="15"/>
                  </a:cubicBezTo>
                  <a:lnTo>
                    <a:pt x="3459" y="3508"/>
                  </a:lnTo>
                  <a:lnTo>
                    <a:pt x="71" y="1133"/>
                  </a:lnTo>
                  <a:cubicBezTo>
                    <a:pt x="36" y="1133"/>
                    <a:pt x="1" y="1133"/>
                    <a:pt x="1" y="1168"/>
                  </a:cubicBezTo>
                  <a:cubicBezTo>
                    <a:pt x="1" y="1168"/>
                    <a:pt x="1" y="1203"/>
                    <a:pt x="1" y="1203"/>
                  </a:cubicBezTo>
                  <a:lnTo>
                    <a:pt x="3459" y="3613"/>
                  </a:lnTo>
                  <a:lnTo>
                    <a:pt x="3494" y="3613"/>
                  </a:lnTo>
                  <a:cubicBezTo>
                    <a:pt x="3494" y="3613"/>
                    <a:pt x="3494" y="3578"/>
                    <a:pt x="3494" y="3578"/>
                  </a:cubicBezTo>
                  <a:lnTo>
                    <a:pt x="4821" y="50"/>
                  </a:lnTo>
                  <a:cubicBezTo>
                    <a:pt x="4846" y="26"/>
                    <a:pt x="4818" y="1"/>
                    <a:pt x="4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2"/>
            <p:cNvSpPr/>
            <p:nvPr/>
          </p:nvSpPr>
          <p:spPr>
            <a:xfrm>
              <a:off x="8021075" y="3115713"/>
              <a:ext cx="98802" cy="58445"/>
            </a:xfrm>
            <a:custGeom>
              <a:avLst/>
              <a:gdLst/>
              <a:ahLst/>
              <a:cxnLst/>
              <a:rect l="l" t="t" r="r" b="b"/>
              <a:pathLst>
                <a:path w="5675" h="3357" extrusionOk="0">
                  <a:moveTo>
                    <a:pt x="5615" y="0"/>
                  </a:moveTo>
                  <a:cubicBezTo>
                    <a:pt x="5598" y="0"/>
                    <a:pt x="5583" y="12"/>
                    <a:pt x="5583" y="38"/>
                  </a:cubicBezTo>
                  <a:lnTo>
                    <a:pt x="4255" y="3252"/>
                  </a:lnTo>
                  <a:lnTo>
                    <a:pt x="64" y="1191"/>
                  </a:lnTo>
                  <a:cubicBezTo>
                    <a:pt x="57" y="1184"/>
                    <a:pt x="50" y="1182"/>
                    <a:pt x="44" y="1182"/>
                  </a:cubicBezTo>
                  <a:cubicBezTo>
                    <a:pt x="18" y="1182"/>
                    <a:pt x="1" y="1233"/>
                    <a:pt x="29" y="1261"/>
                  </a:cubicBezTo>
                  <a:lnTo>
                    <a:pt x="4255" y="3357"/>
                  </a:lnTo>
                  <a:lnTo>
                    <a:pt x="4290" y="3357"/>
                  </a:lnTo>
                  <a:cubicBezTo>
                    <a:pt x="4290" y="3322"/>
                    <a:pt x="4290" y="3322"/>
                    <a:pt x="4290" y="3322"/>
                  </a:cubicBezTo>
                  <a:lnTo>
                    <a:pt x="5653" y="73"/>
                  </a:lnTo>
                  <a:cubicBezTo>
                    <a:pt x="5674" y="30"/>
                    <a:pt x="5642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9" name="Google Shape;1109;p2"/>
          <p:cNvGrpSpPr/>
          <p:nvPr/>
        </p:nvGrpSpPr>
        <p:grpSpPr>
          <a:xfrm>
            <a:off x="1391326" y="512268"/>
            <a:ext cx="3456299" cy="1806777"/>
            <a:chOff x="1043494" y="384200"/>
            <a:chExt cx="2592224" cy="1355083"/>
          </a:xfrm>
        </p:grpSpPr>
        <p:grpSp>
          <p:nvGrpSpPr>
            <p:cNvPr id="1110" name="Google Shape;1110;p2"/>
            <p:cNvGrpSpPr/>
            <p:nvPr/>
          </p:nvGrpSpPr>
          <p:grpSpPr>
            <a:xfrm flipH="1">
              <a:off x="2971112" y="387563"/>
              <a:ext cx="664606" cy="1341711"/>
              <a:chOff x="3260450" y="1763088"/>
              <a:chExt cx="392075" cy="791850"/>
            </a:xfrm>
          </p:grpSpPr>
          <p:sp>
            <p:nvSpPr>
              <p:cNvPr id="1111" name="Google Shape;1111;p2"/>
              <p:cNvSpPr/>
              <p:nvPr/>
            </p:nvSpPr>
            <p:spPr>
              <a:xfrm>
                <a:off x="3415400" y="1970288"/>
                <a:ext cx="2525" cy="34820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928" extrusionOk="0">
                    <a:moveTo>
                      <a:pt x="1" y="1"/>
                    </a:moveTo>
                    <a:lnTo>
                      <a:pt x="1" y="13927"/>
                    </a:lnTo>
                    <a:lnTo>
                      <a:pt x="100" y="13927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2"/>
              <p:cNvSpPr/>
              <p:nvPr/>
            </p:nvSpPr>
            <p:spPr>
              <a:xfrm>
                <a:off x="3383975" y="1968438"/>
                <a:ext cx="6505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1656" extrusionOk="0">
                    <a:moveTo>
                      <a:pt x="1345" y="0"/>
                    </a:moveTo>
                    <a:lnTo>
                      <a:pt x="1" y="1593"/>
                    </a:lnTo>
                    <a:lnTo>
                      <a:pt x="75" y="1655"/>
                    </a:lnTo>
                    <a:lnTo>
                      <a:pt x="1345" y="149"/>
                    </a:lnTo>
                    <a:lnTo>
                      <a:pt x="2527" y="1655"/>
                    </a:lnTo>
                    <a:lnTo>
                      <a:pt x="2602" y="1593"/>
                    </a:lnTo>
                    <a:lnTo>
                      <a:pt x="1345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2"/>
              <p:cNvSpPr/>
              <p:nvPr/>
            </p:nvSpPr>
            <p:spPr>
              <a:xfrm>
                <a:off x="3383975" y="2010113"/>
                <a:ext cx="6505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1657" extrusionOk="0">
                    <a:moveTo>
                      <a:pt x="1345" y="1"/>
                    </a:moveTo>
                    <a:lnTo>
                      <a:pt x="1" y="1594"/>
                    </a:lnTo>
                    <a:lnTo>
                      <a:pt x="75" y="1656"/>
                    </a:lnTo>
                    <a:lnTo>
                      <a:pt x="1345" y="150"/>
                    </a:lnTo>
                    <a:lnTo>
                      <a:pt x="2527" y="1656"/>
                    </a:lnTo>
                    <a:lnTo>
                      <a:pt x="2602" y="1594"/>
                    </a:lnTo>
                    <a:lnTo>
                      <a:pt x="1345" y="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2"/>
              <p:cNvSpPr/>
              <p:nvPr/>
            </p:nvSpPr>
            <p:spPr>
              <a:xfrm>
                <a:off x="3383975" y="2051813"/>
                <a:ext cx="6505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1656" extrusionOk="0">
                    <a:moveTo>
                      <a:pt x="1345" y="1"/>
                    </a:moveTo>
                    <a:lnTo>
                      <a:pt x="1" y="1594"/>
                    </a:lnTo>
                    <a:lnTo>
                      <a:pt x="75" y="1656"/>
                    </a:lnTo>
                    <a:lnTo>
                      <a:pt x="1345" y="150"/>
                    </a:lnTo>
                    <a:lnTo>
                      <a:pt x="2527" y="1656"/>
                    </a:lnTo>
                    <a:lnTo>
                      <a:pt x="2602" y="1594"/>
                    </a:lnTo>
                    <a:lnTo>
                      <a:pt x="1345" y="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2"/>
              <p:cNvSpPr/>
              <p:nvPr/>
            </p:nvSpPr>
            <p:spPr>
              <a:xfrm>
                <a:off x="3383975" y="2099413"/>
                <a:ext cx="6505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1656" extrusionOk="0">
                    <a:moveTo>
                      <a:pt x="1345" y="1"/>
                    </a:moveTo>
                    <a:lnTo>
                      <a:pt x="1" y="1594"/>
                    </a:lnTo>
                    <a:lnTo>
                      <a:pt x="75" y="1656"/>
                    </a:lnTo>
                    <a:lnTo>
                      <a:pt x="1345" y="150"/>
                    </a:lnTo>
                    <a:lnTo>
                      <a:pt x="2527" y="1656"/>
                    </a:lnTo>
                    <a:lnTo>
                      <a:pt x="2602" y="1594"/>
                    </a:lnTo>
                    <a:lnTo>
                      <a:pt x="1345" y="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2"/>
              <p:cNvSpPr/>
              <p:nvPr/>
            </p:nvSpPr>
            <p:spPr>
              <a:xfrm>
                <a:off x="3383975" y="2141113"/>
                <a:ext cx="6505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1656" extrusionOk="0">
                    <a:moveTo>
                      <a:pt x="1345" y="0"/>
                    </a:moveTo>
                    <a:lnTo>
                      <a:pt x="1" y="1593"/>
                    </a:lnTo>
                    <a:lnTo>
                      <a:pt x="75" y="1656"/>
                    </a:lnTo>
                    <a:lnTo>
                      <a:pt x="1345" y="150"/>
                    </a:lnTo>
                    <a:lnTo>
                      <a:pt x="2527" y="1656"/>
                    </a:lnTo>
                    <a:lnTo>
                      <a:pt x="2602" y="1593"/>
                    </a:lnTo>
                    <a:lnTo>
                      <a:pt x="1345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2"/>
              <p:cNvSpPr/>
              <p:nvPr/>
            </p:nvSpPr>
            <p:spPr>
              <a:xfrm>
                <a:off x="3383975" y="2182813"/>
                <a:ext cx="6505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1656" extrusionOk="0">
                    <a:moveTo>
                      <a:pt x="1345" y="0"/>
                    </a:moveTo>
                    <a:lnTo>
                      <a:pt x="1" y="1593"/>
                    </a:lnTo>
                    <a:lnTo>
                      <a:pt x="75" y="1655"/>
                    </a:lnTo>
                    <a:lnTo>
                      <a:pt x="1345" y="149"/>
                    </a:lnTo>
                    <a:lnTo>
                      <a:pt x="2527" y="1655"/>
                    </a:lnTo>
                    <a:lnTo>
                      <a:pt x="2602" y="1593"/>
                    </a:lnTo>
                    <a:lnTo>
                      <a:pt x="1345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2"/>
              <p:cNvSpPr/>
              <p:nvPr/>
            </p:nvSpPr>
            <p:spPr>
              <a:xfrm>
                <a:off x="3383975" y="2230413"/>
                <a:ext cx="6505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1656" extrusionOk="0">
                    <a:moveTo>
                      <a:pt x="1345" y="0"/>
                    </a:moveTo>
                    <a:lnTo>
                      <a:pt x="1" y="1593"/>
                    </a:lnTo>
                    <a:lnTo>
                      <a:pt x="75" y="1655"/>
                    </a:lnTo>
                    <a:lnTo>
                      <a:pt x="1345" y="150"/>
                    </a:lnTo>
                    <a:lnTo>
                      <a:pt x="2527" y="1655"/>
                    </a:lnTo>
                    <a:lnTo>
                      <a:pt x="2602" y="1593"/>
                    </a:lnTo>
                    <a:lnTo>
                      <a:pt x="1345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2"/>
              <p:cNvSpPr/>
              <p:nvPr/>
            </p:nvSpPr>
            <p:spPr>
              <a:xfrm>
                <a:off x="3383975" y="2272088"/>
                <a:ext cx="65050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1657" extrusionOk="0">
                    <a:moveTo>
                      <a:pt x="1345" y="1"/>
                    </a:moveTo>
                    <a:lnTo>
                      <a:pt x="1" y="1594"/>
                    </a:lnTo>
                    <a:lnTo>
                      <a:pt x="75" y="1656"/>
                    </a:lnTo>
                    <a:lnTo>
                      <a:pt x="1345" y="150"/>
                    </a:lnTo>
                    <a:lnTo>
                      <a:pt x="2527" y="1656"/>
                    </a:lnTo>
                    <a:lnTo>
                      <a:pt x="2602" y="1594"/>
                    </a:lnTo>
                    <a:lnTo>
                      <a:pt x="1345" y="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2"/>
              <p:cNvSpPr/>
              <p:nvPr/>
            </p:nvSpPr>
            <p:spPr>
              <a:xfrm>
                <a:off x="3395500" y="1763088"/>
                <a:ext cx="257025" cy="674550"/>
              </a:xfrm>
              <a:custGeom>
                <a:avLst/>
                <a:gdLst/>
                <a:ahLst/>
                <a:cxnLst/>
                <a:rect l="l" t="t" r="r" b="b"/>
                <a:pathLst>
                  <a:path w="10281" h="26982" extrusionOk="0">
                    <a:moveTo>
                      <a:pt x="5140" y="0"/>
                    </a:moveTo>
                    <a:lnTo>
                      <a:pt x="0" y="26982"/>
                    </a:lnTo>
                    <a:lnTo>
                      <a:pt x="10280" y="26982"/>
                    </a:lnTo>
                    <a:lnTo>
                      <a:pt x="51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2"/>
              <p:cNvSpPr/>
              <p:nvPr/>
            </p:nvSpPr>
            <p:spPr>
              <a:xfrm>
                <a:off x="3520875" y="2068238"/>
                <a:ext cx="2825" cy="3706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4826" extrusionOk="0">
                    <a:moveTo>
                      <a:pt x="57" y="0"/>
                    </a:moveTo>
                    <a:cubicBezTo>
                      <a:pt x="29" y="0"/>
                      <a:pt x="1" y="22"/>
                      <a:pt x="1" y="65"/>
                    </a:cubicBezTo>
                    <a:lnTo>
                      <a:pt x="1" y="14776"/>
                    </a:lnTo>
                    <a:cubicBezTo>
                      <a:pt x="1" y="14801"/>
                      <a:pt x="26" y="14826"/>
                      <a:pt x="50" y="14826"/>
                    </a:cubicBezTo>
                    <a:cubicBezTo>
                      <a:pt x="88" y="14826"/>
                      <a:pt x="113" y="14801"/>
                      <a:pt x="113" y="14776"/>
                    </a:cubicBezTo>
                    <a:lnTo>
                      <a:pt x="113" y="65"/>
                    </a:lnTo>
                    <a:cubicBezTo>
                      <a:pt x="113" y="22"/>
                      <a:pt x="85" y="0"/>
                      <a:pt x="5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2"/>
              <p:cNvSpPr/>
              <p:nvPr/>
            </p:nvSpPr>
            <p:spPr>
              <a:xfrm>
                <a:off x="3486950" y="2068313"/>
                <a:ext cx="70675" cy="4397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759" extrusionOk="0">
                    <a:moveTo>
                      <a:pt x="1457" y="0"/>
                    </a:moveTo>
                    <a:cubicBezTo>
                      <a:pt x="1432" y="0"/>
                      <a:pt x="1420" y="13"/>
                      <a:pt x="1407" y="25"/>
                    </a:cubicBezTo>
                    <a:lnTo>
                      <a:pt x="38" y="1655"/>
                    </a:lnTo>
                    <a:cubicBezTo>
                      <a:pt x="0" y="1703"/>
                      <a:pt x="43" y="1759"/>
                      <a:pt x="88" y="1759"/>
                    </a:cubicBezTo>
                    <a:cubicBezTo>
                      <a:pt x="101" y="1759"/>
                      <a:pt x="114" y="1754"/>
                      <a:pt x="126" y="1743"/>
                    </a:cubicBezTo>
                    <a:lnTo>
                      <a:pt x="1457" y="149"/>
                    </a:lnTo>
                    <a:lnTo>
                      <a:pt x="2702" y="1730"/>
                    </a:lnTo>
                    <a:cubicBezTo>
                      <a:pt x="2714" y="1755"/>
                      <a:pt x="2727" y="1755"/>
                      <a:pt x="2739" y="1755"/>
                    </a:cubicBezTo>
                    <a:cubicBezTo>
                      <a:pt x="2789" y="1755"/>
                      <a:pt x="2826" y="1705"/>
                      <a:pt x="2789" y="1655"/>
                    </a:cubicBezTo>
                    <a:lnTo>
                      <a:pt x="1507" y="25"/>
                    </a:lnTo>
                    <a:cubicBezTo>
                      <a:pt x="1495" y="13"/>
                      <a:pt x="1470" y="0"/>
                      <a:pt x="145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2"/>
              <p:cNvSpPr/>
              <p:nvPr/>
            </p:nvSpPr>
            <p:spPr>
              <a:xfrm>
                <a:off x="3486975" y="2112488"/>
                <a:ext cx="70650" cy="4390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756" extrusionOk="0">
                    <a:moveTo>
                      <a:pt x="1456" y="0"/>
                    </a:moveTo>
                    <a:cubicBezTo>
                      <a:pt x="1431" y="0"/>
                      <a:pt x="1419" y="0"/>
                      <a:pt x="1406" y="13"/>
                    </a:cubicBezTo>
                    <a:lnTo>
                      <a:pt x="37" y="1656"/>
                    </a:lnTo>
                    <a:cubicBezTo>
                      <a:pt x="1" y="1701"/>
                      <a:pt x="38" y="1754"/>
                      <a:pt x="80" y="1754"/>
                    </a:cubicBezTo>
                    <a:cubicBezTo>
                      <a:pt x="95" y="1754"/>
                      <a:pt x="111" y="1747"/>
                      <a:pt x="125" y="1730"/>
                    </a:cubicBezTo>
                    <a:lnTo>
                      <a:pt x="1456" y="150"/>
                    </a:lnTo>
                    <a:lnTo>
                      <a:pt x="2701" y="1730"/>
                    </a:lnTo>
                    <a:cubicBezTo>
                      <a:pt x="2713" y="1743"/>
                      <a:pt x="2726" y="1755"/>
                      <a:pt x="2738" y="1755"/>
                    </a:cubicBezTo>
                    <a:cubicBezTo>
                      <a:pt x="2788" y="1755"/>
                      <a:pt x="2825" y="1693"/>
                      <a:pt x="2788" y="1656"/>
                    </a:cubicBezTo>
                    <a:lnTo>
                      <a:pt x="1506" y="13"/>
                    </a:lnTo>
                    <a:cubicBezTo>
                      <a:pt x="1494" y="0"/>
                      <a:pt x="1469" y="0"/>
                      <a:pt x="1456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2"/>
              <p:cNvSpPr/>
              <p:nvPr/>
            </p:nvSpPr>
            <p:spPr>
              <a:xfrm>
                <a:off x="3486950" y="2156363"/>
                <a:ext cx="706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765" extrusionOk="0">
                    <a:moveTo>
                      <a:pt x="1457" y="0"/>
                    </a:moveTo>
                    <a:cubicBezTo>
                      <a:pt x="1432" y="0"/>
                      <a:pt x="1420" y="13"/>
                      <a:pt x="1407" y="25"/>
                    </a:cubicBezTo>
                    <a:lnTo>
                      <a:pt x="38" y="1668"/>
                    </a:lnTo>
                    <a:cubicBezTo>
                      <a:pt x="1" y="1705"/>
                      <a:pt x="41" y="1764"/>
                      <a:pt x="85" y="1764"/>
                    </a:cubicBezTo>
                    <a:cubicBezTo>
                      <a:pt x="99" y="1764"/>
                      <a:pt x="113" y="1758"/>
                      <a:pt x="126" y="1743"/>
                    </a:cubicBezTo>
                    <a:lnTo>
                      <a:pt x="1457" y="162"/>
                    </a:lnTo>
                    <a:lnTo>
                      <a:pt x="2702" y="1743"/>
                    </a:lnTo>
                    <a:cubicBezTo>
                      <a:pt x="2714" y="1755"/>
                      <a:pt x="2727" y="1755"/>
                      <a:pt x="2739" y="1755"/>
                    </a:cubicBezTo>
                    <a:cubicBezTo>
                      <a:pt x="2789" y="1755"/>
                      <a:pt x="2826" y="1705"/>
                      <a:pt x="2789" y="1668"/>
                    </a:cubicBezTo>
                    <a:lnTo>
                      <a:pt x="1507" y="25"/>
                    </a:lnTo>
                    <a:cubicBezTo>
                      <a:pt x="1495" y="13"/>
                      <a:pt x="1470" y="0"/>
                      <a:pt x="145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2"/>
              <p:cNvSpPr/>
              <p:nvPr/>
            </p:nvSpPr>
            <p:spPr>
              <a:xfrm>
                <a:off x="3486975" y="2206763"/>
                <a:ext cx="70650" cy="4390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756" extrusionOk="0">
                    <a:moveTo>
                      <a:pt x="1456" y="0"/>
                    </a:moveTo>
                    <a:cubicBezTo>
                      <a:pt x="1431" y="0"/>
                      <a:pt x="1419" y="0"/>
                      <a:pt x="1406" y="13"/>
                    </a:cubicBezTo>
                    <a:lnTo>
                      <a:pt x="37" y="1656"/>
                    </a:lnTo>
                    <a:cubicBezTo>
                      <a:pt x="1" y="1701"/>
                      <a:pt x="38" y="1754"/>
                      <a:pt x="80" y="1754"/>
                    </a:cubicBezTo>
                    <a:cubicBezTo>
                      <a:pt x="95" y="1754"/>
                      <a:pt x="111" y="1747"/>
                      <a:pt x="125" y="1730"/>
                    </a:cubicBezTo>
                    <a:lnTo>
                      <a:pt x="1456" y="150"/>
                    </a:lnTo>
                    <a:lnTo>
                      <a:pt x="2701" y="1730"/>
                    </a:lnTo>
                    <a:cubicBezTo>
                      <a:pt x="2713" y="1743"/>
                      <a:pt x="2726" y="1755"/>
                      <a:pt x="2738" y="1755"/>
                    </a:cubicBezTo>
                    <a:cubicBezTo>
                      <a:pt x="2788" y="1755"/>
                      <a:pt x="2825" y="1693"/>
                      <a:pt x="2788" y="1656"/>
                    </a:cubicBezTo>
                    <a:lnTo>
                      <a:pt x="1506" y="25"/>
                    </a:lnTo>
                    <a:cubicBezTo>
                      <a:pt x="1494" y="0"/>
                      <a:pt x="1469" y="0"/>
                      <a:pt x="1456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2"/>
              <p:cNvSpPr/>
              <p:nvPr/>
            </p:nvSpPr>
            <p:spPr>
              <a:xfrm>
                <a:off x="3486975" y="2250638"/>
                <a:ext cx="70650" cy="4420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768" extrusionOk="0">
                    <a:moveTo>
                      <a:pt x="1456" y="0"/>
                    </a:moveTo>
                    <a:cubicBezTo>
                      <a:pt x="1431" y="0"/>
                      <a:pt x="1419" y="13"/>
                      <a:pt x="1406" y="25"/>
                    </a:cubicBezTo>
                    <a:lnTo>
                      <a:pt x="37" y="1668"/>
                    </a:lnTo>
                    <a:cubicBezTo>
                      <a:pt x="1" y="1714"/>
                      <a:pt x="38" y="1766"/>
                      <a:pt x="80" y="1766"/>
                    </a:cubicBezTo>
                    <a:cubicBezTo>
                      <a:pt x="95" y="1766"/>
                      <a:pt x="111" y="1759"/>
                      <a:pt x="125" y="1743"/>
                    </a:cubicBezTo>
                    <a:lnTo>
                      <a:pt x="1456" y="162"/>
                    </a:lnTo>
                    <a:lnTo>
                      <a:pt x="2701" y="1743"/>
                    </a:lnTo>
                    <a:cubicBezTo>
                      <a:pt x="2713" y="1755"/>
                      <a:pt x="2726" y="1767"/>
                      <a:pt x="2738" y="1767"/>
                    </a:cubicBezTo>
                    <a:cubicBezTo>
                      <a:pt x="2788" y="1767"/>
                      <a:pt x="2825" y="1705"/>
                      <a:pt x="2788" y="1668"/>
                    </a:cubicBezTo>
                    <a:lnTo>
                      <a:pt x="1506" y="25"/>
                    </a:lnTo>
                    <a:cubicBezTo>
                      <a:pt x="1494" y="13"/>
                      <a:pt x="1469" y="0"/>
                      <a:pt x="1456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2"/>
              <p:cNvSpPr/>
              <p:nvPr/>
            </p:nvSpPr>
            <p:spPr>
              <a:xfrm>
                <a:off x="3486975" y="2294813"/>
                <a:ext cx="70650" cy="4390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756" extrusionOk="0">
                    <a:moveTo>
                      <a:pt x="1456" y="0"/>
                    </a:moveTo>
                    <a:cubicBezTo>
                      <a:pt x="1431" y="0"/>
                      <a:pt x="1419" y="13"/>
                      <a:pt x="1406" y="25"/>
                    </a:cubicBezTo>
                    <a:lnTo>
                      <a:pt x="37" y="1656"/>
                    </a:lnTo>
                    <a:cubicBezTo>
                      <a:pt x="1" y="1701"/>
                      <a:pt x="38" y="1754"/>
                      <a:pt x="80" y="1754"/>
                    </a:cubicBezTo>
                    <a:cubicBezTo>
                      <a:pt x="95" y="1754"/>
                      <a:pt x="111" y="1747"/>
                      <a:pt x="125" y="1730"/>
                    </a:cubicBezTo>
                    <a:lnTo>
                      <a:pt x="1456" y="150"/>
                    </a:lnTo>
                    <a:lnTo>
                      <a:pt x="2701" y="1730"/>
                    </a:lnTo>
                    <a:cubicBezTo>
                      <a:pt x="2713" y="1743"/>
                      <a:pt x="2726" y="1755"/>
                      <a:pt x="2738" y="1755"/>
                    </a:cubicBezTo>
                    <a:cubicBezTo>
                      <a:pt x="2788" y="1755"/>
                      <a:pt x="2825" y="1705"/>
                      <a:pt x="2788" y="1656"/>
                    </a:cubicBezTo>
                    <a:lnTo>
                      <a:pt x="1506" y="25"/>
                    </a:lnTo>
                    <a:cubicBezTo>
                      <a:pt x="1494" y="13"/>
                      <a:pt x="1469" y="0"/>
                      <a:pt x="1456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2"/>
              <p:cNvSpPr/>
              <p:nvPr/>
            </p:nvSpPr>
            <p:spPr>
              <a:xfrm>
                <a:off x="3486975" y="2345213"/>
                <a:ext cx="70650" cy="4390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756" extrusionOk="0">
                    <a:moveTo>
                      <a:pt x="1456" y="1"/>
                    </a:moveTo>
                    <a:cubicBezTo>
                      <a:pt x="1431" y="1"/>
                      <a:pt x="1419" y="1"/>
                      <a:pt x="1406" y="13"/>
                    </a:cubicBezTo>
                    <a:lnTo>
                      <a:pt x="37" y="1656"/>
                    </a:lnTo>
                    <a:cubicBezTo>
                      <a:pt x="1" y="1702"/>
                      <a:pt x="38" y="1754"/>
                      <a:pt x="80" y="1754"/>
                    </a:cubicBezTo>
                    <a:cubicBezTo>
                      <a:pt x="95" y="1754"/>
                      <a:pt x="111" y="1747"/>
                      <a:pt x="125" y="1731"/>
                    </a:cubicBezTo>
                    <a:lnTo>
                      <a:pt x="1456" y="150"/>
                    </a:lnTo>
                    <a:lnTo>
                      <a:pt x="2701" y="1731"/>
                    </a:lnTo>
                    <a:cubicBezTo>
                      <a:pt x="2713" y="1743"/>
                      <a:pt x="2726" y="1755"/>
                      <a:pt x="2738" y="1755"/>
                    </a:cubicBezTo>
                    <a:cubicBezTo>
                      <a:pt x="2788" y="1755"/>
                      <a:pt x="2825" y="1693"/>
                      <a:pt x="2788" y="1656"/>
                    </a:cubicBezTo>
                    <a:lnTo>
                      <a:pt x="1506" y="13"/>
                    </a:lnTo>
                    <a:cubicBezTo>
                      <a:pt x="1494" y="1"/>
                      <a:pt x="1469" y="1"/>
                      <a:pt x="1456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2"/>
              <p:cNvSpPr/>
              <p:nvPr/>
            </p:nvSpPr>
            <p:spPr>
              <a:xfrm>
                <a:off x="3486950" y="2389088"/>
                <a:ext cx="70675" cy="44000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760" extrusionOk="0">
                    <a:moveTo>
                      <a:pt x="1457" y="0"/>
                    </a:moveTo>
                    <a:cubicBezTo>
                      <a:pt x="1432" y="0"/>
                      <a:pt x="1420" y="13"/>
                      <a:pt x="1407" y="25"/>
                    </a:cubicBezTo>
                    <a:lnTo>
                      <a:pt x="38" y="1656"/>
                    </a:lnTo>
                    <a:cubicBezTo>
                      <a:pt x="0" y="1704"/>
                      <a:pt x="43" y="1759"/>
                      <a:pt x="88" y="1759"/>
                    </a:cubicBezTo>
                    <a:cubicBezTo>
                      <a:pt x="101" y="1759"/>
                      <a:pt x="114" y="1754"/>
                      <a:pt x="126" y="1743"/>
                    </a:cubicBezTo>
                    <a:lnTo>
                      <a:pt x="1457" y="150"/>
                    </a:lnTo>
                    <a:lnTo>
                      <a:pt x="2702" y="1730"/>
                    </a:lnTo>
                    <a:cubicBezTo>
                      <a:pt x="2714" y="1755"/>
                      <a:pt x="2727" y="1755"/>
                      <a:pt x="2739" y="1755"/>
                    </a:cubicBezTo>
                    <a:cubicBezTo>
                      <a:pt x="2789" y="1755"/>
                      <a:pt x="2826" y="1705"/>
                      <a:pt x="2789" y="1668"/>
                    </a:cubicBezTo>
                    <a:lnTo>
                      <a:pt x="1507" y="25"/>
                    </a:lnTo>
                    <a:cubicBezTo>
                      <a:pt x="1495" y="13"/>
                      <a:pt x="1470" y="0"/>
                      <a:pt x="145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2"/>
              <p:cNvSpPr/>
              <p:nvPr/>
            </p:nvSpPr>
            <p:spPr>
              <a:xfrm>
                <a:off x="3260450" y="2027238"/>
                <a:ext cx="200400" cy="526775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21071" extrusionOk="0">
                    <a:moveTo>
                      <a:pt x="4008" y="0"/>
                    </a:moveTo>
                    <a:lnTo>
                      <a:pt x="1" y="21071"/>
                    </a:lnTo>
                    <a:lnTo>
                      <a:pt x="8016" y="21071"/>
                    </a:lnTo>
                    <a:lnTo>
                      <a:pt x="400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2"/>
              <p:cNvSpPr/>
              <p:nvPr/>
            </p:nvSpPr>
            <p:spPr>
              <a:xfrm>
                <a:off x="3358150" y="2265638"/>
                <a:ext cx="2200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88" h="11572" extrusionOk="0">
                    <a:moveTo>
                      <a:pt x="44" y="1"/>
                    </a:moveTo>
                    <a:cubicBezTo>
                      <a:pt x="22" y="1"/>
                      <a:pt x="1" y="16"/>
                      <a:pt x="1" y="47"/>
                    </a:cubicBezTo>
                    <a:lnTo>
                      <a:pt x="1" y="11535"/>
                    </a:lnTo>
                    <a:cubicBezTo>
                      <a:pt x="1" y="11559"/>
                      <a:pt x="26" y="11572"/>
                      <a:pt x="50" y="11572"/>
                    </a:cubicBezTo>
                    <a:cubicBezTo>
                      <a:pt x="75" y="11572"/>
                      <a:pt x="88" y="11559"/>
                      <a:pt x="88" y="11535"/>
                    </a:cubicBezTo>
                    <a:lnTo>
                      <a:pt x="88" y="47"/>
                    </a:lnTo>
                    <a:cubicBezTo>
                      <a:pt x="88" y="16"/>
                      <a:pt x="66" y="1"/>
                      <a:pt x="44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2"/>
              <p:cNvSpPr/>
              <p:nvPr/>
            </p:nvSpPr>
            <p:spPr>
              <a:xfrm>
                <a:off x="3331850" y="2265563"/>
                <a:ext cx="54650" cy="34575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1383" extrusionOk="0">
                    <a:moveTo>
                      <a:pt x="1127" y="1"/>
                    </a:moveTo>
                    <a:cubicBezTo>
                      <a:pt x="1115" y="1"/>
                      <a:pt x="1102" y="13"/>
                      <a:pt x="1090" y="25"/>
                    </a:cubicBezTo>
                    <a:lnTo>
                      <a:pt x="20" y="1295"/>
                    </a:lnTo>
                    <a:cubicBezTo>
                      <a:pt x="1" y="1333"/>
                      <a:pt x="32" y="1370"/>
                      <a:pt x="64" y="1370"/>
                    </a:cubicBezTo>
                    <a:cubicBezTo>
                      <a:pt x="75" y="1370"/>
                      <a:pt x="85" y="1366"/>
                      <a:pt x="94" y="1357"/>
                    </a:cubicBezTo>
                    <a:lnTo>
                      <a:pt x="1127" y="125"/>
                    </a:lnTo>
                    <a:lnTo>
                      <a:pt x="2098" y="1357"/>
                    </a:lnTo>
                    <a:cubicBezTo>
                      <a:pt x="2111" y="1370"/>
                      <a:pt x="2123" y="1382"/>
                      <a:pt x="2135" y="1382"/>
                    </a:cubicBezTo>
                    <a:cubicBezTo>
                      <a:pt x="2148" y="1382"/>
                      <a:pt x="2160" y="1370"/>
                      <a:pt x="2173" y="1370"/>
                    </a:cubicBezTo>
                    <a:cubicBezTo>
                      <a:pt x="2185" y="1345"/>
                      <a:pt x="2185" y="1320"/>
                      <a:pt x="2173" y="1307"/>
                    </a:cubicBezTo>
                    <a:lnTo>
                      <a:pt x="1165" y="25"/>
                    </a:lnTo>
                    <a:cubicBezTo>
                      <a:pt x="1165" y="13"/>
                      <a:pt x="1152" y="1"/>
                      <a:pt x="1127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2"/>
              <p:cNvSpPr/>
              <p:nvPr/>
            </p:nvSpPr>
            <p:spPr>
              <a:xfrm>
                <a:off x="3331850" y="2300113"/>
                <a:ext cx="54950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370" extrusionOk="0">
                    <a:moveTo>
                      <a:pt x="1127" y="0"/>
                    </a:moveTo>
                    <a:cubicBezTo>
                      <a:pt x="1115" y="0"/>
                      <a:pt x="1102" y="0"/>
                      <a:pt x="1090" y="12"/>
                    </a:cubicBezTo>
                    <a:lnTo>
                      <a:pt x="20" y="1294"/>
                    </a:lnTo>
                    <a:cubicBezTo>
                      <a:pt x="1" y="1332"/>
                      <a:pt x="32" y="1370"/>
                      <a:pt x="64" y="1370"/>
                    </a:cubicBezTo>
                    <a:cubicBezTo>
                      <a:pt x="75" y="1370"/>
                      <a:pt x="85" y="1366"/>
                      <a:pt x="94" y="1357"/>
                    </a:cubicBezTo>
                    <a:lnTo>
                      <a:pt x="1127" y="112"/>
                    </a:lnTo>
                    <a:lnTo>
                      <a:pt x="2098" y="1357"/>
                    </a:lnTo>
                    <a:cubicBezTo>
                      <a:pt x="2111" y="1369"/>
                      <a:pt x="2123" y="1369"/>
                      <a:pt x="2135" y="1369"/>
                    </a:cubicBezTo>
                    <a:cubicBezTo>
                      <a:pt x="2173" y="1369"/>
                      <a:pt x="2198" y="1332"/>
                      <a:pt x="2173" y="1294"/>
                    </a:cubicBezTo>
                    <a:lnTo>
                      <a:pt x="1165" y="12"/>
                    </a:lnTo>
                    <a:cubicBezTo>
                      <a:pt x="1165" y="0"/>
                      <a:pt x="1152" y="0"/>
                      <a:pt x="112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2"/>
              <p:cNvSpPr/>
              <p:nvPr/>
            </p:nvSpPr>
            <p:spPr>
              <a:xfrm>
                <a:off x="3331875" y="2334338"/>
                <a:ext cx="5492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1382" extrusionOk="0">
                    <a:moveTo>
                      <a:pt x="1126" y="0"/>
                    </a:moveTo>
                    <a:cubicBezTo>
                      <a:pt x="1114" y="0"/>
                      <a:pt x="1101" y="12"/>
                      <a:pt x="1089" y="25"/>
                    </a:cubicBezTo>
                    <a:lnTo>
                      <a:pt x="19" y="1307"/>
                    </a:lnTo>
                    <a:cubicBezTo>
                      <a:pt x="0" y="1335"/>
                      <a:pt x="30" y="1370"/>
                      <a:pt x="62" y="1370"/>
                    </a:cubicBezTo>
                    <a:cubicBezTo>
                      <a:pt x="73" y="1370"/>
                      <a:pt x="84" y="1366"/>
                      <a:pt x="93" y="1357"/>
                    </a:cubicBezTo>
                    <a:lnTo>
                      <a:pt x="1126" y="124"/>
                    </a:lnTo>
                    <a:lnTo>
                      <a:pt x="2097" y="1357"/>
                    </a:lnTo>
                    <a:cubicBezTo>
                      <a:pt x="2110" y="1369"/>
                      <a:pt x="2122" y="1381"/>
                      <a:pt x="2134" y="1381"/>
                    </a:cubicBezTo>
                    <a:cubicBezTo>
                      <a:pt x="2172" y="1381"/>
                      <a:pt x="2197" y="1332"/>
                      <a:pt x="2172" y="1307"/>
                    </a:cubicBezTo>
                    <a:lnTo>
                      <a:pt x="1164" y="25"/>
                    </a:lnTo>
                    <a:cubicBezTo>
                      <a:pt x="1164" y="12"/>
                      <a:pt x="1151" y="0"/>
                      <a:pt x="1126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2"/>
              <p:cNvSpPr/>
              <p:nvPr/>
            </p:nvSpPr>
            <p:spPr>
              <a:xfrm>
                <a:off x="3331875" y="2373838"/>
                <a:ext cx="5492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1370" extrusionOk="0">
                    <a:moveTo>
                      <a:pt x="1126" y="1"/>
                    </a:moveTo>
                    <a:cubicBezTo>
                      <a:pt x="1114" y="1"/>
                      <a:pt x="1101" y="1"/>
                      <a:pt x="1089" y="13"/>
                    </a:cubicBezTo>
                    <a:lnTo>
                      <a:pt x="19" y="1295"/>
                    </a:lnTo>
                    <a:cubicBezTo>
                      <a:pt x="0" y="1323"/>
                      <a:pt x="30" y="1358"/>
                      <a:pt x="62" y="1358"/>
                    </a:cubicBezTo>
                    <a:cubicBezTo>
                      <a:pt x="73" y="1358"/>
                      <a:pt x="84" y="1354"/>
                      <a:pt x="93" y="1345"/>
                    </a:cubicBezTo>
                    <a:lnTo>
                      <a:pt x="1126" y="113"/>
                    </a:lnTo>
                    <a:lnTo>
                      <a:pt x="2097" y="1345"/>
                    </a:lnTo>
                    <a:cubicBezTo>
                      <a:pt x="2110" y="1357"/>
                      <a:pt x="2122" y="1370"/>
                      <a:pt x="2134" y="1370"/>
                    </a:cubicBezTo>
                    <a:cubicBezTo>
                      <a:pt x="2172" y="1370"/>
                      <a:pt x="2197" y="1320"/>
                      <a:pt x="2172" y="1295"/>
                    </a:cubicBezTo>
                    <a:lnTo>
                      <a:pt x="1164" y="13"/>
                    </a:lnTo>
                    <a:cubicBezTo>
                      <a:pt x="1164" y="1"/>
                      <a:pt x="1139" y="1"/>
                      <a:pt x="1126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2"/>
              <p:cNvSpPr/>
              <p:nvPr/>
            </p:nvSpPr>
            <p:spPr>
              <a:xfrm>
                <a:off x="3331850" y="2408063"/>
                <a:ext cx="549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371" extrusionOk="0">
                    <a:moveTo>
                      <a:pt x="1127" y="1"/>
                    </a:moveTo>
                    <a:cubicBezTo>
                      <a:pt x="1115" y="1"/>
                      <a:pt x="1102" y="13"/>
                      <a:pt x="1090" y="13"/>
                    </a:cubicBezTo>
                    <a:lnTo>
                      <a:pt x="20" y="1295"/>
                    </a:lnTo>
                    <a:cubicBezTo>
                      <a:pt x="1" y="1333"/>
                      <a:pt x="32" y="1370"/>
                      <a:pt x="64" y="1370"/>
                    </a:cubicBezTo>
                    <a:cubicBezTo>
                      <a:pt x="75" y="1370"/>
                      <a:pt x="85" y="1366"/>
                      <a:pt x="94" y="1357"/>
                    </a:cubicBezTo>
                    <a:lnTo>
                      <a:pt x="1127" y="125"/>
                    </a:lnTo>
                    <a:lnTo>
                      <a:pt x="2098" y="1357"/>
                    </a:lnTo>
                    <a:cubicBezTo>
                      <a:pt x="2111" y="1370"/>
                      <a:pt x="2123" y="1370"/>
                      <a:pt x="2135" y="1370"/>
                    </a:cubicBezTo>
                    <a:cubicBezTo>
                      <a:pt x="2173" y="1370"/>
                      <a:pt x="2198" y="1332"/>
                      <a:pt x="2173" y="1295"/>
                    </a:cubicBezTo>
                    <a:lnTo>
                      <a:pt x="1165" y="13"/>
                    </a:lnTo>
                    <a:cubicBezTo>
                      <a:pt x="1165" y="13"/>
                      <a:pt x="1140" y="1"/>
                      <a:pt x="1127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2"/>
              <p:cNvSpPr/>
              <p:nvPr/>
            </p:nvSpPr>
            <p:spPr>
              <a:xfrm>
                <a:off x="3331850" y="2442613"/>
                <a:ext cx="54950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370" extrusionOk="0">
                    <a:moveTo>
                      <a:pt x="1127" y="0"/>
                    </a:moveTo>
                    <a:cubicBezTo>
                      <a:pt x="1115" y="0"/>
                      <a:pt x="1102" y="0"/>
                      <a:pt x="1090" y="12"/>
                    </a:cubicBezTo>
                    <a:lnTo>
                      <a:pt x="20" y="1294"/>
                    </a:lnTo>
                    <a:cubicBezTo>
                      <a:pt x="0" y="1324"/>
                      <a:pt x="34" y="1368"/>
                      <a:pt x="68" y="1368"/>
                    </a:cubicBezTo>
                    <a:cubicBezTo>
                      <a:pt x="77" y="1368"/>
                      <a:pt x="86" y="1365"/>
                      <a:pt x="94" y="1357"/>
                    </a:cubicBezTo>
                    <a:lnTo>
                      <a:pt x="1127" y="112"/>
                    </a:lnTo>
                    <a:lnTo>
                      <a:pt x="2098" y="1344"/>
                    </a:lnTo>
                    <a:cubicBezTo>
                      <a:pt x="2111" y="1357"/>
                      <a:pt x="2123" y="1369"/>
                      <a:pt x="2135" y="1369"/>
                    </a:cubicBezTo>
                    <a:cubicBezTo>
                      <a:pt x="2173" y="1369"/>
                      <a:pt x="2198" y="1319"/>
                      <a:pt x="2173" y="1294"/>
                    </a:cubicBezTo>
                    <a:lnTo>
                      <a:pt x="1165" y="12"/>
                    </a:lnTo>
                    <a:cubicBezTo>
                      <a:pt x="1165" y="0"/>
                      <a:pt x="1140" y="0"/>
                      <a:pt x="112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2"/>
              <p:cNvSpPr/>
              <p:nvPr/>
            </p:nvSpPr>
            <p:spPr>
              <a:xfrm>
                <a:off x="3331850" y="2481813"/>
                <a:ext cx="54650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1370" extrusionOk="0">
                    <a:moveTo>
                      <a:pt x="1127" y="0"/>
                    </a:moveTo>
                    <a:cubicBezTo>
                      <a:pt x="1115" y="0"/>
                      <a:pt x="1102" y="0"/>
                      <a:pt x="1090" y="13"/>
                    </a:cubicBezTo>
                    <a:lnTo>
                      <a:pt x="20" y="1295"/>
                    </a:lnTo>
                    <a:cubicBezTo>
                      <a:pt x="1" y="1332"/>
                      <a:pt x="32" y="1370"/>
                      <a:pt x="64" y="1370"/>
                    </a:cubicBezTo>
                    <a:cubicBezTo>
                      <a:pt x="75" y="1370"/>
                      <a:pt x="85" y="1366"/>
                      <a:pt x="94" y="1357"/>
                    </a:cubicBezTo>
                    <a:lnTo>
                      <a:pt x="1127" y="112"/>
                    </a:lnTo>
                    <a:lnTo>
                      <a:pt x="2098" y="1357"/>
                    </a:lnTo>
                    <a:cubicBezTo>
                      <a:pt x="2111" y="1369"/>
                      <a:pt x="2123" y="1369"/>
                      <a:pt x="2135" y="1369"/>
                    </a:cubicBezTo>
                    <a:cubicBezTo>
                      <a:pt x="2148" y="1369"/>
                      <a:pt x="2160" y="1369"/>
                      <a:pt x="2173" y="1357"/>
                    </a:cubicBezTo>
                    <a:cubicBezTo>
                      <a:pt x="2185" y="1344"/>
                      <a:pt x="2185" y="1319"/>
                      <a:pt x="2173" y="1295"/>
                    </a:cubicBezTo>
                    <a:lnTo>
                      <a:pt x="1165" y="13"/>
                    </a:lnTo>
                    <a:cubicBezTo>
                      <a:pt x="1165" y="0"/>
                      <a:pt x="1152" y="0"/>
                      <a:pt x="112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2"/>
              <p:cNvSpPr/>
              <p:nvPr/>
            </p:nvSpPr>
            <p:spPr>
              <a:xfrm>
                <a:off x="3331850" y="2516038"/>
                <a:ext cx="549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382" extrusionOk="0">
                    <a:moveTo>
                      <a:pt x="1127" y="0"/>
                    </a:moveTo>
                    <a:cubicBezTo>
                      <a:pt x="1115" y="0"/>
                      <a:pt x="1102" y="13"/>
                      <a:pt x="1090" y="25"/>
                    </a:cubicBezTo>
                    <a:lnTo>
                      <a:pt x="20" y="1295"/>
                    </a:lnTo>
                    <a:cubicBezTo>
                      <a:pt x="1" y="1332"/>
                      <a:pt x="32" y="1370"/>
                      <a:pt x="64" y="1370"/>
                    </a:cubicBezTo>
                    <a:cubicBezTo>
                      <a:pt x="75" y="1370"/>
                      <a:pt x="85" y="1366"/>
                      <a:pt x="94" y="1357"/>
                    </a:cubicBezTo>
                    <a:lnTo>
                      <a:pt x="1127" y="125"/>
                    </a:lnTo>
                    <a:lnTo>
                      <a:pt x="2098" y="1357"/>
                    </a:lnTo>
                    <a:cubicBezTo>
                      <a:pt x="2111" y="1369"/>
                      <a:pt x="2123" y="1382"/>
                      <a:pt x="2135" y="1382"/>
                    </a:cubicBezTo>
                    <a:cubicBezTo>
                      <a:pt x="2148" y="1382"/>
                      <a:pt x="2160" y="1369"/>
                      <a:pt x="2173" y="1369"/>
                    </a:cubicBezTo>
                    <a:cubicBezTo>
                      <a:pt x="2185" y="1357"/>
                      <a:pt x="2198" y="1319"/>
                      <a:pt x="2173" y="1307"/>
                    </a:cubicBezTo>
                    <a:lnTo>
                      <a:pt x="1165" y="25"/>
                    </a:lnTo>
                    <a:cubicBezTo>
                      <a:pt x="1165" y="13"/>
                      <a:pt x="1152" y="0"/>
                      <a:pt x="112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0" name="Google Shape;1140;p2"/>
            <p:cNvGrpSpPr/>
            <p:nvPr/>
          </p:nvGrpSpPr>
          <p:grpSpPr>
            <a:xfrm>
              <a:off x="1043494" y="498090"/>
              <a:ext cx="955277" cy="1200542"/>
              <a:chOff x="967294" y="498090"/>
              <a:chExt cx="955277" cy="1200542"/>
            </a:xfrm>
          </p:grpSpPr>
          <p:sp>
            <p:nvSpPr>
              <p:cNvPr id="1141" name="Google Shape;1141;p2"/>
              <p:cNvSpPr/>
              <p:nvPr/>
            </p:nvSpPr>
            <p:spPr>
              <a:xfrm flipH="1">
                <a:off x="1566108" y="705612"/>
                <a:ext cx="4584" cy="67345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6603" extrusionOk="0">
                    <a:moveTo>
                      <a:pt x="1" y="0"/>
                    </a:moveTo>
                    <a:lnTo>
                      <a:pt x="1" y="16602"/>
                    </a:lnTo>
                    <a:lnTo>
                      <a:pt x="113" y="16602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2"/>
              <p:cNvSpPr/>
              <p:nvPr/>
            </p:nvSpPr>
            <p:spPr>
              <a:xfrm flipH="1">
                <a:off x="1505500" y="701556"/>
                <a:ext cx="125759" cy="80314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1980" extrusionOk="0">
                    <a:moveTo>
                      <a:pt x="1606" y="0"/>
                    </a:moveTo>
                    <a:lnTo>
                      <a:pt x="0" y="1905"/>
                    </a:lnTo>
                    <a:lnTo>
                      <a:pt x="88" y="1979"/>
                    </a:lnTo>
                    <a:lnTo>
                      <a:pt x="1593" y="187"/>
                    </a:lnTo>
                    <a:lnTo>
                      <a:pt x="3012" y="1979"/>
                    </a:lnTo>
                    <a:lnTo>
                      <a:pt x="3099" y="1905"/>
                    </a:lnTo>
                    <a:lnTo>
                      <a:pt x="1606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2"/>
              <p:cNvSpPr/>
              <p:nvPr/>
            </p:nvSpPr>
            <p:spPr>
              <a:xfrm flipH="1">
                <a:off x="1505500" y="782318"/>
                <a:ext cx="125759" cy="80314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1980" extrusionOk="0">
                    <a:moveTo>
                      <a:pt x="1606" y="1"/>
                    </a:moveTo>
                    <a:lnTo>
                      <a:pt x="0" y="1905"/>
                    </a:lnTo>
                    <a:lnTo>
                      <a:pt x="88" y="1980"/>
                    </a:lnTo>
                    <a:lnTo>
                      <a:pt x="1593" y="187"/>
                    </a:lnTo>
                    <a:lnTo>
                      <a:pt x="3012" y="1980"/>
                    </a:lnTo>
                    <a:lnTo>
                      <a:pt x="3099" y="1905"/>
                    </a:lnTo>
                    <a:lnTo>
                      <a:pt x="1606" y="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2"/>
              <p:cNvSpPr/>
              <p:nvPr/>
            </p:nvSpPr>
            <p:spPr>
              <a:xfrm flipH="1">
                <a:off x="1505500" y="863120"/>
                <a:ext cx="125759" cy="80273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1979" extrusionOk="0">
                    <a:moveTo>
                      <a:pt x="1606" y="0"/>
                    </a:moveTo>
                    <a:lnTo>
                      <a:pt x="0" y="1904"/>
                    </a:lnTo>
                    <a:lnTo>
                      <a:pt x="88" y="1979"/>
                    </a:lnTo>
                    <a:lnTo>
                      <a:pt x="1593" y="187"/>
                    </a:lnTo>
                    <a:lnTo>
                      <a:pt x="3012" y="1979"/>
                    </a:lnTo>
                    <a:lnTo>
                      <a:pt x="3099" y="1904"/>
                    </a:lnTo>
                    <a:lnTo>
                      <a:pt x="1606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2"/>
              <p:cNvSpPr/>
              <p:nvPr/>
            </p:nvSpPr>
            <p:spPr>
              <a:xfrm flipH="1">
                <a:off x="1505500" y="954997"/>
                <a:ext cx="125759" cy="80800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1992" extrusionOk="0">
                    <a:moveTo>
                      <a:pt x="1606" y="0"/>
                    </a:moveTo>
                    <a:lnTo>
                      <a:pt x="0" y="1904"/>
                    </a:lnTo>
                    <a:lnTo>
                      <a:pt x="88" y="1991"/>
                    </a:lnTo>
                    <a:lnTo>
                      <a:pt x="1593" y="187"/>
                    </a:lnTo>
                    <a:lnTo>
                      <a:pt x="3012" y="1979"/>
                    </a:lnTo>
                    <a:lnTo>
                      <a:pt x="3099" y="1917"/>
                    </a:lnTo>
                    <a:lnTo>
                      <a:pt x="1606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2"/>
              <p:cNvSpPr/>
              <p:nvPr/>
            </p:nvSpPr>
            <p:spPr>
              <a:xfrm flipH="1">
                <a:off x="1505500" y="1035758"/>
                <a:ext cx="125759" cy="80314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1980" extrusionOk="0">
                    <a:moveTo>
                      <a:pt x="1606" y="0"/>
                    </a:moveTo>
                    <a:lnTo>
                      <a:pt x="0" y="1905"/>
                    </a:lnTo>
                    <a:lnTo>
                      <a:pt x="88" y="1979"/>
                    </a:lnTo>
                    <a:lnTo>
                      <a:pt x="1593" y="187"/>
                    </a:lnTo>
                    <a:lnTo>
                      <a:pt x="3012" y="1979"/>
                    </a:lnTo>
                    <a:lnTo>
                      <a:pt x="3099" y="1905"/>
                    </a:lnTo>
                    <a:lnTo>
                      <a:pt x="1606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2"/>
              <p:cNvSpPr/>
              <p:nvPr/>
            </p:nvSpPr>
            <p:spPr>
              <a:xfrm flipH="1">
                <a:off x="1505500" y="1116520"/>
                <a:ext cx="125759" cy="80314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1980" extrusionOk="0">
                    <a:moveTo>
                      <a:pt x="1606" y="1"/>
                    </a:moveTo>
                    <a:lnTo>
                      <a:pt x="0" y="1905"/>
                    </a:lnTo>
                    <a:lnTo>
                      <a:pt x="88" y="1979"/>
                    </a:lnTo>
                    <a:lnTo>
                      <a:pt x="1593" y="187"/>
                    </a:lnTo>
                    <a:lnTo>
                      <a:pt x="3012" y="1979"/>
                    </a:lnTo>
                    <a:lnTo>
                      <a:pt x="3099" y="1905"/>
                    </a:lnTo>
                    <a:lnTo>
                      <a:pt x="1606" y="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2"/>
              <p:cNvSpPr/>
              <p:nvPr/>
            </p:nvSpPr>
            <p:spPr>
              <a:xfrm flipH="1">
                <a:off x="1505500" y="1208397"/>
                <a:ext cx="125759" cy="80800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1992" extrusionOk="0">
                    <a:moveTo>
                      <a:pt x="1606" y="1"/>
                    </a:moveTo>
                    <a:lnTo>
                      <a:pt x="0" y="1917"/>
                    </a:lnTo>
                    <a:lnTo>
                      <a:pt x="88" y="1992"/>
                    </a:lnTo>
                    <a:lnTo>
                      <a:pt x="1593" y="200"/>
                    </a:lnTo>
                    <a:lnTo>
                      <a:pt x="3012" y="1992"/>
                    </a:lnTo>
                    <a:lnTo>
                      <a:pt x="3099" y="1917"/>
                    </a:lnTo>
                    <a:lnTo>
                      <a:pt x="1606" y="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2"/>
              <p:cNvSpPr/>
              <p:nvPr/>
            </p:nvSpPr>
            <p:spPr>
              <a:xfrm flipH="1">
                <a:off x="1505500" y="1289158"/>
                <a:ext cx="125759" cy="80841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1993" extrusionOk="0">
                    <a:moveTo>
                      <a:pt x="1606" y="1"/>
                    </a:moveTo>
                    <a:lnTo>
                      <a:pt x="0" y="1918"/>
                    </a:lnTo>
                    <a:lnTo>
                      <a:pt x="88" y="1992"/>
                    </a:lnTo>
                    <a:lnTo>
                      <a:pt x="1593" y="200"/>
                    </a:lnTo>
                    <a:lnTo>
                      <a:pt x="3012" y="1992"/>
                    </a:lnTo>
                    <a:lnTo>
                      <a:pt x="3099" y="1918"/>
                    </a:lnTo>
                    <a:lnTo>
                      <a:pt x="1606" y="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2"/>
              <p:cNvSpPr/>
              <p:nvPr/>
            </p:nvSpPr>
            <p:spPr>
              <a:xfrm flipH="1">
                <a:off x="1505497" y="498090"/>
                <a:ext cx="417074" cy="1094498"/>
              </a:xfrm>
              <a:custGeom>
                <a:avLst/>
                <a:gdLst/>
                <a:ahLst/>
                <a:cxnLst/>
                <a:rect l="l" t="t" r="r" b="b"/>
                <a:pathLst>
                  <a:path w="10281" h="26983" extrusionOk="0">
                    <a:moveTo>
                      <a:pt x="5140" y="1"/>
                    </a:moveTo>
                    <a:lnTo>
                      <a:pt x="0" y="26983"/>
                    </a:lnTo>
                    <a:lnTo>
                      <a:pt x="10280" y="26983"/>
                    </a:lnTo>
                    <a:lnTo>
                      <a:pt x="51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2"/>
              <p:cNvSpPr/>
              <p:nvPr/>
            </p:nvSpPr>
            <p:spPr>
              <a:xfrm flipH="1">
                <a:off x="1714543" y="993735"/>
                <a:ext cx="5071" cy="60138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4826" extrusionOk="0">
                    <a:moveTo>
                      <a:pt x="67" y="0"/>
                    </a:moveTo>
                    <a:cubicBezTo>
                      <a:pt x="38" y="0"/>
                      <a:pt x="7" y="22"/>
                      <a:pt x="0" y="66"/>
                    </a:cubicBezTo>
                    <a:lnTo>
                      <a:pt x="0" y="14764"/>
                    </a:lnTo>
                    <a:cubicBezTo>
                      <a:pt x="0" y="14801"/>
                      <a:pt x="38" y="14826"/>
                      <a:pt x="63" y="14826"/>
                    </a:cubicBezTo>
                    <a:cubicBezTo>
                      <a:pt x="100" y="14826"/>
                      <a:pt x="125" y="14801"/>
                      <a:pt x="125" y="14764"/>
                    </a:cubicBezTo>
                    <a:lnTo>
                      <a:pt x="125" y="66"/>
                    </a:lnTo>
                    <a:cubicBezTo>
                      <a:pt x="125" y="22"/>
                      <a:pt x="97" y="0"/>
                      <a:pt x="6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2"/>
              <p:cNvSpPr/>
              <p:nvPr/>
            </p:nvSpPr>
            <p:spPr>
              <a:xfrm flipH="1">
                <a:off x="1659493" y="993856"/>
                <a:ext cx="115009" cy="71228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756" extrusionOk="0">
                    <a:moveTo>
                      <a:pt x="1465" y="0"/>
                    </a:moveTo>
                    <a:cubicBezTo>
                      <a:pt x="1441" y="0"/>
                      <a:pt x="1428" y="0"/>
                      <a:pt x="1416" y="25"/>
                    </a:cubicBezTo>
                    <a:lnTo>
                      <a:pt x="47" y="1656"/>
                    </a:lnTo>
                    <a:cubicBezTo>
                      <a:pt x="1" y="1701"/>
                      <a:pt x="42" y="1754"/>
                      <a:pt x="87" y="1754"/>
                    </a:cubicBezTo>
                    <a:cubicBezTo>
                      <a:pt x="104" y="1754"/>
                      <a:pt x="121" y="1747"/>
                      <a:pt x="134" y="1730"/>
                    </a:cubicBezTo>
                    <a:lnTo>
                      <a:pt x="1465" y="150"/>
                    </a:lnTo>
                    <a:lnTo>
                      <a:pt x="2710" y="1730"/>
                    </a:lnTo>
                    <a:cubicBezTo>
                      <a:pt x="2722" y="1743"/>
                      <a:pt x="2735" y="1755"/>
                      <a:pt x="2747" y="1755"/>
                    </a:cubicBezTo>
                    <a:cubicBezTo>
                      <a:pt x="2797" y="1755"/>
                      <a:pt x="2834" y="1693"/>
                      <a:pt x="2797" y="1656"/>
                    </a:cubicBezTo>
                    <a:lnTo>
                      <a:pt x="1503" y="25"/>
                    </a:lnTo>
                    <a:cubicBezTo>
                      <a:pt x="1503" y="13"/>
                      <a:pt x="1478" y="0"/>
                      <a:pt x="1465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2"/>
              <p:cNvSpPr/>
              <p:nvPr/>
            </p:nvSpPr>
            <p:spPr>
              <a:xfrm flipH="1">
                <a:off x="1659493" y="1065045"/>
                <a:ext cx="114644" cy="71715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768" extrusionOk="0">
                    <a:moveTo>
                      <a:pt x="1456" y="0"/>
                    </a:moveTo>
                    <a:cubicBezTo>
                      <a:pt x="1432" y="0"/>
                      <a:pt x="1419" y="13"/>
                      <a:pt x="1407" y="25"/>
                    </a:cubicBezTo>
                    <a:lnTo>
                      <a:pt x="38" y="1668"/>
                    </a:lnTo>
                    <a:cubicBezTo>
                      <a:pt x="1" y="1714"/>
                      <a:pt x="39" y="1761"/>
                      <a:pt x="82" y="1761"/>
                    </a:cubicBezTo>
                    <a:cubicBezTo>
                      <a:pt x="97" y="1761"/>
                      <a:pt x="112" y="1755"/>
                      <a:pt x="125" y="1743"/>
                    </a:cubicBezTo>
                    <a:lnTo>
                      <a:pt x="1456" y="162"/>
                    </a:lnTo>
                    <a:lnTo>
                      <a:pt x="2701" y="1743"/>
                    </a:lnTo>
                    <a:cubicBezTo>
                      <a:pt x="2713" y="1755"/>
                      <a:pt x="2726" y="1767"/>
                      <a:pt x="2738" y="1767"/>
                    </a:cubicBezTo>
                    <a:cubicBezTo>
                      <a:pt x="2788" y="1767"/>
                      <a:pt x="2825" y="1705"/>
                      <a:pt x="2788" y="1668"/>
                    </a:cubicBezTo>
                    <a:lnTo>
                      <a:pt x="1494" y="25"/>
                    </a:lnTo>
                    <a:cubicBezTo>
                      <a:pt x="1494" y="13"/>
                      <a:pt x="1469" y="0"/>
                      <a:pt x="1456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2"/>
              <p:cNvSpPr/>
              <p:nvPr/>
            </p:nvSpPr>
            <p:spPr>
              <a:xfrm flipH="1">
                <a:off x="1659493" y="1136721"/>
                <a:ext cx="114603" cy="71228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1756" extrusionOk="0">
                    <a:moveTo>
                      <a:pt x="1455" y="0"/>
                    </a:moveTo>
                    <a:cubicBezTo>
                      <a:pt x="1431" y="0"/>
                      <a:pt x="1418" y="0"/>
                      <a:pt x="1406" y="25"/>
                    </a:cubicBezTo>
                    <a:lnTo>
                      <a:pt x="37" y="1656"/>
                    </a:lnTo>
                    <a:cubicBezTo>
                      <a:pt x="0" y="1701"/>
                      <a:pt x="37" y="1754"/>
                      <a:pt x="79" y="1754"/>
                    </a:cubicBezTo>
                    <a:cubicBezTo>
                      <a:pt x="95" y="1754"/>
                      <a:pt x="111" y="1747"/>
                      <a:pt x="124" y="1730"/>
                    </a:cubicBezTo>
                    <a:lnTo>
                      <a:pt x="1455" y="150"/>
                    </a:lnTo>
                    <a:lnTo>
                      <a:pt x="2700" y="1730"/>
                    </a:lnTo>
                    <a:cubicBezTo>
                      <a:pt x="2712" y="1743"/>
                      <a:pt x="2725" y="1755"/>
                      <a:pt x="2737" y="1755"/>
                    </a:cubicBezTo>
                    <a:cubicBezTo>
                      <a:pt x="2787" y="1755"/>
                      <a:pt x="2824" y="1705"/>
                      <a:pt x="2787" y="1656"/>
                    </a:cubicBezTo>
                    <a:lnTo>
                      <a:pt x="1493" y="25"/>
                    </a:lnTo>
                    <a:cubicBezTo>
                      <a:pt x="1493" y="13"/>
                      <a:pt x="1468" y="0"/>
                      <a:pt x="1455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2"/>
              <p:cNvSpPr/>
              <p:nvPr/>
            </p:nvSpPr>
            <p:spPr>
              <a:xfrm flipH="1">
                <a:off x="1659493" y="1218294"/>
                <a:ext cx="114644" cy="71431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761" extrusionOk="0">
                    <a:moveTo>
                      <a:pt x="1437" y="0"/>
                    </a:moveTo>
                    <a:cubicBezTo>
                      <a:pt x="1424" y="0"/>
                      <a:pt x="1415" y="9"/>
                      <a:pt x="1407" y="18"/>
                    </a:cubicBezTo>
                    <a:lnTo>
                      <a:pt x="38" y="1661"/>
                    </a:lnTo>
                    <a:cubicBezTo>
                      <a:pt x="1" y="1707"/>
                      <a:pt x="39" y="1754"/>
                      <a:pt x="82" y="1754"/>
                    </a:cubicBezTo>
                    <a:cubicBezTo>
                      <a:pt x="97" y="1754"/>
                      <a:pt x="112" y="1748"/>
                      <a:pt x="125" y="1736"/>
                    </a:cubicBezTo>
                    <a:lnTo>
                      <a:pt x="1456" y="155"/>
                    </a:lnTo>
                    <a:lnTo>
                      <a:pt x="2701" y="1736"/>
                    </a:lnTo>
                    <a:cubicBezTo>
                      <a:pt x="2713" y="1748"/>
                      <a:pt x="2726" y="1760"/>
                      <a:pt x="2738" y="1760"/>
                    </a:cubicBezTo>
                    <a:cubicBezTo>
                      <a:pt x="2788" y="1760"/>
                      <a:pt x="2825" y="1698"/>
                      <a:pt x="2788" y="1661"/>
                    </a:cubicBezTo>
                    <a:lnTo>
                      <a:pt x="1494" y="18"/>
                    </a:lnTo>
                    <a:cubicBezTo>
                      <a:pt x="1494" y="6"/>
                      <a:pt x="1469" y="6"/>
                      <a:pt x="1456" y="6"/>
                    </a:cubicBezTo>
                    <a:cubicBezTo>
                      <a:pt x="1449" y="2"/>
                      <a:pt x="1443" y="0"/>
                      <a:pt x="143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2"/>
              <p:cNvSpPr/>
              <p:nvPr/>
            </p:nvSpPr>
            <p:spPr>
              <a:xfrm flipH="1">
                <a:off x="1659493" y="1289686"/>
                <a:ext cx="115049" cy="71593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765" extrusionOk="0">
                    <a:moveTo>
                      <a:pt x="1466" y="0"/>
                    </a:moveTo>
                    <a:cubicBezTo>
                      <a:pt x="1442" y="0"/>
                      <a:pt x="1429" y="13"/>
                      <a:pt x="1417" y="25"/>
                    </a:cubicBezTo>
                    <a:lnTo>
                      <a:pt x="48" y="1656"/>
                    </a:lnTo>
                    <a:cubicBezTo>
                      <a:pt x="1" y="1703"/>
                      <a:pt x="46" y="1764"/>
                      <a:pt x="93" y="1764"/>
                    </a:cubicBezTo>
                    <a:cubicBezTo>
                      <a:pt x="108" y="1764"/>
                      <a:pt x="123" y="1758"/>
                      <a:pt x="135" y="1743"/>
                    </a:cubicBezTo>
                    <a:lnTo>
                      <a:pt x="1466" y="150"/>
                    </a:lnTo>
                    <a:lnTo>
                      <a:pt x="2711" y="1730"/>
                    </a:lnTo>
                    <a:cubicBezTo>
                      <a:pt x="2723" y="1755"/>
                      <a:pt x="2736" y="1755"/>
                      <a:pt x="2748" y="1755"/>
                    </a:cubicBezTo>
                    <a:cubicBezTo>
                      <a:pt x="2798" y="1755"/>
                      <a:pt x="2835" y="1705"/>
                      <a:pt x="2798" y="1668"/>
                    </a:cubicBezTo>
                    <a:lnTo>
                      <a:pt x="1504" y="25"/>
                    </a:lnTo>
                    <a:cubicBezTo>
                      <a:pt x="1504" y="13"/>
                      <a:pt x="1479" y="0"/>
                      <a:pt x="1466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2"/>
              <p:cNvSpPr/>
              <p:nvPr/>
            </p:nvSpPr>
            <p:spPr>
              <a:xfrm flipH="1">
                <a:off x="1659493" y="1361159"/>
                <a:ext cx="114968" cy="71593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5" extrusionOk="0">
                    <a:moveTo>
                      <a:pt x="1445" y="1"/>
                    </a:moveTo>
                    <a:cubicBezTo>
                      <a:pt x="1432" y="1"/>
                      <a:pt x="1423" y="9"/>
                      <a:pt x="1415" y="18"/>
                    </a:cubicBezTo>
                    <a:lnTo>
                      <a:pt x="46" y="1661"/>
                    </a:lnTo>
                    <a:cubicBezTo>
                      <a:pt x="0" y="1706"/>
                      <a:pt x="41" y="1764"/>
                      <a:pt x="85" y="1764"/>
                    </a:cubicBezTo>
                    <a:cubicBezTo>
                      <a:pt x="102" y="1764"/>
                      <a:pt x="119" y="1756"/>
                      <a:pt x="133" y="1736"/>
                    </a:cubicBezTo>
                    <a:lnTo>
                      <a:pt x="1464" y="155"/>
                    </a:lnTo>
                    <a:lnTo>
                      <a:pt x="2709" y="1736"/>
                    </a:lnTo>
                    <a:cubicBezTo>
                      <a:pt x="2721" y="1748"/>
                      <a:pt x="2734" y="1761"/>
                      <a:pt x="2746" y="1761"/>
                    </a:cubicBezTo>
                    <a:cubicBezTo>
                      <a:pt x="2796" y="1761"/>
                      <a:pt x="2833" y="1698"/>
                      <a:pt x="2796" y="1661"/>
                    </a:cubicBezTo>
                    <a:lnTo>
                      <a:pt x="1502" y="31"/>
                    </a:lnTo>
                    <a:cubicBezTo>
                      <a:pt x="1502" y="6"/>
                      <a:pt x="1477" y="6"/>
                      <a:pt x="1464" y="6"/>
                    </a:cubicBezTo>
                    <a:cubicBezTo>
                      <a:pt x="1457" y="2"/>
                      <a:pt x="1451" y="1"/>
                      <a:pt x="1445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2"/>
              <p:cNvSpPr/>
              <p:nvPr/>
            </p:nvSpPr>
            <p:spPr>
              <a:xfrm flipH="1">
                <a:off x="1659493" y="1442651"/>
                <a:ext cx="115009" cy="7171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768" extrusionOk="0">
                    <a:moveTo>
                      <a:pt x="1465" y="0"/>
                    </a:moveTo>
                    <a:cubicBezTo>
                      <a:pt x="1441" y="0"/>
                      <a:pt x="1428" y="13"/>
                      <a:pt x="1416" y="25"/>
                    </a:cubicBezTo>
                    <a:lnTo>
                      <a:pt x="47" y="1668"/>
                    </a:lnTo>
                    <a:cubicBezTo>
                      <a:pt x="1" y="1714"/>
                      <a:pt x="42" y="1766"/>
                      <a:pt x="87" y="1766"/>
                    </a:cubicBezTo>
                    <a:cubicBezTo>
                      <a:pt x="104" y="1766"/>
                      <a:pt x="121" y="1759"/>
                      <a:pt x="134" y="1743"/>
                    </a:cubicBezTo>
                    <a:lnTo>
                      <a:pt x="1465" y="162"/>
                    </a:lnTo>
                    <a:lnTo>
                      <a:pt x="2710" y="1743"/>
                    </a:lnTo>
                    <a:cubicBezTo>
                      <a:pt x="2722" y="1755"/>
                      <a:pt x="2735" y="1768"/>
                      <a:pt x="2747" y="1768"/>
                    </a:cubicBezTo>
                    <a:cubicBezTo>
                      <a:pt x="2797" y="1768"/>
                      <a:pt x="2834" y="1705"/>
                      <a:pt x="2797" y="1668"/>
                    </a:cubicBezTo>
                    <a:lnTo>
                      <a:pt x="1503" y="25"/>
                    </a:lnTo>
                    <a:cubicBezTo>
                      <a:pt x="1503" y="13"/>
                      <a:pt x="1478" y="0"/>
                      <a:pt x="1465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2"/>
              <p:cNvSpPr/>
              <p:nvPr/>
            </p:nvSpPr>
            <p:spPr>
              <a:xfrm flipH="1">
                <a:off x="1659493" y="1514326"/>
                <a:ext cx="114603" cy="71228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1756" extrusionOk="0">
                    <a:moveTo>
                      <a:pt x="1455" y="1"/>
                    </a:moveTo>
                    <a:cubicBezTo>
                      <a:pt x="1431" y="1"/>
                      <a:pt x="1418" y="1"/>
                      <a:pt x="1406" y="26"/>
                    </a:cubicBezTo>
                    <a:lnTo>
                      <a:pt x="37" y="1656"/>
                    </a:lnTo>
                    <a:cubicBezTo>
                      <a:pt x="0" y="1702"/>
                      <a:pt x="37" y="1754"/>
                      <a:pt x="79" y="1754"/>
                    </a:cubicBezTo>
                    <a:cubicBezTo>
                      <a:pt x="95" y="1754"/>
                      <a:pt x="111" y="1747"/>
                      <a:pt x="124" y="1731"/>
                    </a:cubicBezTo>
                    <a:lnTo>
                      <a:pt x="1455" y="150"/>
                    </a:lnTo>
                    <a:lnTo>
                      <a:pt x="2700" y="1731"/>
                    </a:lnTo>
                    <a:cubicBezTo>
                      <a:pt x="2712" y="1743"/>
                      <a:pt x="2725" y="1755"/>
                      <a:pt x="2737" y="1755"/>
                    </a:cubicBezTo>
                    <a:cubicBezTo>
                      <a:pt x="2787" y="1755"/>
                      <a:pt x="2824" y="1693"/>
                      <a:pt x="2787" y="1656"/>
                    </a:cubicBezTo>
                    <a:lnTo>
                      <a:pt x="1493" y="26"/>
                    </a:lnTo>
                    <a:cubicBezTo>
                      <a:pt x="1493" y="13"/>
                      <a:pt x="1468" y="1"/>
                      <a:pt x="1455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2"/>
              <p:cNvSpPr/>
              <p:nvPr/>
            </p:nvSpPr>
            <p:spPr>
              <a:xfrm flipH="1">
                <a:off x="967294" y="677340"/>
                <a:ext cx="325189" cy="854165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21058" extrusionOk="0">
                    <a:moveTo>
                      <a:pt x="4008" y="0"/>
                    </a:moveTo>
                    <a:lnTo>
                      <a:pt x="0" y="21058"/>
                    </a:lnTo>
                    <a:lnTo>
                      <a:pt x="8015" y="21058"/>
                    </a:lnTo>
                    <a:lnTo>
                      <a:pt x="40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2"/>
              <p:cNvSpPr/>
              <p:nvPr/>
            </p:nvSpPr>
            <p:spPr>
              <a:xfrm flipH="1">
                <a:off x="1130376" y="1064153"/>
                <a:ext cx="3570" cy="469389"/>
              </a:xfrm>
              <a:custGeom>
                <a:avLst/>
                <a:gdLst/>
                <a:ahLst/>
                <a:cxnLst/>
                <a:rect l="l" t="t" r="r" b="b"/>
                <a:pathLst>
                  <a:path w="88" h="11572" extrusionOk="0">
                    <a:moveTo>
                      <a:pt x="44" y="0"/>
                    </a:moveTo>
                    <a:cubicBezTo>
                      <a:pt x="22" y="0"/>
                      <a:pt x="0" y="16"/>
                      <a:pt x="0" y="47"/>
                    </a:cubicBezTo>
                    <a:lnTo>
                      <a:pt x="0" y="11522"/>
                    </a:lnTo>
                    <a:cubicBezTo>
                      <a:pt x="0" y="11547"/>
                      <a:pt x="13" y="11572"/>
                      <a:pt x="50" y="11572"/>
                    </a:cubicBezTo>
                    <a:cubicBezTo>
                      <a:pt x="75" y="11572"/>
                      <a:pt x="87" y="11547"/>
                      <a:pt x="87" y="11522"/>
                    </a:cubicBezTo>
                    <a:lnTo>
                      <a:pt x="87" y="47"/>
                    </a:lnTo>
                    <a:cubicBezTo>
                      <a:pt x="87" y="16"/>
                      <a:pt x="66" y="0"/>
                      <a:pt x="44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2"/>
              <p:cNvSpPr/>
              <p:nvPr/>
            </p:nvSpPr>
            <p:spPr>
              <a:xfrm flipH="1">
                <a:off x="1087456" y="1064031"/>
                <a:ext cx="89167" cy="55571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370" extrusionOk="0">
                    <a:moveTo>
                      <a:pt x="1127" y="0"/>
                    </a:moveTo>
                    <a:cubicBezTo>
                      <a:pt x="1115" y="0"/>
                      <a:pt x="1102" y="0"/>
                      <a:pt x="1090" y="13"/>
                    </a:cubicBezTo>
                    <a:lnTo>
                      <a:pt x="19" y="1295"/>
                    </a:lnTo>
                    <a:cubicBezTo>
                      <a:pt x="0" y="1332"/>
                      <a:pt x="31" y="1370"/>
                      <a:pt x="64" y="1370"/>
                    </a:cubicBezTo>
                    <a:cubicBezTo>
                      <a:pt x="74" y="1370"/>
                      <a:pt x="85" y="1366"/>
                      <a:pt x="94" y="1357"/>
                    </a:cubicBezTo>
                    <a:lnTo>
                      <a:pt x="1127" y="112"/>
                    </a:lnTo>
                    <a:lnTo>
                      <a:pt x="2098" y="1357"/>
                    </a:lnTo>
                    <a:cubicBezTo>
                      <a:pt x="2110" y="1369"/>
                      <a:pt x="2123" y="1369"/>
                      <a:pt x="2135" y="1369"/>
                    </a:cubicBezTo>
                    <a:cubicBezTo>
                      <a:pt x="2172" y="1369"/>
                      <a:pt x="2197" y="1320"/>
                      <a:pt x="2172" y="1295"/>
                    </a:cubicBezTo>
                    <a:lnTo>
                      <a:pt x="1164" y="13"/>
                    </a:lnTo>
                    <a:cubicBezTo>
                      <a:pt x="1152" y="0"/>
                      <a:pt x="1139" y="0"/>
                      <a:pt x="112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2"/>
              <p:cNvSpPr/>
              <p:nvPr/>
            </p:nvSpPr>
            <p:spPr>
              <a:xfrm flipH="1">
                <a:off x="1087456" y="1119563"/>
                <a:ext cx="89573" cy="5605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1382" extrusionOk="0">
                    <a:moveTo>
                      <a:pt x="1137" y="0"/>
                    </a:moveTo>
                    <a:cubicBezTo>
                      <a:pt x="1125" y="0"/>
                      <a:pt x="1112" y="13"/>
                      <a:pt x="1100" y="25"/>
                    </a:cubicBezTo>
                    <a:lnTo>
                      <a:pt x="29" y="1295"/>
                    </a:lnTo>
                    <a:cubicBezTo>
                      <a:pt x="1" y="1323"/>
                      <a:pt x="45" y="1373"/>
                      <a:pt x="78" y="1373"/>
                    </a:cubicBezTo>
                    <a:cubicBezTo>
                      <a:pt x="89" y="1373"/>
                      <a:pt x="98" y="1369"/>
                      <a:pt x="104" y="1357"/>
                    </a:cubicBezTo>
                    <a:lnTo>
                      <a:pt x="1137" y="125"/>
                    </a:lnTo>
                    <a:lnTo>
                      <a:pt x="2108" y="1357"/>
                    </a:lnTo>
                    <a:cubicBezTo>
                      <a:pt x="2120" y="1369"/>
                      <a:pt x="2133" y="1382"/>
                      <a:pt x="2145" y="1382"/>
                    </a:cubicBezTo>
                    <a:cubicBezTo>
                      <a:pt x="2182" y="1382"/>
                      <a:pt x="2207" y="1332"/>
                      <a:pt x="2182" y="1307"/>
                    </a:cubicBezTo>
                    <a:lnTo>
                      <a:pt x="1174" y="25"/>
                    </a:lnTo>
                    <a:cubicBezTo>
                      <a:pt x="1162" y="13"/>
                      <a:pt x="1149" y="0"/>
                      <a:pt x="113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2"/>
              <p:cNvSpPr/>
              <p:nvPr/>
            </p:nvSpPr>
            <p:spPr>
              <a:xfrm flipH="1">
                <a:off x="1087983" y="1175581"/>
                <a:ext cx="88640" cy="55611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371" extrusionOk="0">
                    <a:moveTo>
                      <a:pt x="1127" y="1"/>
                    </a:moveTo>
                    <a:cubicBezTo>
                      <a:pt x="1115" y="1"/>
                      <a:pt x="1102" y="1"/>
                      <a:pt x="1090" y="13"/>
                    </a:cubicBezTo>
                    <a:lnTo>
                      <a:pt x="19" y="1295"/>
                    </a:lnTo>
                    <a:cubicBezTo>
                      <a:pt x="0" y="1333"/>
                      <a:pt x="31" y="1370"/>
                      <a:pt x="64" y="1370"/>
                    </a:cubicBezTo>
                    <a:cubicBezTo>
                      <a:pt x="74" y="1370"/>
                      <a:pt x="85" y="1366"/>
                      <a:pt x="94" y="1357"/>
                    </a:cubicBezTo>
                    <a:lnTo>
                      <a:pt x="1127" y="125"/>
                    </a:lnTo>
                    <a:lnTo>
                      <a:pt x="2098" y="1357"/>
                    </a:lnTo>
                    <a:cubicBezTo>
                      <a:pt x="2110" y="1370"/>
                      <a:pt x="2123" y="1370"/>
                      <a:pt x="2135" y="1370"/>
                    </a:cubicBezTo>
                    <a:cubicBezTo>
                      <a:pt x="2147" y="1370"/>
                      <a:pt x="2160" y="1370"/>
                      <a:pt x="2160" y="1357"/>
                    </a:cubicBezTo>
                    <a:cubicBezTo>
                      <a:pt x="2185" y="1345"/>
                      <a:pt x="2185" y="1320"/>
                      <a:pt x="2172" y="1295"/>
                    </a:cubicBezTo>
                    <a:lnTo>
                      <a:pt x="1164" y="13"/>
                    </a:lnTo>
                    <a:cubicBezTo>
                      <a:pt x="1152" y="1"/>
                      <a:pt x="1139" y="1"/>
                      <a:pt x="1127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2"/>
              <p:cNvSpPr/>
              <p:nvPr/>
            </p:nvSpPr>
            <p:spPr>
              <a:xfrm flipH="1">
                <a:off x="1087456" y="1239184"/>
                <a:ext cx="89573" cy="55571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1370" extrusionOk="0">
                    <a:moveTo>
                      <a:pt x="1137" y="1"/>
                    </a:moveTo>
                    <a:cubicBezTo>
                      <a:pt x="1125" y="1"/>
                      <a:pt x="1112" y="13"/>
                      <a:pt x="1100" y="13"/>
                    </a:cubicBezTo>
                    <a:lnTo>
                      <a:pt x="29" y="1295"/>
                    </a:lnTo>
                    <a:cubicBezTo>
                      <a:pt x="0" y="1324"/>
                      <a:pt x="47" y="1369"/>
                      <a:pt x="81" y="1369"/>
                    </a:cubicBezTo>
                    <a:cubicBezTo>
                      <a:pt x="90" y="1369"/>
                      <a:pt x="99" y="1366"/>
                      <a:pt x="104" y="1357"/>
                    </a:cubicBezTo>
                    <a:lnTo>
                      <a:pt x="1137" y="125"/>
                    </a:lnTo>
                    <a:lnTo>
                      <a:pt x="2108" y="1357"/>
                    </a:lnTo>
                    <a:cubicBezTo>
                      <a:pt x="2120" y="1370"/>
                      <a:pt x="2133" y="1370"/>
                      <a:pt x="2145" y="1370"/>
                    </a:cubicBezTo>
                    <a:cubicBezTo>
                      <a:pt x="2182" y="1370"/>
                      <a:pt x="2207" y="1333"/>
                      <a:pt x="2182" y="1295"/>
                    </a:cubicBezTo>
                    <a:lnTo>
                      <a:pt x="1174" y="13"/>
                    </a:lnTo>
                    <a:cubicBezTo>
                      <a:pt x="1162" y="13"/>
                      <a:pt x="1149" y="1"/>
                      <a:pt x="1137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2"/>
              <p:cNvSpPr/>
              <p:nvPr/>
            </p:nvSpPr>
            <p:spPr>
              <a:xfrm flipH="1">
                <a:off x="1087983" y="1295243"/>
                <a:ext cx="88640" cy="55571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370" extrusionOk="0">
                    <a:moveTo>
                      <a:pt x="1127" y="0"/>
                    </a:moveTo>
                    <a:cubicBezTo>
                      <a:pt x="1115" y="0"/>
                      <a:pt x="1102" y="0"/>
                      <a:pt x="1090" y="13"/>
                    </a:cubicBezTo>
                    <a:lnTo>
                      <a:pt x="19" y="1295"/>
                    </a:lnTo>
                    <a:cubicBezTo>
                      <a:pt x="1" y="1323"/>
                      <a:pt x="31" y="1358"/>
                      <a:pt x="63" y="1358"/>
                    </a:cubicBezTo>
                    <a:cubicBezTo>
                      <a:pt x="74" y="1358"/>
                      <a:pt x="85" y="1354"/>
                      <a:pt x="94" y="1344"/>
                    </a:cubicBezTo>
                    <a:lnTo>
                      <a:pt x="1127" y="112"/>
                    </a:lnTo>
                    <a:lnTo>
                      <a:pt x="2098" y="1344"/>
                    </a:lnTo>
                    <a:cubicBezTo>
                      <a:pt x="2110" y="1357"/>
                      <a:pt x="2123" y="1369"/>
                      <a:pt x="2135" y="1369"/>
                    </a:cubicBezTo>
                    <a:cubicBezTo>
                      <a:pt x="2147" y="1369"/>
                      <a:pt x="2160" y="1369"/>
                      <a:pt x="2160" y="1357"/>
                    </a:cubicBezTo>
                    <a:cubicBezTo>
                      <a:pt x="2185" y="1344"/>
                      <a:pt x="2185" y="1307"/>
                      <a:pt x="2172" y="1295"/>
                    </a:cubicBezTo>
                    <a:lnTo>
                      <a:pt x="1164" y="13"/>
                    </a:lnTo>
                    <a:cubicBezTo>
                      <a:pt x="1152" y="0"/>
                      <a:pt x="1139" y="0"/>
                      <a:pt x="112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2"/>
              <p:cNvSpPr/>
              <p:nvPr/>
            </p:nvSpPr>
            <p:spPr>
              <a:xfrm flipH="1">
                <a:off x="1087983" y="1350774"/>
                <a:ext cx="88640" cy="55571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370" extrusionOk="0">
                    <a:moveTo>
                      <a:pt x="1127" y="0"/>
                    </a:moveTo>
                    <a:cubicBezTo>
                      <a:pt x="1115" y="0"/>
                      <a:pt x="1102" y="13"/>
                      <a:pt x="1090" y="13"/>
                    </a:cubicBezTo>
                    <a:lnTo>
                      <a:pt x="19" y="1295"/>
                    </a:lnTo>
                    <a:cubicBezTo>
                      <a:pt x="0" y="1332"/>
                      <a:pt x="31" y="1370"/>
                      <a:pt x="64" y="1370"/>
                    </a:cubicBezTo>
                    <a:cubicBezTo>
                      <a:pt x="74" y="1370"/>
                      <a:pt x="85" y="1366"/>
                      <a:pt x="94" y="1357"/>
                    </a:cubicBezTo>
                    <a:lnTo>
                      <a:pt x="1127" y="125"/>
                    </a:lnTo>
                    <a:lnTo>
                      <a:pt x="2098" y="1357"/>
                    </a:lnTo>
                    <a:cubicBezTo>
                      <a:pt x="2110" y="1369"/>
                      <a:pt x="2123" y="1369"/>
                      <a:pt x="2135" y="1369"/>
                    </a:cubicBezTo>
                    <a:lnTo>
                      <a:pt x="2160" y="1369"/>
                    </a:lnTo>
                    <a:cubicBezTo>
                      <a:pt x="2185" y="1344"/>
                      <a:pt x="2185" y="1320"/>
                      <a:pt x="2172" y="1295"/>
                    </a:cubicBezTo>
                    <a:lnTo>
                      <a:pt x="1164" y="25"/>
                    </a:lnTo>
                    <a:cubicBezTo>
                      <a:pt x="1152" y="13"/>
                      <a:pt x="1139" y="0"/>
                      <a:pt x="112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2"/>
              <p:cNvSpPr/>
              <p:nvPr/>
            </p:nvSpPr>
            <p:spPr>
              <a:xfrm flipH="1">
                <a:off x="1087456" y="1414378"/>
                <a:ext cx="89573" cy="5605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1382" extrusionOk="0">
                    <a:moveTo>
                      <a:pt x="1137" y="0"/>
                    </a:moveTo>
                    <a:cubicBezTo>
                      <a:pt x="1125" y="0"/>
                      <a:pt x="1112" y="13"/>
                      <a:pt x="1100" y="25"/>
                    </a:cubicBezTo>
                    <a:lnTo>
                      <a:pt x="29" y="1295"/>
                    </a:lnTo>
                    <a:cubicBezTo>
                      <a:pt x="1" y="1323"/>
                      <a:pt x="45" y="1374"/>
                      <a:pt x="78" y="1374"/>
                    </a:cubicBezTo>
                    <a:cubicBezTo>
                      <a:pt x="89" y="1374"/>
                      <a:pt x="98" y="1369"/>
                      <a:pt x="104" y="1357"/>
                    </a:cubicBezTo>
                    <a:lnTo>
                      <a:pt x="1137" y="125"/>
                    </a:lnTo>
                    <a:lnTo>
                      <a:pt x="2108" y="1357"/>
                    </a:lnTo>
                    <a:cubicBezTo>
                      <a:pt x="2120" y="1369"/>
                      <a:pt x="2133" y="1382"/>
                      <a:pt x="2145" y="1382"/>
                    </a:cubicBezTo>
                    <a:cubicBezTo>
                      <a:pt x="2182" y="1369"/>
                      <a:pt x="2207" y="1332"/>
                      <a:pt x="2182" y="1295"/>
                    </a:cubicBezTo>
                    <a:lnTo>
                      <a:pt x="1174" y="25"/>
                    </a:lnTo>
                    <a:cubicBezTo>
                      <a:pt x="1162" y="13"/>
                      <a:pt x="1149" y="0"/>
                      <a:pt x="113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2"/>
              <p:cNvSpPr/>
              <p:nvPr/>
            </p:nvSpPr>
            <p:spPr>
              <a:xfrm flipH="1">
                <a:off x="1087456" y="1470396"/>
                <a:ext cx="89573" cy="55571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1370" extrusionOk="0">
                    <a:moveTo>
                      <a:pt x="1137" y="1"/>
                    </a:moveTo>
                    <a:cubicBezTo>
                      <a:pt x="1125" y="1"/>
                      <a:pt x="1112" y="1"/>
                      <a:pt x="1100" y="13"/>
                    </a:cubicBezTo>
                    <a:lnTo>
                      <a:pt x="29" y="1295"/>
                    </a:lnTo>
                    <a:cubicBezTo>
                      <a:pt x="0" y="1324"/>
                      <a:pt x="47" y="1369"/>
                      <a:pt x="81" y="1369"/>
                    </a:cubicBezTo>
                    <a:cubicBezTo>
                      <a:pt x="90" y="1369"/>
                      <a:pt x="99" y="1366"/>
                      <a:pt x="104" y="1357"/>
                    </a:cubicBezTo>
                    <a:lnTo>
                      <a:pt x="1137" y="113"/>
                    </a:lnTo>
                    <a:lnTo>
                      <a:pt x="2108" y="1357"/>
                    </a:lnTo>
                    <a:cubicBezTo>
                      <a:pt x="2120" y="1370"/>
                      <a:pt x="2133" y="1370"/>
                      <a:pt x="2145" y="1370"/>
                    </a:cubicBezTo>
                    <a:cubicBezTo>
                      <a:pt x="2182" y="1370"/>
                      <a:pt x="2207" y="1333"/>
                      <a:pt x="2182" y="1295"/>
                    </a:cubicBezTo>
                    <a:lnTo>
                      <a:pt x="1174" y="13"/>
                    </a:lnTo>
                    <a:cubicBezTo>
                      <a:pt x="1162" y="1"/>
                      <a:pt x="1149" y="1"/>
                      <a:pt x="1137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2"/>
              <p:cNvSpPr/>
              <p:nvPr/>
            </p:nvSpPr>
            <p:spPr>
              <a:xfrm flipH="1">
                <a:off x="1207126" y="601608"/>
                <a:ext cx="416547" cy="1094985"/>
              </a:xfrm>
              <a:custGeom>
                <a:avLst/>
                <a:gdLst/>
                <a:ahLst/>
                <a:cxnLst/>
                <a:rect l="l" t="t" r="r" b="b"/>
                <a:pathLst>
                  <a:path w="10268" h="26995" extrusionOk="0">
                    <a:moveTo>
                      <a:pt x="5128" y="0"/>
                    </a:moveTo>
                    <a:lnTo>
                      <a:pt x="0" y="26994"/>
                    </a:lnTo>
                    <a:lnTo>
                      <a:pt x="10268" y="26994"/>
                    </a:lnTo>
                    <a:lnTo>
                      <a:pt x="51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2"/>
              <p:cNvSpPr/>
              <p:nvPr/>
            </p:nvSpPr>
            <p:spPr>
              <a:xfrm flipH="1">
                <a:off x="1415888" y="1097212"/>
                <a:ext cx="5112" cy="60142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4827" extrusionOk="0">
                    <a:moveTo>
                      <a:pt x="63" y="1"/>
                    </a:moveTo>
                    <a:cubicBezTo>
                      <a:pt x="32" y="1"/>
                      <a:pt x="1" y="22"/>
                      <a:pt x="7" y="66"/>
                    </a:cubicBezTo>
                    <a:lnTo>
                      <a:pt x="7" y="14776"/>
                    </a:lnTo>
                    <a:cubicBezTo>
                      <a:pt x="7" y="14801"/>
                      <a:pt x="32" y="14826"/>
                      <a:pt x="57" y="14826"/>
                    </a:cubicBezTo>
                    <a:cubicBezTo>
                      <a:pt x="94" y="14826"/>
                      <a:pt x="119" y="14801"/>
                      <a:pt x="119" y="14776"/>
                    </a:cubicBezTo>
                    <a:lnTo>
                      <a:pt x="119" y="66"/>
                    </a:lnTo>
                    <a:cubicBezTo>
                      <a:pt x="125" y="22"/>
                      <a:pt x="94" y="1"/>
                      <a:pt x="63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2"/>
              <p:cNvSpPr/>
              <p:nvPr/>
            </p:nvSpPr>
            <p:spPr>
              <a:xfrm flipH="1">
                <a:off x="1361121" y="1097334"/>
                <a:ext cx="114603" cy="71228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1756" extrusionOk="0">
                    <a:moveTo>
                      <a:pt x="1456" y="1"/>
                    </a:moveTo>
                    <a:cubicBezTo>
                      <a:pt x="1443" y="1"/>
                      <a:pt x="1418" y="13"/>
                      <a:pt x="1406" y="26"/>
                    </a:cubicBezTo>
                    <a:lnTo>
                      <a:pt x="37" y="1656"/>
                    </a:lnTo>
                    <a:cubicBezTo>
                      <a:pt x="0" y="1702"/>
                      <a:pt x="38" y="1754"/>
                      <a:pt x="80" y="1754"/>
                    </a:cubicBezTo>
                    <a:cubicBezTo>
                      <a:pt x="95" y="1754"/>
                      <a:pt x="111" y="1747"/>
                      <a:pt x="124" y="1731"/>
                    </a:cubicBezTo>
                    <a:lnTo>
                      <a:pt x="1456" y="150"/>
                    </a:lnTo>
                    <a:lnTo>
                      <a:pt x="2700" y="1731"/>
                    </a:lnTo>
                    <a:cubicBezTo>
                      <a:pt x="2713" y="1743"/>
                      <a:pt x="2725" y="1756"/>
                      <a:pt x="2750" y="1756"/>
                    </a:cubicBezTo>
                    <a:cubicBezTo>
                      <a:pt x="2800" y="1756"/>
                      <a:pt x="2825" y="1706"/>
                      <a:pt x="2787" y="1656"/>
                    </a:cubicBezTo>
                    <a:lnTo>
                      <a:pt x="1506" y="26"/>
                    </a:lnTo>
                    <a:cubicBezTo>
                      <a:pt x="1493" y="13"/>
                      <a:pt x="1481" y="1"/>
                      <a:pt x="1456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2"/>
              <p:cNvSpPr/>
              <p:nvPr/>
            </p:nvSpPr>
            <p:spPr>
              <a:xfrm flipH="1">
                <a:off x="1361121" y="1168523"/>
                <a:ext cx="114603" cy="7171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1768" extrusionOk="0">
                    <a:moveTo>
                      <a:pt x="1456" y="1"/>
                    </a:moveTo>
                    <a:cubicBezTo>
                      <a:pt x="1443" y="1"/>
                      <a:pt x="1418" y="13"/>
                      <a:pt x="1406" y="25"/>
                    </a:cubicBezTo>
                    <a:lnTo>
                      <a:pt x="37" y="1668"/>
                    </a:lnTo>
                    <a:cubicBezTo>
                      <a:pt x="0" y="1714"/>
                      <a:pt x="38" y="1766"/>
                      <a:pt x="80" y="1766"/>
                    </a:cubicBezTo>
                    <a:cubicBezTo>
                      <a:pt x="95" y="1766"/>
                      <a:pt x="111" y="1759"/>
                      <a:pt x="124" y="1743"/>
                    </a:cubicBezTo>
                    <a:lnTo>
                      <a:pt x="1456" y="162"/>
                    </a:lnTo>
                    <a:lnTo>
                      <a:pt x="2700" y="1743"/>
                    </a:lnTo>
                    <a:cubicBezTo>
                      <a:pt x="2713" y="1755"/>
                      <a:pt x="2725" y="1768"/>
                      <a:pt x="2750" y="1768"/>
                    </a:cubicBezTo>
                    <a:cubicBezTo>
                      <a:pt x="2800" y="1768"/>
                      <a:pt x="2825" y="1706"/>
                      <a:pt x="2787" y="1668"/>
                    </a:cubicBezTo>
                    <a:lnTo>
                      <a:pt x="1506" y="25"/>
                    </a:lnTo>
                    <a:cubicBezTo>
                      <a:pt x="1493" y="13"/>
                      <a:pt x="1481" y="13"/>
                      <a:pt x="1456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2"/>
              <p:cNvSpPr/>
              <p:nvPr/>
            </p:nvSpPr>
            <p:spPr>
              <a:xfrm flipH="1">
                <a:off x="1361121" y="1240198"/>
                <a:ext cx="114684" cy="71390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760" extrusionOk="0">
                    <a:moveTo>
                      <a:pt x="1458" y="1"/>
                    </a:moveTo>
                    <a:cubicBezTo>
                      <a:pt x="1445" y="1"/>
                      <a:pt x="1420" y="13"/>
                      <a:pt x="1408" y="26"/>
                    </a:cubicBezTo>
                    <a:lnTo>
                      <a:pt x="39" y="1656"/>
                    </a:lnTo>
                    <a:cubicBezTo>
                      <a:pt x="1" y="1704"/>
                      <a:pt x="44" y="1759"/>
                      <a:pt x="88" y="1759"/>
                    </a:cubicBezTo>
                    <a:cubicBezTo>
                      <a:pt x="101" y="1759"/>
                      <a:pt x="115" y="1755"/>
                      <a:pt x="126" y="1743"/>
                    </a:cubicBezTo>
                    <a:lnTo>
                      <a:pt x="1458" y="150"/>
                    </a:lnTo>
                    <a:lnTo>
                      <a:pt x="2702" y="1731"/>
                    </a:lnTo>
                    <a:cubicBezTo>
                      <a:pt x="2715" y="1756"/>
                      <a:pt x="2727" y="1756"/>
                      <a:pt x="2752" y="1756"/>
                    </a:cubicBezTo>
                    <a:cubicBezTo>
                      <a:pt x="2802" y="1756"/>
                      <a:pt x="2827" y="1706"/>
                      <a:pt x="2789" y="1668"/>
                    </a:cubicBezTo>
                    <a:lnTo>
                      <a:pt x="1508" y="26"/>
                    </a:lnTo>
                    <a:cubicBezTo>
                      <a:pt x="1495" y="13"/>
                      <a:pt x="1483" y="1"/>
                      <a:pt x="1458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2"/>
              <p:cNvSpPr/>
              <p:nvPr/>
            </p:nvSpPr>
            <p:spPr>
              <a:xfrm flipH="1">
                <a:off x="1361121" y="1321974"/>
                <a:ext cx="114603" cy="71228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1756" extrusionOk="0">
                    <a:moveTo>
                      <a:pt x="1456" y="1"/>
                    </a:moveTo>
                    <a:cubicBezTo>
                      <a:pt x="1443" y="1"/>
                      <a:pt x="1418" y="1"/>
                      <a:pt x="1406" y="13"/>
                    </a:cubicBezTo>
                    <a:lnTo>
                      <a:pt x="37" y="1656"/>
                    </a:lnTo>
                    <a:cubicBezTo>
                      <a:pt x="0" y="1702"/>
                      <a:pt x="38" y="1754"/>
                      <a:pt x="80" y="1754"/>
                    </a:cubicBezTo>
                    <a:cubicBezTo>
                      <a:pt x="95" y="1754"/>
                      <a:pt x="111" y="1747"/>
                      <a:pt x="124" y="1731"/>
                    </a:cubicBezTo>
                    <a:lnTo>
                      <a:pt x="1456" y="150"/>
                    </a:lnTo>
                    <a:lnTo>
                      <a:pt x="2700" y="1731"/>
                    </a:lnTo>
                    <a:cubicBezTo>
                      <a:pt x="2713" y="1743"/>
                      <a:pt x="2725" y="1756"/>
                      <a:pt x="2750" y="1756"/>
                    </a:cubicBezTo>
                    <a:cubicBezTo>
                      <a:pt x="2800" y="1756"/>
                      <a:pt x="2825" y="1694"/>
                      <a:pt x="2787" y="1656"/>
                    </a:cubicBezTo>
                    <a:lnTo>
                      <a:pt x="1506" y="13"/>
                    </a:lnTo>
                    <a:cubicBezTo>
                      <a:pt x="1493" y="1"/>
                      <a:pt x="1481" y="1"/>
                      <a:pt x="1456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2"/>
              <p:cNvSpPr/>
              <p:nvPr/>
            </p:nvSpPr>
            <p:spPr>
              <a:xfrm flipH="1">
                <a:off x="1361121" y="1393163"/>
                <a:ext cx="114644" cy="71593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765" extrusionOk="0">
                    <a:moveTo>
                      <a:pt x="1457" y="1"/>
                    </a:moveTo>
                    <a:cubicBezTo>
                      <a:pt x="1444" y="1"/>
                      <a:pt x="1419" y="13"/>
                      <a:pt x="1407" y="26"/>
                    </a:cubicBezTo>
                    <a:lnTo>
                      <a:pt x="38" y="1668"/>
                    </a:lnTo>
                    <a:cubicBezTo>
                      <a:pt x="0" y="1706"/>
                      <a:pt x="41" y="1765"/>
                      <a:pt x="84" y="1765"/>
                    </a:cubicBezTo>
                    <a:cubicBezTo>
                      <a:pt x="98" y="1765"/>
                      <a:pt x="113" y="1758"/>
                      <a:pt x="125" y="1743"/>
                    </a:cubicBezTo>
                    <a:lnTo>
                      <a:pt x="1457" y="163"/>
                    </a:lnTo>
                    <a:lnTo>
                      <a:pt x="2701" y="1743"/>
                    </a:lnTo>
                    <a:cubicBezTo>
                      <a:pt x="2714" y="1756"/>
                      <a:pt x="2726" y="1756"/>
                      <a:pt x="2751" y="1756"/>
                    </a:cubicBezTo>
                    <a:cubicBezTo>
                      <a:pt x="2801" y="1756"/>
                      <a:pt x="2826" y="1706"/>
                      <a:pt x="2788" y="1668"/>
                    </a:cubicBezTo>
                    <a:lnTo>
                      <a:pt x="1507" y="26"/>
                    </a:lnTo>
                    <a:cubicBezTo>
                      <a:pt x="1494" y="13"/>
                      <a:pt x="1482" y="1"/>
                      <a:pt x="1457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2"/>
              <p:cNvSpPr/>
              <p:nvPr/>
            </p:nvSpPr>
            <p:spPr>
              <a:xfrm flipH="1">
                <a:off x="1361121" y="1464879"/>
                <a:ext cx="114603" cy="71187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1755" extrusionOk="0">
                    <a:moveTo>
                      <a:pt x="1456" y="0"/>
                    </a:moveTo>
                    <a:cubicBezTo>
                      <a:pt x="1443" y="0"/>
                      <a:pt x="1418" y="0"/>
                      <a:pt x="1406" y="25"/>
                    </a:cubicBezTo>
                    <a:lnTo>
                      <a:pt x="37" y="1655"/>
                    </a:lnTo>
                    <a:cubicBezTo>
                      <a:pt x="0" y="1701"/>
                      <a:pt x="38" y="1753"/>
                      <a:pt x="80" y="1753"/>
                    </a:cubicBezTo>
                    <a:cubicBezTo>
                      <a:pt x="95" y="1753"/>
                      <a:pt x="111" y="1746"/>
                      <a:pt x="124" y="1730"/>
                    </a:cubicBezTo>
                    <a:lnTo>
                      <a:pt x="1456" y="149"/>
                    </a:lnTo>
                    <a:lnTo>
                      <a:pt x="2700" y="1730"/>
                    </a:lnTo>
                    <a:cubicBezTo>
                      <a:pt x="2713" y="1742"/>
                      <a:pt x="2725" y="1755"/>
                      <a:pt x="2750" y="1755"/>
                    </a:cubicBezTo>
                    <a:cubicBezTo>
                      <a:pt x="2800" y="1755"/>
                      <a:pt x="2825" y="1693"/>
                      <a:pt x="2787" y="1655"/>
                    </a:cubicBezTo>
                    <a:lnTo>
                      <a:pt x="1506" y="25"/>
                    </a:lnTo>
                    <a:cubicBezTo>
                      <a:pt x="1493" y="12"/>
                      <a:pt x="1481" y="0"/>
                      <a:pt x="1456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2"/>
              <p:cNvSpPr/>
              <p:nvPr/>
            </p:nvSpPr>
            <p:spPr>
              <a:xfrm flipH="1">
                <a:off x="1361121" y="1546128"/>
                <a:ext cx="114603" cy="7171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1768" extrusionOk="0">
                    <a:moveTo>
                      <a:pt x="1456" y="1"/>
                    </a:moveTo>
                    <a:cubicBezTo>
                      <a:pt x="1443" y="1"/>
                      <a:pt x="1418" y="13"/>
                      <a:pt x="1406" y="26"/>
                    </a:cubicBezTo>
                    <a:lnTo>
                      <a:pt x="37" y="1668"/>
                    </a:lnTo>
                    <a:cubicBezTo>
                      <a:pt x="0" y="1714"/>
                      <a:pt x="38" y="1767"/>
                      <a:pt x="80" y="1767"/>
                    </a:cubicBezTo>
                    <a:cubicBezTo>
                      <a:pt x="95" y="1767"/>
                      <a:pt x="111" y="1760"/>
                      <a:pt x="124" y="1743"/>
                    </a:cubicBezTo>
                    <a:lnTo>
                      <a:pt x="1456" y="163"/>
                    </a:lnTo>
                    <a:lnTo>
                      <a:pt x="2700" y="1743"/>
                    </a:lnTo>
                    <a:cubicBezTo>
                      <a:pt x="2713" y="1756"/>
                      <a:pt x="2725" y="1768"/>
                      <a:pt x="2750" y="1768"/>
                    </a:cubicBezTo>
                    <a:cubicBezTo>
                      <a:pt x="2800" y="1768"/>
                      <a:pt x="2825" y="1706"/>
                      <a:pt x="2787" y="1668"/>
                    </a:cubicBezTo>
                    <a:lnTo>
                      <a:pt x="1506" y="26"/>
                    </a:lnTo>
                    <a:cubicBezTo>
                      <a:pt x="1493" y="13"/>
                      <a:pt x="1481" y="1"/>
                      <a:pt x="1456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2"/>
              <p:cNvSpPr/>
              <p:nvPr/>
            </p:nvSpPr>
            <p:spPr>
              <a:xfrm flipH="1">
                <a:off x="1361121" y="1617844"/>
                <a:ext cx="114684" cy="71349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759" extrusionOk="0">
                    <a:moveTo>
                      <a:pt x="1458" y="0"/>
                    </a:moveTo>
                    <a:cubicBezTo>
                      <a:pt x="1445" y="0"/>
                      <a:pt x="1420" y="12"/>
                      <a:pt x="1408" y="25"/>
                    </a:cubicBezTo>
                    <a:lnTo>
                      <a:pt x="39" y="1655"/>
                    </a:lnTo>
                    <a:cubicBezTo>
                      <a:pt x="1" y="1703"/>
                      <a:pt x="44" y="1759"/>
                      <a:pt x="88" y="1759"/>
                    </a:cubicBezTo>
                    <a:cubicBezTo>
                      <a:pt x="101" y="1759"/>
                      <a:pt x="115" y="1754"/>
                      <a:pt x="126" y="1742"/>
                    </a:cubicBezTo>
                    <a:lnTo>
                      <a:pt x="1458" y="149"/>
                    </a:lnTo>
                    <a:lnTo>
                      <a:pt x="2702" y="1730"/>
                    </a:lnTo>
                    <a:cubicBezTo>
                      <a:pt x="2715" y="1755"/>
                      <a:pt x="2727" y="1755"/>
                      <a:pt x="2752" y="1755"/>
                    </a:cubicBezTo>
                    <a:cubicBezTo>
                      <a:pt x="2802" y="1755"/>
                      <a:pt x="2827" y="1705"/>
                      <a:pt x="2789" y="1668"/>
                    </a:cubicBezTo>
                    <a:lnTo>
                      <a:pt x="1508" y="25"/>
                    </a:lnTo>
                    <a:cubicBezTo>
                      <a:pt x="1495" y="12"/>
                      <a:pt x="1483" y="0"/>
                      <a:pt x="1458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0" name="Google Shape;1180;p2"/>
            <p:cNvGrpSpPr/>
            <p:nvPr/>
          </p:nvGrpSpPr>
          <p:grpSpPr>
            <a:xfrm>
              <a:off x="1839830" y="384200"/>
              <a:ext cx="1213891" cy="1355083"/>
              <a:chOff x="1839830" y="384200"/>
              <a:chExt cx="1213891" cy="1355083"/>
            </a:xfrm>
          </p:grpSpPr>
          <p:sp>
            <p:nvSpPr>
              <p:cNvPr id="1181" name="Google Shape;1181;p2"/>
              <p:cNvSpPr/>
              <p:nvPr/>
            </p:nvSpPr>
            <p:spPr>
              <a:xfrm flipH="1">
                <a:off x="1840812" y="787216"/>
                <a:ext cx="1212909" cy="951544"/>
              </a:xfrm>
              <a:custGeom>
                <a:avLst/>
                <a:gdLst/>
                <a:ahLst/>
                <a:cxnLst/>
                <a:rect l="l" t="t" r="r" b="b"/>
                <a:pathLst>
                  <a:path w="30829" h="38794" extrusionOk="0">
                    <a:moveTo>
                      <a:pt x="1" y="1"/>
                    </a:moveTo>
                    <a:lnTo>
                      <a:pt x="1" y="38793"/>
                    </a:lnTo>
                    <a:lnTo>
                      <a:pt x="30828" y="38793"/>
                    </a:lnTo>
                    <a:lnTo>
                      <a:pt x="308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2"/>
              <p:cNvSpPr/>
              <p:nvPr/>
            </p:nvSpPr>
            <p:spPr>
              <a:xfrm flipH="1">
                <a:off x="1839830" y="384209"/>
                <a:ext cx="1212909" cy="401974"/>
              </a:xfrm>
              <a:custGeom>
                <a:avLst/>
                <a:gdLst/>
                <a:ahLst/>
                <a:cxnLst/>
                <a:rect l="l" t="t" r="r" b="b"/>
                <a:pathLst>
                  <a:path w="30829" h="10218" extrusionOk="0">
                    <a:moveTo>
                      <a:pt x="1" y="0"/>
                    </a:moveTo>
                    <a:lnTo>
                      <a:pt x="1" y="10218"/>
                    </a:lnTo>
                    <a:lnTo>
                      <a:pt x="30828" y="10218"/>
                    </a:lnTo>
                    <a:lnTo>
                      <a:pt x="30828" y="0"/>
                    </a:lnTo>
                    <a:cubicBezTo>
                      <a:pt x="30828" y="0"/>
                      <a:pt x="17127" y="61"/>
                      <a:pt x="7993" y="61"/>
                    </a:cubicBezTo>
                    <a:cubicBezTo>
                      <a:pt x="3426" y="61"/>
                      <a:pt x="1" y="46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2"/>
              <p:cNvSpPr/>
              <p:nvPr/>
            </p:nvSpPr>
            <p:spPr>
              <a:xfrm flipH="1">
                <a:off x="2736896" y="875101"/>
                <a:ext cx="156229" cy="241345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8278" extrusionOk="0">
                    <a:moveTo>
                      <a:pt x="1" y="1"/>
                    </a:moveTo>
                    <a:lnTo>
                      <a:pt x="1" y="8277"/>
                    </a:lnTo>
                    <a:lnTo>
                      <a:pt x="3971" y="8277"/>
                    </a:lnTo>
                    <a:lnTo>
                      <a:pt x="39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2"/>
              <p:cNvSpPr/>
              <p:nvPr/>
            </p:nvSpPr>
            <p:spPr>
              <a:xfrm flipH="1">
                <a:off x="2352513" y="875101"/>
                <a:ext cx="156229" cy="241345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8278" extrusionOk="0">
                    <a:moveTo>
                      <a:pt x="1" y="1"/>
                    </a:moveTo>
                    <a:lnTo>
                      <a:pt x="1" y="8277"/>
                    </a:lnTo>
                    <a:lnTo>
                      <a:pt x="3971" y="8277"/>
                    </a:lnTo>
                    <a:lnTo>
                      <a:pt x="39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2"/>
              <p:cNvSpPr/>
              <p:nvPr/>
            </p:nvSpPr>
            <p:spPr>
              <a:xfrm flipH="1">
                <a:off x="1980878" y="875101"/>
                <a:ext cx="156229" cy="241345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8278" extrusionOk="0">
                    <a:moveTo>
                      <a:pt x="1" y="1"/>
                    </a:moveTo>
                    <a:lnTo>
                      <a:pt x="1" y="8277"/>
                    </a:lnTo>
                    <a:lnTo>
                      <a:pt x="3971" y="8277"/>
                    </a:lnTo>
                    <a:lnTo>
                      <a:pt x="39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2"/>
              <p:cNvSpPr/>
              <p:nvPr/>
            </p:nvSpPr>
            <p:spPr>
              <a:xfrm flipH="1">
                <a:off x="2326790" y="1314756"/>
                <a:ext cx="210092" cy="41476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10543" extrusionOk="0">
                    <a:moveTo>
                      <a:pt x="1" y="1"/>
                    </a:moveTo>
                    <a:lnTo>
                      <a:pt x="1" y="10542"/>
                    </a:lnTo>
                    <a:lnTo>
                      <a:pt x="5340" y="10542"/>
                    </a:lnTo>
                    <a:lnTo>
                      <a:pt x="53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2"/>
              <p:cNvSpPr/>
              <p:nvPr/>
            </p:nvSpPr>
            <p:spPr>
              <a:xfrm flipH="1">
                <a:off x="1839830" y="1700101"/>
                <a:ext cx="1212909" cy="39182"/>
              </a:xfrm>
              <a:custGeom>
                <a:avLst/>
                <a:gdLst/>
                <a:ahLst/>
                <a:cxnLst/>
                <a:rect l="l" t="t" r="r" b="b"/>
                <a:pathLst>
                  <a:path w="30829" h="996" extrusionOk="0">
                    <a:moveTo>
                      <a:pt x="1" y="0"/>
                    </a:moveTo>
                    <a:lnTo>
                      <a:pt x="1" y="996"/>
                    </a:lnTo>
                    <a:lnTo>
                      <a:pt x="30828" y="996"/>
                    </a:lnTo>
                    <a:lnTo>
                      <a:pt x="308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2"/>
              <p:cNvSpPr/>
              <p:nvPr/>
            </p:nvSpPr>
            <p:spPr>
              <a:xfrm flipH="1">
                <a:off x="2914408" y="384200"/>
                <a:ext cx="4019" cy="401962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928" extrusionOk="0">
                    <a:moveTo>
                      <a:pt x="1" y="1"/>
                    </a:moveTo>
                    <a:lnTo>
                      <a:pt x="1" y="13927"/>
                    </a:lnTo>
                    <a:lnTo>
                      <a:pt x="100" y="13927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2"/>
              <p:cNvSpPr/>
              <p:nvPr/>
            </p:nvSpPr>
            <p:spPr>
              <a:xfrm flipH="1">
                <a:off x="2780085" y="384213"/>
                <a:ext cx="4019" cy="401962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928" extrusionOk="0">
                    <a:moveTo>
                      <a:pt x="1" y="1"/>
                    </a:moveTo>
                    <a:lnTo>
                      <a:pt x="1" y="13927"/>
                    </a:lnTo>
                    <a:lnTo>
                      <a:pt x="100" y="13927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2"/>
              <p:cNvSpPr/>
              <p:nvPr/>
            </p:nvSpPr>
            <p:spPr>
              <a:xfrm flipH="1">
                <a:off x="2645762" y="384213"/>
                <a:ext cx="4019" cy="401962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928" extrusionOk="0">
                    <a:moveTo>
                      <a:pt x="1" y="1"/>
                    </a:moveTo>
                    <a:lnTo>
                      <a:pt x="1" y="13927"/>
                    </a:lnTo>
                    <a:lnTo>
                      <a:pt x="100" y="13927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2"/>
              <p:cNvSpPr/>
              <p:nvPr/>
            </p:nvSpPr>
            <p:spPr>
              <a:xfrm flipH="1">
                <a:off x="2511439" y="384213"/>
                <a:ext cx="4019" cy="401962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928" extrusionOk="0">
                    <a:moveTo>
                      <a:pt x="1" y="1"/>
                    </a:moveTo>
                    <a:lnTo>
                      <a:pt x="1" y="13927"/>
                    </a:lnTo>
                    <a:lnTo>
                      <a:pt x="100" y="13927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2"/>
              <p:cNvSpPr/>
              <p:nvPr/>
            </p:nvSpPr>
            <p:spPr>
              <a:xfrm flipH="1">
                <a:off x="2377116" y="384213"/>
                <a:ext cx="4019" cy="401962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928" extrusionOk="0">
                    <a:moveTo>
                      <a:pt x="1" y="1"/>
                    </a:moveTo>
                    <a:lnTo>
                      <a:pt x="1" y="13927"/>
                    </a:lnTo>
                    <a:lnTo>
                      <a:pt x="100" y="13927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2"/>
              <p:cNvSpPr/>
              <p:nvPr/>
            </p:nvSpPr>
            <p:spPr>
              <a:xfrm flipH="1">
                <a:off x="2242794" y="384213"/>
                <a:ext cx="4019" cy="401962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928" extrusionOk="0">
                    <a:moveTo>
                      <a:pt x="1" y="1"/>
                    </a:moveTo>
                    <a:lnTo>
                      <a:pt x="1" y="13927"/>
                    </a:lnTo>
                    <a:lnTo>
                      <a:pt x="100" y="13927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2"/>
              <p:cNvSpPr/>
              <p:nvPr/>
            </p:nvSpPr>
            <p:spPr>
              <a:xfrm flipH="1">
                <a:off x="2108471" y="384213"/>
                <a:ext cx="4019" cy="401962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928" extrusionOk="0">
                    <a:moveTo>
                      <a:pt x="1" y="1"/>
                    </a:moveTo>
                    <a:lnTo>
                      <a:pt x="1" y="13927"/>
                    </a:lnTo>
                    <a:lnTo>
                      <a:pt x="100" y="13927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2"/>
              <p:cNvSpPr/>
              <p:nvPr/>
            </p:nvSpPr>
            <p:spPr>
              <a:xfrm flipH="1">
                <a:off x="1974148" y="384213"/>
                <a:ext cx="4019" cy="401962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928" extrusionOk="0">
                    <a:moveTo>
                      <a:pt x="1" y="1"/>
                    </a:moveTo>
                    <a:lnTo>
                      <a:pt x="1" y="13927"/>
                    </a:lnTo>
                    <a:lnTo>
                      <a:pt x="100" y="13927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96" name="Google Shape;1196;p2"/>
          <p:cNvSpPr/>
          <p:nvPr/>
        </p:nvSpPr>
        <p:spPr>
          <a:xfrm>
            <a:off x="8131234" y="1038201"/>
            <a:ext cx="1546004" cy="587825"/>
          </a:xfrm>
          <a:custGeom>
            <a:avLst/>
            <a:gdLst/>
            <a:ahLst/>
            <a:cxnLst/>
            <a:rect l="l" t="t" r="r" b="b"/>
            <a:pathLst>
              <a:path w="37033" h="13626" extrusionOk="0">
                <a:moveTo>
                  <a:pt x="0" y="11987"/>
                </a:moveTo>
                <a:cubicBezTo>
                  <a:pt x="7329" y="11987"/>
                  <a:pt x="14616" y="13359"/>
                  <a:pt x="21945" y="13359"/>
                </a:cubicBezTo>
                <a:cubicBezTo>
                  <a:pt x="24877" y="13359"/>
                  <a:pt x="29006" y="14426"/>
                  <a:pt x="30632" y="11987"/>
                </a:cubicBezTo>
                <a:cubicBezTo>
                  <a:pt x="34413" y="6316"/>
                  <a:pt x="10688" y="9454"/>
                  <a:pt x="12344" y="2843"/>
                </a:cubicBezTo>
                <a:cubicBezTo>
                  <a:pt x="12743" y="1251"/>
                  <a:pt x="15306" y="1336"/>
                  <a:pt x="16916" y="1014"/>
                </a:cubicBezTo>
                <a:cubicBezTo>
                  <a:pt x="23498" y="-302"/>
                  <a:pt x="30320" y="100"/>
                  <a:pt x="37033" y="10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2"/>
          <p:cNvSpPr/>
          <p:nvPr/>
        </p:nvSpPr>
        <p:spPr>
          <a:xfrm rot="1105662">
            <a:off x="7029841" y="2759155"/>
            <a:ext cx="929611" cy="1234403"/>
          </a:xfrm>
          <a:custGeom>
            <a:avLst/>
            <a:gdLst/>
            <a:ahLst/>
            <a:cxnLst/>
            <a:rect l="l" t="t" r="r" b="b"/>
            <a:pathLst>
              <a:path w="27889" h="37033" extrusionOk="0">
                <a:moveTo>
                  <a:pt x="0" y="0"/>
                </a:moveTo>
                <a:cubicBezTo>
                  <a:pt x="4884" y="14661"/>
                  <a:pt x="14067" y="30122"/>
                  <a:pt x="27889" y="37033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2"/>
          <p:cNvSpPr/>
          <p:nvPr/>
        </p:nvSpPr>
        <p:spPr>
          <a:xfrm>
            <a:off x="7569177" y="3728993"/>
            <a:ext cx="283680" cy="416771"/>
          </a:xfrm>
          <a:custGeom>
            <a:avLst/>
            <a:gdLst/>
            <a:ahLst/>
            <a:cxnLst/>
            <a:rect l="l" t="t" r="r" b="b"/>
            <a:pathLst>
              <a:path w="3988" h="5859" extrusionOk="0">
                <a:moveTo>
                  <a:pt x="1997" y="851"/>
                </a:moveTo>
                <a:cubicBezTo>
                  <a:pt x="2552" y="851"/>
                  <a:pt x="3082" y="1281"/>
                  <a:pt x="3082" y="1927"/>
                </a:cubicBezTo>
                <a:cubicBezTo>
                  <a:pt x="3073" y="2528"/>
                  <a:pt x="2574" y="3002"/>
                  <a:pt x="1981" y="3002"/>
                </a:cubicBezTo>
                <a:cubicBezTo>
                  <a:pt x="1033" y="2976"/>
                  <a:pt x="576" y="1817"/>
                  <a:pt x="1253" y="1156"/>
                </a:cubicBezTo>
                <a:cubicBezTo>
                  <a:pt x="1472" y="946"/>
                  <a:pt x="1737" y="851"/>
                  <a:pt x="1997" y="851"/>
                </a:cubicBezTo>
                <a:close/>
                <a:moveTo>
                  <a:pt x="1971" y="1"/>
                </a:moveTo>
                <a:cubicBezTo>
                  <a:pt x="882" y="1"/>
                  <a:pt x="1" y="862"/>
                  <a:pt x="1" y="1927"/>
                </a:cubicBezTo>
                <a:cubicBezTo>
                  <a:pt x="1" y="2223"/>
                  <a:pt x="68" y="2519"/>
                  <a:pt x="212" y="2790"/>
                </a:cubicBezTo>
                <a:lnTo>
                  <a:pt x="221" y="2807"/>
                </a:lnTo>
                <a:cubicBezTo>
                  <a:pt x="229" y="2832"/>
                  <a:pt x="246" y="2858"/>
                  <a:pt x="255" y="2875"/>
                </a:cubicBezTo>
                <a:lnTo>
                  <a:pt x="1880" y="5795"/>
                </a:lnTo>
                <a:cubicBezTo>
                  <a:pt x="1901" y="5837"/>
                  <a:pt x="1939" y="5859"/>
                  <a:pt x="1977" y="5859"/>
                </a:cubicBezTo>
                <a:cubicBezTo>
                  <a:pt x="2015" y="5859"/>
                  <a:pt x="2053" y="5837"/>
                  <a:pt x="2074" y="5795"/>
                </a:cubicBezTo>
                <a:lnTo>
                  <a:pt x="3598" y="3036"/>
                </a:lnTo>
                <a:cubicBezTo>
                  <a:pt x="3861" y="2672"/>
                  <a:pt x="3988" y="2223"/>
                  <a:pt x="3954" y="1774"/>
                </a:cubicBezTo>
                <a:cubicBezTo>
                  <a:pt x="3861" y="809"/>
                  <a:pt x="3073" y="56"/>
                  <a:pt x="2108" y="5"/>
                </a:cubicBezTo>
                <a:cubicBezTo>
                  <a:pt x="2062" y="2"/>
                  <a:pt x="2016" y="1"/>
                  <a:pt x="19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3"/>
          <p:cNvSpPr txBox="1">
            <a:spLocks noGrp="1"/>
          </p:cNvSpPr>
          <p:nvPr>
            <p:ph type="title"/>
          </p:nvPr>
        </p:nvSpPr>
        <p:spPr>
          <a:xfrm>
            <a:off x="950967" y="3151033"/>
            <a:ext cx="46348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Data source</a:t>
            </a:r>
            <a:endParaRPr/>
          </a:p>
        </p:txBody>
      </p:sp>
      <p:sp>
        <p:nvSpPr>
          <p:cNvPr id="1204" name="Google Shape;1204;p3"/>
          <p:cNvSpPr txBox="1">
            <a:spLocks noGrp="1"/>
          </p:cNvSpPr>
          <p:nvPr>
            <p:ph type="subTitle" idx="1"/>
          </p:nvPr>
        </p:nvSpPr>
        <p:spPr>
          <a:xfrm>
            <a:off x="950967" y="4323167"/>
            <a:ext cx="4634800" cy="1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Kaggle datasets</a:t>
            </a:r>
            <a:endParaRPr/>
          </a:p>
        </p:txBody>
      </p:sp>
      <p:pic>
        <p:nvPicPr>
          <p:cNvPr id="1205" name="Google Shape;12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6235" y="2516749"/>
            <a:ext cx="4745706" cy="4185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4"/>
          <p:cNvSpPr txBox="1"/>
          <p:nvPr/>
        </p:nvSpPr>
        <p:spPr>
          <a:xfrm>
            <a:off x="930474" y="2957844"/>
            <a:ext cx="1546013" cy="571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Week1</a:t>
            </a:r>
            <a:endParaRPr sz="3600" b="0" i="0" u="none" strike="noStrike" cap="non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4"/>
          <p:cNvSpPr txBox="1"/>
          <p:nvPr/>
        </p:nvSpPr>
        <p:spPr>
          <a:xfrm>
            <a:off x="408975" y="4113045"/>
            <a:ext cx="25890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400" i="0" u="none" strike="noStrike" cap="none">
                <a:solidFill>
                  <a:srgbClr val="93C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iterature review</a:t>
            </a:r>
            <a:endParaRPr sz="2400" i="0" u="none" strike="noStrike" cap="none">
              <a:solidFill>
                <a:srgbClr val="93C4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93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i="0" u="none" strike="noStrike" cap="none">
                <a:solidFill>
                  <a:srgbClr val="93C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 the Step/ procedure</a:t>
            </a:r>
            <a:endParaRPr sz="2400" i="0" u="none" strike="noStrike" cap="none">
              <a:solidFill>
                <a:srgbClr val="93C4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2" name="Google Shape;1212;p4"/>
          <p:cNvSpPr txBox="1"/>
          <p:nvPr/>
        </p:nvSpPr>
        <p:spPr>
          <a:xfrm>
            <a:off x="3164507" y="4390148"/>
            <a:ext cx="1546013" cy="571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ED9523"/>
                </a:solidFill>
                <a:latin typeface="Arial"/>
                <a:ea typeface="Arial"/>
                <a:cs typeface="Arial"/>
                <a:sym typeface="Arial"/>
              </a:rPr>
              <a:t>Week2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4"/>
          <p:cNvSpPr txBox="1"/>
          <p:nvPr/>
        </p:nvSpPr>
        <p:spPr>
          <a:xfrm>
            <a:off x="2797905" y="1952839"/>
            <a:ext cx="19125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i="0" u="none" strike="noStrike" cap="none">
                <a:solidFill>
                  <a:srgbClr val="F6B2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sz="2400" i="0" u="none" strike="noStrike" cap="none">
              <a:solidFill>
                <a:srgbClr val="F6B26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4" name="Google Shape;1214;p4"/>
          <p:cNvSpPr txBox="1"/>
          <p:nvPr/>
        </p:nvSpPr>
        <p:spPr>
          <a:xfrm>
            <a:off x="5336644" y="2967433"/>
            <a:ext cx="1546013" cy="571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EF2F77"/>
                </a:solidFill>
                <a:latin typeface="Arial"/>
                <a:ea typeface="Arial"/>
                <a:cs typeface="Arial"/>
                <a:sym typeface="Arial"/>
              </a:rPr>
              <a:t>Week3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4"/>
          <p:cNvSpPr txBox="1"/>
          <p:nvPr/>
        </p:nvSpPr>
        <p:spPr>
          <a:xfrm>
            <a:off x="5137174" y="5629729"/>
            <a:ext cx="28914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677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300" i="0" strike="noStrike" cap="none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Proper Sampling Technique  Exploratory Data Analysis</a:t>
            </a:r>
            <a:endParaRPr sz="2300" i="0" strike="noStrike" cap="none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6" name="Google Shape;1216;p4"/>
          <p:cNvSpPr txBox="1"/>
          <p:nvPr/>
        </p:nvSpPr>
        <p:spPr>
          <a:xfrm>
            <a:off x="6882650" y="3977075"/>
            <a:ext cx="23826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1C7CBA"/>
                </a:solidFill>
                <a:latin typeface="Arial"/>
                <a:ea typeface="Arial"/>
                <a:cs typeface="Arial"/>
                <a:sym typeface="Arial"/>
              </a:rPr>
              <a:t>Week4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4"/>
          <p:cNvSpPr txBox="1"/>
          <p:nvPr/>
        </p:nvSpPr>
        <p:spPr>
          <a:xfrm>
            <a:off x="7315054" y="1952858"/>
            <a:ext cx="25011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Checking Model Assumption</a:t>
            </a:r>
            <a:endParaRPr sz="240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8" name="Google Shape;1218;p4"/>
          <p:cNvSpPr txBox="1"/>
          <p:nvPr/>
        </p:nvSpPr>
        <p:spPr>
          <a:xfrm>
            <a:off x="9890912" y="2992884"/>
            <a:ext cx="1547707" cy="571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974805"/>
                </a:solidFill>
                <a:latin typeface="Arial"/>
                <a:ea typeface="Arial"/>
                <a:cs typeface="Arial"/>
                <a:sym typeface="Arial"/>
              </a:rPr>
              <a:t>Week5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4"/>
          <p:cNvSpPr txBox="1"/>
          <p:nvPr/>
        </p:nvSpPr>
        <p:spPr>
          <a:xfrm>
            <a:off x="9670850" y="4031750"/>
            <a:ext cx="22125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marR="677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i="0" u="none" strike="noStrike" cap="none">
                <a:solidFill>
                  <a:srgbClr val="9748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Model and Compare  results</a:t>
            </a:r>
            <a:endParaRPr sz="2200" i="0" u="none" strike="noStrike" cap="none">
              <a:solidFill>
                <a:srgbClr val="9748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20" name="Google Shape;1220;p4"/>
          <p:cNvGrpSpPr/>
          <p:nvPr/>
        </p:nvGrpSpPr>
        <p:grpSpPr>
          <a:xfrm>
            <a:off x="651655" y="878985"/>
            <a:ext cx="11052359" cy="5333369"/>
            <a:chOff x="488741" y="659238"/>
            <a:chExt cx="8289269" cy="4000027"/>
          </a:xfrm>
        </p:grpSpPr>
        <p:sp>
          <p:nvSpPr>
            <p:cNvPr id="1221" name="Google Shape;1221;p4"/>
            <p:cNvSpPr/>
            <p:nvPr/>
          </p:nvSpPr>
          <p:spPr>
            <a:xfrm>
              <a:off x="488741" y="4659265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 h="120000" extrusionOk="0">
                  <a:moveTo>
                    <a:pt x="0" y="0"/>
                  </a:moveTo>
                  <a:lnTo>
                    <a:pt x="1536646" y="0"/>
                  </a:lnTo>
                </a:path>
              </a:pathLst>
            </a:custGeom>
            <a:noFill/>
            <a:ln w="19025" cap="flat" cmpd="sng">
              <a:solidFill>
                <a:srgbClr val="02A1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3848692" y="4659265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 h="120000" extrusionOk="0">
                  <a:moveTo>
                    <a:pt x="0" y="0"/>
                  </a:moveTo>
                  <a:lnTo>
                    <a:pt x="1536646" y="0"/>
                  </a:lnTo>
                </a:path>
              </a:pathLst>
            </a:custGeom>
            <a:noFill/>
            <a:ln w="19025" cap="flat" cmpd="sng">
              <a:solidFill>
                <a:srgbClr val="EF2F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7241310" y="4659265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 h="120000" extrusionOk="0">
                  <a:moveTo>
                    <a:pt x="0" y="0"/>
                  </a:moveTo>
                  <a:lnTo>
                    <a:pt x="1536646" y="0"/>
                  </a:lnTo>
                </a:path>
              </a:pathLst>
            </a:custGeom>
            <a:noFill/>
            <a:ln w="19025" cap="flat" cmpd="sng">
              <a:solidFill>
                <a:srgbClr val="97480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2105973" y="1376482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 h="120000" extrusionOk="0">
                  <a:moveTo>
                    <a:pt x="0" y="0"/>
                  </a:moveTo>
                  <a:lnTo>
                    <a:pt x="1536644" y="0"/>
                  </a:lnTo>
                </a:path>
              </a:pathLst>
            </a:custGeom>
            <a:noFill/>
            <a:ln w="19025" cap="flat" cmpd="sng">
              <a:solidFill>
                <a:srgbClr val="ED95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5496013" y="1376482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 h="120000" extrusionOk="0">
                  <a:moveTo>
                    <a:pt x="0" y="0"/>
                  </a:moveTo>
                  <a:lnTo>
                    <a:pt x="1536646" y="0"/>
                  </a:lnTo>
                </a:path>
              </a:pathLst>
            </a:custGeom>
            <a:noFill/>
            <a:ln w="19025" cap="flat" cmpd="sng">
              <a:solidFill>
                <a:srgbClr val="1C7C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4034066" y="659238"/>
              <a:ext cx="142874" cy="14287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4267416" y="659238"/>
              <a:ext cx="142874" cy="14287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4500516" y="659238"/>
              <a:ext cx="142874" cy="14287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4733590" y="659238"/>
              <a:ext cx="142874" cy="14287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4967040" y="659238"/>
              <a:ext cx="142874" cy="14287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1" name="Google Shape;1231;p4"/>
          <p:cNvSpPr txBox="1">
            <a:spLocks noGrp="1"/>
          </p:cNvSpPr>
          <p:nvPr>
            <p:ph type="title" idx="4294967295"/>
          </p:nvPr>
        </p:nvSpPr>
        <p:spPr>
          <a:xfrm>
            <a:off x="0" y="146050"/>
            <a:ext cx="47498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6933" lvl="0" indent="0" algn="l" rtl="0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SzPts val="2500"/>
              <a:buNone/>
            </a:pPr>
            <a:r>
              <a:rPr lang="en-US" sz="40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  I M E      L   I N E	S L I D E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99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50" rIns="0" bIns="0" anchor="t" anchorCtr="0">
            <a:spAutoFit/>
          </a:bodyPr>
          <a:lstStyle/>
          <a:p>
            <a:pPr marL="1693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8" name="Google Shape;1238;g116ec849a9b_3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675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Techniques used</a:t>
            </a:r>
            <a:endParaRPr/>
          </a:p>
        </p:txBody>
      </p:sp>
      <p:sp>
        <p:nvSpPr>
          <p:cNvPr id="1244" name="Google Shape;1244;p5"/>
          <p:cNvSpPr txBox="1">
            <a:spLocks noGrp="1"/>
          </p:cNvSpPr>
          <p:nvPr>
            <p:ph type="body" idx="1"/>
          </p:nvPr>
        </p:nvSpPr>
        <p:spPr>
          <a:xfrm>
            <a:off x="950967" y="1645433"/>
            <a:ext cx="10290000" cy="4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0319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400"/>
              <a:t>Classification problem:</a:t>
            </a:r>
            <a:endParaRPr/>
          </a:p>
          <a:p>
            <a:pPr marL="20319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2400"/>
          </a:p>
          <a:p>
            <a:pPr marL="488945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2400"/>
              <a:t>Logistic regression</a:t>
            </a:r>
            <a:endParaRPr/>
          </a:p>
          <a:p>
            <a:pPr marL="488945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2400"/>
              <a:t>Decision tree</a:t>
            </a:r>
            <a:endParaRPr/>
          </a:p>
          <a:p>
            <a:pPr marL="488945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2400"/>
              <a:t>Random Forest</a:t>
            </a:r>
            <a:endParaRPr/>
          </a:p>
          <a:p>
            <a:pPr marL="488945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2400"/>
              <a:t>Naïve Bayes</a:t>
            </a:r>
            <a:endParaRPr/>
          </a:p>
          <a:p>
            <a:pPr marL="488945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2400"/>
              <a:t>SVM</a:t>
            </a:r>
            <a:endParaRPr/>
          </a:p>
        </p:txBody>
      </p:sp>
      <p:pic>
        <p:nvPicPr>
          <p:cNvPr id="1245" name="Google Shape;124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3335" y="1801907"/>
            <a:ext cx="5802640" cy="3046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6"/>
          <p:cNvSpPr txBox="1">
            <a:spLocks noGrp="1"/>
          </p:cNvSpPr>
          <p:nvPr>
            <p:ph type="title" idx="2"/>
          </p:nvPr>
        </p:nvSpPr>
        <p:spPr>
          <a:xfrm>
            <a:off x="6695090" y="2196662"/>
            <a:ext cx="5292877" cy="2275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7"/>
          <p:cNvSpPr txBox="1">
            <a:spLocks noGrp="1"/>
          </p:cNvSpPr>
          <p:nvPr>
            <p:ph type="title" idx="4294967295"/>
          </p:nvPr>
        </p:nvSpPr>
        <p:spPr>
          <a:xfrm>
            <a:off x="1019502" y="2312276"/>
            <a:ext cx="3552497" cy="227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 ExtraBold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are the variables correlated?</a:t>
            </a:r>
            <a:endParaRPr/>
          </a:p>
        </p:txBody>
      </p:sp>
      <p:pic>
        <p:nvPicPr>
          <p:cNvPr id="1256" name="Google Shape;1256;p7" descr="A picture containing calendar&#10;&#10;Description automatically generated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88113" y="936625"/>
            <a:ext cx="5703887" cy="4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8"/>
          <p:cNvSpPr txBox="1">
            <a:spLocks noGrp="1"/>
          </p:cNvSpPr>
          <p:nvPr>
            <p:ph type="body" idx="1"/>
          </p:nvPr>
        </p:nvSpPr>
        <p:spPr>
          <a:xfrm>
            <a:off x="950967" y="2261033"/>
            <a:ext cx="5301600" cy="38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3386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1262" name="Google Shape;1262;p8"/>
          <p:cNvSpPr txBox="1">
            <a:spLocks noGrp="1"/>
          </p:cNvSpPr>
          <p:nvPr>
            <p:ph type="subTitle" idx="2"/>
          </p:nvPr>
        </p:nvSpPr>
        <p:spPr>
          <a:xfrm>
            <a:off x="950935" y="1807433"/>
            <a:ext cx="49884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1263" name="Google Shape;1263;p8"/>
          <p:cNvSpPr txBox="1">
            <a:spLocks noGrp="1"/>
          </p:cNvSpPr>
          <p:nvPr>
            <p:ph type="body" idx="3"/>
          </p:nvPr>
        </p:nvSpPr>
        <p:spPr>
          <a:xfrm>
            <a:off x="6252557" y="2261033"/>
            <a:ext cx="4988400" cy="38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3386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1264" name="Google Shape;1264;p8"/>
          <p:cNvSpPr txBox="1">
            <a:spLocks noGrp="1"/>
          </p:cNvSpPr>
          <p:nvPr>
            <p:ph type="subTitle" idx="4"/>
          </p:nvPr>
        </p:nvSpPr>
        <p:spPr>
          <a:xfrm>
            <a:off x="6252535" y="1807433"/>
            <a:ext cx="49884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1265" name="Google Shape;1265;p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/>
              <a:t>How does Designation and Marital Status afftect travel?</a:t>
            </a:r>
            <a:endParaRPr/>
          </a:p>
        </p:txBody>
      </p:sp>
      <p:pic>
        <p:nvPicPr>
          <p:cNvPr id="1266" name="Google Shape;1266;p8" descr="Chart, box and whisker chart&#10;&#10;Description automatically generated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51338" y="1807433"/>
            <a:ext cx="4572000" cy="4637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7" name="Google Shape;1267;p8" descr="Chart, box and whisker chart&#10;&#10;Description automatically generated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565767" y="1939196"/>
            <a:ext cx="4274743" cy="450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ural Holidays Agency by Slidesgo">
  <a:themeElements>
    <a:clrScheme name="Simple Light">
      <a:dk1>
        <a:srgbClr val="333333"/>
      </a:dk1>
      <a:lt1>
        <a:srgbClr val="FFFFFF"/>
      </a:lt1>
      <a:dk2>
        <a:srgbClr val="D5BB7B"/>
      </a:dk2>
      <a:lt2>
        <a:srgbClr val="EBE4C4"/>
      </a:lt2>
      <a:accent1>
        <a:srgbClr val="333333"/>
      </a:accent1>
      <a:accent2>
        <a:srgbClr val="2C4F75"/>
      </a:accent2>
      <a:accent3>
        <a:srgbClr val="ED622B"/>
      </a:accent3>
      <a:accent4>
        <a:srgbClr val="FD9F24"/>
      </a:accent4>
      <a:accent5>
        <a:srgbClr val="DE7476"/>
      </a:accent5>
      <a:accent6>
        <a:srgbClr val="EDC152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Widescreen</PresentationFormat>
  <Paragraphs>55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Open Sans ExtraBold</vt:lpstr>
      <vt:lpstr>Roboto Condensed Light</vt:lpstr>
      <vt:lpstr>Nunito Sans ExtraBold</vt:lpstr>
      <vt:lpstr>Arial</vt:lpstr>
      <vt:lpstr>Noto Sans Symbols</vt:lpstr>
      <vt:lpstr>Nunito Sans</vt:lpstr>
      <vt:lpstr>Calibri</vt:lpstr>
      <vt:lpstr>Open Sans</vt:lpstr>
      <vt:lpstr>Open Sans SemiBold</vt:lpstr>
      <vt:lpstr>Times New Roman</vt:lpstr>
      <vt:lpstr>Rural Holidays Agency by Slidesgo</vt:lpstr>
      <vt:lpstr>Understanding customer satisfaction in the tourism industry</vt:lpstr>
      <vt:lpstr>PowerPoint Presentation</vt:lpstr>
      <vt:lpstr>Data source</vt:lpstr>
      <vt:lpstr>T  I M E      L   I N E S L I D E</vt:lpstr>
      <vt:lpstr>PowerPoint Presentation</vt:lpstr>
      <vt:lpstr>Techniques used</vt:lpstr>
      <vt:lpstr>Exploratory Data Analysis</vt:lpstr>
      <vt:lpstr>How are the variables correlated?</vt:lpstr>
      <vt:lpstr>How does Designation and Marital Status afftect travel?</vt:lpstr>
      <vt:lpstr>Data Cleaning</vt:lpstr>
      <vt:lpstr>Machine learning techniques</vt:lpstr>
      <vt:lpstr>Model evaluation</vt:lpstr>
      <vt:lpstr>Prediction on Test Sets</vt:lpstr>
      <vt:lpstr>PowerPoint Presentation</vt:lpstr>
      <vt:lpstr>Live model demo using Flask</vt:lpstr>
      <vt:lpstr>Limitation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customer satisfaction in the tourism industry</dc:title>
  <dc:creator>Sarwat Zabeen</dc:creator>
  <cp:lastModifiedBy>Sarwat Zabeen</cp:lastModifiedBy>
  <cp:revision>1</cp:revision>
  <dcterms:created xsi:type="dcterms:W3CDTF">2022-01-03T02:17:53Z</dcterms:created>
  <dcterms:modified xsi:type="dcterms:W3CDTF">2022-03-02T00:21:38Z</dcterms:modified>
</cp:coreProperties>
</file>