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B413-D108-144D-97B8-E35B30F19CA7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59B5-6393-4747-967D-CCABBAD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Suraiya Zabeen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3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Tasks</a:t>
            </a:r>
            <a:endParaRPr lang="en-US" dirty="0"/>
          </a:p>
        </p:txBody>
      </p:sp>
      <p:pic>
        <p:nvPicPr>
          <p:cNvPr id="5" name="Content Placeholder 4" descr="Screen Shot 2021-07-11 at 2.03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r="3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03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10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Introduction to NLP in Tensorflow</vt:lpstr>
      <vt:lpstr>NLP Tasks</vt:lpstr>
    </vt:vector>
  </TitlesOfParts>
  <Company>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NLP in Tensorflow</dc:title>
  <dc:creator>Suraiya Zabeen</dc:creator>
  <cp:lastModifiedBy>Suraiya Zabeen</cp:lastModifiedBy>
  <cp:revision>2</cp:revision>
  <dcterms:created xsi:type="dcterms:W3CDTF">2021-07-11T13:03:12Z</dcterms:created>
  <dcterms:modified xsi:type="dcterms:W3CDTF">2021-07-12T12:14:59Z</dcterms:modified>
</cp:coreProperties>
</file>