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25C756-B270-4F25-B5D6-0A7A288D22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Science Infographic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822BEB-E7DD-441B-B0CC-875487C494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12/18/2023 20:45:11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58D10C77-67D7-476A-99E4-013AD5ADF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2023-12-19T02:45:12Z</dcterms:created>
  <dcterms:modified xsi:type="dcterms:W3CDTF">2023-12-19T02:45:12Z</dcterms:modified>
</cp:coreProperties>
</file>