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A02471-98C1-405C-AC38-BFE12F1FC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Winery Group Presentation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76E8FC2-7CCD-4EB8-8972-D1230ED87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Ashton </a:t>
            </a:r>
            <a:r>
              <a:rPr lang="en-US" dirty="0" err="1"/>
              <a:t>Stoelk</a:t>
            </a:r>
            <a:r>
              <a:rPr lang="en-US" dirty="0"/>
              <a:t>, Daniel Szabo, Isaac McSorley, Xiang Liu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esentation2">
            <a:extLst>
              <a:ext uri="{FF2B5EF4-FFF2-40B4-BE49-F238E27FC236}">
                <a16:creationId xmlns:a16="http://schemas.microsoft.com/office/drawing/2014/main" id="{EABC796B-7FB0-4CF7-9431-1EF327E9A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esentation3">
            <a:extLst>
              <a:ext uri="{FF2B5EF4-FFF2-40B4-BE49-F238E27FC236}">
                <a16:creationId xmlns:a16="http://schemas.microsoft.com/office/drawing/2014/main" id="{C81D1412-C4F5-4155-BEF6-D84D02CD1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esentation4">
            <a:extLst>
              <a:ext uri="{FF2B5EF4-FFF2-40B4-BE49-F238E27FC236}">
                <a16:creationId xmlns:a16="http://schemas.microsoft.com/office/drawing/2014/main" id="{2C579F5B-4E9A-40DF-B4DA-31D22A0A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esentation5">
            <a:extLst>
              <a:ext uri="{FF2B5EF4-FFF2-40B4-BE49-F238E27FC236}">
                <a16:creationId xmlns:a16="http://schemas.microsoft.com/office/drawing/2014/main" id="{C4BD948B-83C7-44A4-BA84-A3F7441F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Winery Group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Winery Group Presentation</dc:title>
  <dc:creator/>
  <cp:lastModifiedBy>Szabo, Daniel A</cp:lastModifiedBy>
  <cp:revision>1</cp:revision>
  <dcterms:created xsi:type="dcterms:W3CDTF">2023-12-19T02:47:14Z</dcterms:created>
  <dcterms:modified xsi:type="dcterms:W3CDTF">2023-12-19T02:52:19Z</dcterms:modified>
</cp:coreProperties>
</file>