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Atvevohely Windows Forms Alkalmazás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kód bemutatása és fő funkciói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Bevezetés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Ez a program egy Windows Forms alkalmazás, amely gyümölcsátvételi rendszerként működik. A kód különböző funkciókat biztosít, például termelők és gyümölcsök kezelését, valamint statisztikai kimutatásokat.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Fő Funkciók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Termelők és gyümölcsök listázása és hozzáadása</a:t>
            </a:r>
          </a:p>
          <a:p>
            <a:r>
              <a:t>• Átvételi adatok rögzítése</a:t>
            </a:r>
          </a:p>
          <a:p>
            <a:r>
              <a:t>• Statisztikák generálása (pl. napi összegzés, legnagyobb leadás)</a:t>
            </a:r>
          </a:p>
          <a:p>
            <a:r>
              <a:t>• Felhasználói interfész gombok és eseménykezelők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Kód Felépítése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`Form1` osztály: Az alkalmazás fő ablaka</a:t>
            </a:r>
          </a:p>
          <a:p>
            <a:r>
              <a:t>• `Adatok` osztály: Az adatstruktúra termelők és átvételek tárolására</a:t>
            </a:r>
          </a:p>
          <a:p>
            <a:r>
              <a:t>• `start()` metódus: Főmenü gombokat hozza létre</a:t>
            </a:r>
          </a:p>
          <a:p>
            <a:r>
              <a:t>• Eseménykezelők: Különböző UI interakciók kezelése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Kódrészlet: UI komponensek létrehozása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```csharp</a:t>
            </a:r>
          </a:p>
          <a:p>
            <a:r>
              <a:t>Button termelok = new Button();</a:t>
            </a:r>
          </a:p>
          <a:p>
            <a:r>
              <a:t>termelok.Location = new System.Drawing.Point(451, 36);</a:t>
            </a:r>
          </a:p>
          <a:p>
            <a:r>
              <a:t>termelok.Text = "Termelők";</a:t>
            </a:r>
          </a:p>
          <a:p>
            <a:r>
              <a:t>termelok.Size = new System.Drawing.Size(223, 64);</a:t>
            </a:r>
          </a:p>
          <a:p>
            <a:r>
              <a:t>termelok.Click += termelok_Click;</a:t>
            </a:r>
          </a:p>
          <a:p>
            <a:r>
              <a:t>this.Controls.Add(termelok);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Kódrészlet: Adatok kezelése fájlból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```csharp</a:t>
            </a:r>
          </a:p>
          <a:p>
            <a:r>
              <a:t>List&lt;string&gt; lines = new List&lt;string&gt;();</a:t>
            </a:r>
          </a:p>
          <a:p>
            <a:r>
              <a:t>using (StreamReader reader = new StreamReader("termelok.txt"))</a:t>
            </a:r>
          </a:p>
          <a:p>
            <a:r>
              <a:t>{</a:t>
            </a:r>
          </a:p>
          <a:p>
            <a:r>
              <a:t>    string line;</a:t>
            </a:r>
          </a:p>
          <a:p>
            <a:r>
              <a:t>    while ((line = reader.ReadLine()) != null)</a:t>
            </a:r>
          </a:p>
          <a:p>
            <a:r>
              <a:t>    {</a:t>
            </a:r>
          </a:p>
          <a:p>
            <a:r>
              <a:t>        lines.Add(line);</a:t>
            </a:r>
          </a:p>
          <a:p>
            <a:r>
              <a:t>    }</a:t>
            </a:r>
          </a:p>
          <a:p>
            <a:r>
              <a:t>}</a:t>
            </a:r>
          </a:p>
          <a:p>
            <a:r>
              <a:t>foreach (var line in lines)</a:t>
            </a:r>
          </a:p>
          <a:p>
            <a:r>
              <a:t>{</a:t>
            </a:r>
          </a:p>
          <a:p>
            <a:r>
              <a:t>    listBox.Items.Add(line);</a:t>
            </a:r>
          </a:p>
          <a:p>
            <a:r>
              <a:t>}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Statisztikai funkciók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Napi bontás: Egy adott napon leadott gyümölcsök</a:t>
            </a:r>
          </a:p>
          <a:p>
            <a:r>
              <a:t>• Termelő tracker: Ki mennyi gyümölcsöt adott le</a:t>
            </a:r>
          </a:p>
          <a:p>
            <a:r>
              <a:t>• Adott időszakra vonatkozó kimutatások</a:t>
            </a:r>
          </a:p>
          <a:p>
            <a:r>
              <a:t>• Legtöbb leadás egy nap alatt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