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87A21E-F11F-D730-2F52-3CDFB2F0EDBE}" v="2" dt="2025-03-20T22:15:34.1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Atvevohely Windows Forms Alkalmazás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kód bemutatása és fő funkciói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Bevezetés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Ez a program egy Windows Forms alkalmazás, amely gyümölcsátvételi rendszerként működik. A kód különböző funkciókat biztosít, például termelők és gyümölcsök kezelését, valamint statisztikai kimutatásokat.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Fő Funkciók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Termelők és gyümölcsök listázása és hozzáadása</a:t>
            </a:r>
          </a:p>
          <a:p>
            <a:r>
              <a:t>• Átvételi adatok rögzítése</a:t>
            </a:r>
          </a:p>
          <a:p>
            <a:r>
              <a:t>• Statisztikák generálása (pl. napi összegzés, legnagyobb leadás)</a:t>
            </a:r>
          </a:p>
          <a:p>
            <a:r>
              <a:t>• Felhasználói interfész gombok és eseménykezelők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Kód Felépítése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`Form1` osztály: Az alkalmazás fő ablaka</a:t>
            </a:r>
          </a:p>
          <a:p>
            <a:r>
              <a:t>• `Adatok` osztály: Az adatstruktúra termelők és átvételek tárolására</a:t>
            </a:r>
          </a:p>
          <a:p>
            <a:r>
              <a:t>• `start()` metódus: Főmenü gombokat hozza létre</a:t>
            </a:r>
          </a:p>
          <a:p>
            <a:r>
              <a:t>• Eseménykezelők: Különböző UI interakciók kezelése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Statisztikai funkciók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Napi bontás: Egy adott napon leadott gyümölcsök</a:t>
            </a:r>
          </a:p>
          <a:p>
            <a:r>
              <a:t>• Termelő tracker: Ki mennyi gyümölcsöt adott le</a:t>
            </a:r>
          </a:p>
          <a:p>
            <a:r>
              <a:t>• Adott időszakra vonatkozó kimutatások</a:t>
            </a:r>
          </a:p>
          <a:p>
            <a:r>
              <a:t>• Legtöbb leadás egy nap alatt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Atvevohely Windows Forms Alkalmazás</vt:lpstr>
      <vt:lpstr>Bevezetés</vt:lpstr>
      <vt:lpstr>Fő Funkciók</vt:lpstr>
      <vt:lpstr>Kód Felépítése</vt:lpstr>
      <vt:lpstr>Statisztikai funkciók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4</cp:revision>
  <dcterms:created xsi:type="dcterms:W3CDTF">2013-01-27T09:14:16Z</dcterms:created>
  <dcterms:modified xsi:type="dcterms:W3CDTF">2025-03-20T22:15:46Z</dcterms:modified>
  <cp:category/>
</cp:coreProperties>
</file>