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0841-2141-4BE6-90A3-CD473751B8F7}" type="datetimeFigureOut">
              <a:rPr lang="hu-HU" smtClean="0"/>
              <a:t>2023. 03. 31.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DE8AFA9-5B7A-4CC6-AC89-E0C76F498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249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0841-2141-4BE6-90A3-CD473751B8F7}" type="datetimeFigureOut">
              <a:rPr lang="hu-HU" smtClean="0"/>
              <a:t>2023. 03. 31.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DE8AFA9-5B7A-4CC6-AC89-E0C76F498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8586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0841-2141-4BE6-90A3-CD473751B8F7}" type="datetimeFigureOut">
              <a:rPr lang="hu-HU" smtClean="0"/>
              <a:t>2023. 03. 31.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DE8AFA9-5B7A-4CC6-AC89-E0C76F498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594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0841-2141-4BE6-90A3-CD473751B8F7}" type="datetimeFigureOut">
              <a:rPr lang="hu-HU" smtClean="0"/>
              <a:t>2023. 03. 31.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DE8AFA9-5B7A-4CC6-AC89-E0C76F4989F9}" type="slidenum">
              <a:rPr lang="hu-HU" smtClean="0"/>
              <a:t>‹#›</a:t>
            </a:fld>
            <a:endParaRPr lang="hu-H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0500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0841-2141-4BE6-90A3-CD473751B8F7}" type="datetimeFigureOut">
              <a:rPr lang="hu-HU" smtClean="0"/>
              <a:t>2023. 03. 31.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DE8AFA9-5B7A-4CC6-AC89-E0C76F498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7606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0841-2141-4BE6-90A3-CD473751B8F7}" type="datetimeFigureOut">
              <a:rPr lang="hu-HU" smtClean="0"/>
              <a:t>2023. 03. 31.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AFA9-5B7A-4CC6-AC89-E0C76F498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0308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0841-2141-4BE6-90A3-CD473751B8F7}" type="datetimeFigureOut">
              <a:rPr lang="hu-HU" smtClean="0"/>
              <a:t>2023. 03. 31.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AFA9-5B7A-4CC6-AC89-E0C76F498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3487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0841-2141-4BE6-90A3-CD473751B8F7}" type="datetimeFigureOut">
              <a:rPr lang="hu-HU" smtClean="0"/>
              <a:t>2023. 03. 31.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AFA9-5B7A-4CC6-AC89-E0C76F498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3934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A890841-2141-4BE6-90A3-CD473751B8F7}" type="datetimeFigureOut">
              <a:rPr lang="hu-HU" smtClean="0"/>
              <a:t>2023. 03. 31.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DE8AFA9-5B7A-4CC6-AC89-E0C76F498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880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0841-2141-4BE6-90A3-CD473751B8F7}" type="datetimeFigureOut">
              <a:rPr lang="hu-HU" smtClean="0"/>
              <a:t>2023. 03. 31.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AFA9-5B7A-4CC6-AC89-E0C76F498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019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0841-2141-4BE6-90A3-CD473751B8F7}" type="datetimeFigureOut">
              <a:rPr lang="hu-HU" smtClean="0"/>
              <a:t>2023. 03. 31.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DE8AFA9-5B7A-4CC6-AC89-E0C76F498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483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0841-2141-4BE6-90A3-CD473751B8F7}" type="datetimeFigureOut">
              <a:rPr lang="hu-HU" smtClean="0"/>
              <a:t>2023. 03. 31.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AFA9-5B7A-4CC6-AC89-E0C76F498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969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0841-2141-4BE6-90A3-CD473751B8F7}" type="datetimeFigureOut">
              <a:rPr lang="hu-HU" smtClean="0"/>
              <a:t>2023. 03. 31.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AFA9-5B7A-4CC6-AC89-E0C76F498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114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0841-2141-4BE6-90A3-CD473751B8F7}" type="datetimeFigureOut">
              <a:rPr lang="hu-HU" smtClean="0"/>
              <a:t>2023. 03. 31.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AFA9-5B7A-4CC6-AC89-E0C76F498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480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0841-2141-4BE6-90A3-CD473751B8F7}" type="datetimeFigureOut">
              <a:rPr lang="hu-HU" smtClean="0"/>
              <a:t>2023. 03. 31.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AFA9-5B7A-4CC6-AC89-E0C76F498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248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0841-2141-4BE6-90A3-CD473751B8F7}" type="datetimeFigureOut">
              <a:rPr lang="hu-HU" smtClean="0"/>
              <a:t>2023. 03. 31.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AFA9-5B7A-4CC6-AC89-E0C76F498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605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0841-2141-4BE6-90A3-CD473751B8F7}" type="datetimeFigureOut">
              <a:rPr lang="hu-HU" smtClean="0"/>
              <a:t>2023. 03. 31.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AFA9-5B7A-4CC6-AC89-E0C76F498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841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90841-2141-4BE6-90A3-CD473751B8F7}" type="datetimeFigureOut">
              <a:rPr lang="hu-HU" smtClean="0"/>
              <a:t>2023. 03. 31.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8AFA9-5B7A-4CC6-AC89-E0C76F498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0190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753274" y="2654188"/>
            <a:ext cx="9427222" cy="1278761"/>
          </a:xfrm>
        </p:spPr>
        <p:txBody>
          <a:bodyPr>
            <a:noAutofit/>
          </a:bodyPr>
          <a:lstStyle/>
          <a:p>
            <a:r>
              <a:rPr lang="hu-HU" sz="6600" dirty="0" smtClean="0"/>
              <a:t>Projektfeladat II. félév</a:t>
            </a:r>
            <a:endParaRPr lang="hu-HU" sz="66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225870" y="4422539"/>
            <a:ext cx="4954626" cy="1003852"/>
          </a:xfrm>
        </p:spPr>
        <p:txBody>
          <a:bodyPr>
            <a:normAutofit/>
          </a:bodyPr>
          <a:lstStyle/>
          <a:p>
            <a:r>
              <a:rPr lang="hu-HU" sz="3200" dirty="0" smtClean="0"/>
              <a:t>Készítette: Veres Roland</a:t>
            </a:r>
            <a:endParaRPr lang="hu-HU" sz="3200" dirty="0"/>
          </a:p>
        </p:txBody>
      </p:sp>
      <p:sp>
        <p:nvSpPr>
          <p:cNvPr id="4" name="Szövegdoboz 3"/>
          <p:cNvSpPr txBox="1"/>
          <p:nvPr/>
        </p:nvSpPr>
        <p:spPr>
          <a:xfrm>
            <a:off x="9512201" y="5915981"/>
            <a:ext cx="2399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/>
              <a:t>2023.03.31.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453650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Feladat</a:t>
            </a:r>
            <a:endParaRPr lang="hu-H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Reszponzív</a:t>
            </a:r>
            <a:r>
              <a:rPr lang="hu-H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oldal készítése</a:t>
            </a:r>
          </a:p>
          <a:p>
            <a:r>
              <a:rPr lang="hu-H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hu-H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hu-H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main, </a:t>
            </a:r>
            <a:r>
              <a:rPr lang="hu-H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hu-H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hu-H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div</a:t>
            </a:r>
          </a:p>
          <a:p>
            <a:r>
              <a:rPr lang="hu-H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Külső </a:t>
            </a:r>
            <a:r>
              <a:rPr lang="hu-H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hu-H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állomány</a:t>
            </a:r>
          </a:p>
          <a:p>
            <a:r>
              <a:rPr lang="hu-H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Űrlap (JavaScript)</a:t>
            </a:r>
          </a:p>
        </p:txBody>
      </p:sp>
    </p:spTree>
    <p:extLst>
      <p:ext uri="{BB962C8B-B14F-4D97-AF65-F5344CB8AC3E}">
        <p14:creationId xmlns:p14="http://schemas.microsoft.com/office/powerpoint/2010/main" val="10464316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Választás</a:t>
            </a:r>
            <a:endParaRPr lang="hu-H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519510"/>
          </a:xfrm>
        </p:spPr>
        <p:txBody>
          <a:bodyPr>
            <a:normAutofit/>
          </a:bodyPr>
          <a:lstStyle/>
          <a:p>
            <a:r>
              <a:rPr lang="hu-H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Oroszlán, energikus, gyors, szép állat</a:t>
            </a:r>
          </a:p>
          <a:p>
            <a:r>
              <a:rPr lang="hu-H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Emlék</a:t>
            </a:r>
            <a:endParaRPr 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7672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Wireframe</a:t>
            </a:r>
            <a:endParaRPr lang="hu-H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041434" y="2213460"/>
            <a:ext cx="2178658" cy="4187339"/>
          </a:xfrm>
        </p:spPr>
        <p:txBody>
          <a:bodyPr>
            <a:noAutofit/>
          </a:bodyPr>
          <a:lstStyle/>
          <a:p>
            <a:r>
              <a:rPr lang="hu-H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endParaRPr lang="hu-H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endParaRPr lang="hu-H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</a:p>
          <a:p>
            <a:r>
              <a:rPr lang="hu-H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endParaRPr lang="hu-H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endParaRPr lang="hu-H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endParaRPr lang="hu-H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endParaRPr 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607" y="2043486"/>
            <a:ext cx="3252393" cy="4464512"/>
          </a:xfrm>
          <a:prstGeom prst="rect">
            <a:avLst/>
          </a:prstGeom>
        </p:spPr>
      </p:pic>
      <p:sp>
        <p:nvSpPr>
          <p:cNvPr id="11" name="Jobbra nyíl 10"/>
          <p:cNvSpPr/>
          <p:nvPr/>
        </p:nvSpPr>
        <p:spPr>
          <a:xfrm>
            <a:off x="3776396" y="2435527"/>
            <a:ext cx="3149190" cy="262393"/>
          </a:xfrm>
          <a:prstGeom prst="rightArrow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Jobbra nyíl 11"/>
          <p:cNvSpPr/>
          <p:nvPr/>
        </p:nvSpPr>
        <p:spPr>
          <a:xfrm rot="21348362">
            <a:off x="3759488" y="2807001"/>
            <a:ext cx="4460112" cy="228504"/>
          </a:xfrm>
          <a:prstGeom prst="rightArrow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Jobbra nyíl 12"/>
          <p:cNvSpPr/>
          <p:nvPr/>
        </p:nvSpPr>
        <p:spPr>
          <a:xfrm>
            <a:off x="3302305" y="3501824"/>
            <a:ext cx="3522428" cy="254442"/>
          </a:xfrm>
          <a:prstGeom prst="rightArrow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Jobbra nyíl 13"/>
          <p:cNvSpPr/>
          <p:nvPr/>
        </p:nvSpPr>
        <p:spPr>
          <a:xfrm>
            <a:off x="3904090" y="4013119"/>
            <a:ext cx="3132814" cy="280162"/>
          </a:xfrm>
          <a:prstGeom prst="rightArrow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Jobbra nyíl 14"/>
          <p:cNvSpPr/>
          <p:nvPr/>
        </p:nvSpPr>
        <p:spPr>
          <a:xfrm rot="21380395">
            <a:off x="3781386" y="4494213"/>
            <a:ext cx="3483145" cy="267668"/>
          </a:xfrm>
          <a:prstGeom prst="rightArrow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Jobbra nyíl 15"/>
          <p:cNvSpPr/>
          <p:nvPr/>
        </p:nvSpPr>
        <p:spPr>
          <a:xfrm rot="21412724">
            <a:off x="3077109" y="5030802"/>
            <a:ext cx="4505480" cy="289880"/>
          </a:xfrm>
          <a:prstGeom prst="rightArrow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Jobbra nyíl 16"/>
          <p:cNvSpPr/>
          <p:nvPr/>
        </p:nvSpPr>
        <p:spPr>
          <a:xfrm>
            <a:off x="3756754" y="5738917"/>
            <a:ext cx="3427486" cy="301755"/>
          </a:xfrm>
          <a:prstGeom prst="rightArrow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74796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endParaRPr lang="hu-H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0321" y="4719096"/>
            <a:ext cx="10538969" cy="1777120"/>
          </a:xfrm>
        </p:spPr>
        <p:txBody>
          <a:bodyPr>
            <a:noAutofit/>
          </a:bodyPr>
          <a:lstStyle/>
          <a:p>
            <a:r>
              <a:rPr lang="hu-H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Classok</a:t>
            </a:r>
            <a:r>
              <a:rPr lang="hu-H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hu-H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hu-H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formázások (szín, elrendezés)</a:t>
            </a:r>
          </a:p>
          <a:p>
            <a:r>
              <a:rPr lang="hu-H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hu-H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hu-H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&gt;,&lt;li&gt;: </a:t>
            </a:r>
            <a:r>
              <a:rPr lang="hu-H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listázás</a:t>
            </a:r>
            <a:endParaRPr lang="hu-H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hu-H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hu-H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&gt;: hivatkozás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076" y="2035534"/>
            <a:ext cx="7949458" cy="248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72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Továbbfejlesztési lehetőségek</a:t>
            </a:r>
            <a:endParaRPr lang="hu-H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243237" y="2416386"/>
            <a:ext cx="4488027" cy="2044296"/>
          </a:xfrm>
        </p:spPr>
        <p:txBody>
          <a:bodyPr>
            <a:normAutofit/>
          </a:bodyPr>
          <a:lstStyle/>
          <a:p>
            <a:r>
              <a:rPr lang="hu-H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Részletesebb bemutatás</a:t>
            </a:r>
          </a:p>
          <a:p>
            <a:r>
              <a:rPr lang="hu-H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Több dekoráció</a:t>
            </a:r>
          </a:p>
          <a:p>
            <a:r>
              <a:rPr lang="hu-H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Hosszabb </a:t>
            </a:r>
            <a:r>
              <a:rPr lang="hu-H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  <a:endParaRPr 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1026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Legnagyobb nehézség</a:t>
            </a:r>
            <a:endParaRPr lang="hu-H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második </a:t>
            </a:r>
            <a:r>
              <a:rPr lang="hu-H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sectionban</a:t>
            </a:r>
            <a:r>
              <a:rPr lang="hu-H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szöveg és a kép egymás mellé tétele.</a:t>
            </a:r>
          </a:p>
          <a:p>
            <a:r>
              <a:rPr lang="hu-H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Megoldás: Bemásoltam a harmadik </a:t>
            </a:r>
            <a:r>
              <a:rPr lang="hu-H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hu-H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kódját és átírtam az adatokat és így megjavult.</a:t>
            </a:r>
            <a:endParaRPr 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612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Megvalósítás</a:t>
            </a:r>
            <a:endParaRPr lang="hu-H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hu-H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elemek középre rendezése</a:t>
            </a:r>
          </a:p>
          <a:p>
            <a:r>
              <a:rPr lang="hu-H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Idő kérdése volt</a:t>
            </a:r>
          </a:p>
          <a:p>
            <a:r>
              <a:rPr lang="hu-H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Nem maradt megoldatlan feladat</a:t>
            </a:r>
            <a:endParaRPr lang="hu-H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3643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904823" y="2629736"/>
            <a:ext cx="8940755" cy="1080938"/>
          </a:xfrm>
        </p:spPr>
        <p:txBody>
          <a:bodyPr>
            <a:noAutofit/>
          </a:bodyPr>
          <a:lstStyle/>
          <a:p>
            <a:r>
              <a:rPr lang="hu-HU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Köszönöm a figyelmet!</a:t>
            </a:r>
            <a:endParaRPr lang="hu-HU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5660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80</TotalTime>
  <Words>125</Words>
  <Application>Microsoft Office PowerPoint</Application>
  <PresentationFormat>Szélesvásznú</PresentationFormat>
  <Paragraphs>35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Trebuchet MS</vt:lpstr>
      <vt:lpstr>Berlin</vt:lpstr>
      <vt:lpstr>Projektfeladat II. félév</vt:lpstr>
      <vt:lpstr>Feladat</vt:lpstr>
      <vt:lpstr>Választás</vt:lpstr>
      <vt:lpstr>Wireframe</vt:lpstr>
      <vt:lpstr>Navbar</vt:lpstr>
      <vt:lpstr>Továbbfejlesztési lehetőségek</vt:lpstr>
      <vt:lpstr>Legnagyobb nehézség</vt:lpstr>
      <vt:lpstr>Megvalósítás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Projektfeladat II. félév</dc:title>
  <dc:creator>TRolika</dc:creator>
  <cp:lastModifiedBy>TRolika</cp:lastModifiedBy>
  <cp:revision>10</cp:revision>
  <dcterms:created xsi:type="dcterms:W3CDTF">2023-03-31T19:04:31Z</dcterms:created>
  <dcterms:modified xsi:type="dcterms:W3CDTF">2023-03-31T20:25:07Z</dcterms:modified>
</cp:coreProperties>
</file>