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18"/>
  </p:notesMasterIdLst>
  <p:handoutMasterIdLst>
    <p:handoutMasterId r:id="rId19"/>
  </p:handoutMasterIdLst>
  <p:sldIdLst>
    <p:sldId id="256" r:id="rId8"/>
    <p:sldId id="259" r:id="rId9"/>
    <p:sldId id="301" r:id="rId10"/>
    <p:sldId id="303" r:id="rId11"/>
    <p:sldId id="304" r:id="rId12"/>
    <p:sldId id="305" r:id="rId13"/>
    <p:sldId id="298" r:id="rId14"/>
    <p:sldId id="285" r:id="rId15"/>
    <p:sldId id="288" r:id="rId16"/>
    <p:sldId id="268" r:id="rId17"/>
  </p:sldIdLst>
  <p:sldSz cx="12193588"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631486-300A-4424-9798-2941530D7380}">
          <p14:sldIdLst>
            <p14:sldId id="256"/>
            <p14:sldId id="259"/>
            <p14:sldId id="301"/>
            <p14:sldId id="303"/>
            <p14:sldId id="304"/>
            <p14:sldId id="305"/>
            <p14:sldId id="298"/>
            <p14:sldId id="285"/>
          </p14:sldIdLst>
        </p14:section>
        <p14:section name="Untitled Section" id="{B1F45E56-332B-43D5-BD82-A20214A740B9}">
          <p14:sldIdLst>
            <p14:sldId id="288"/>
            <p14:sldId id="2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sz="1400"/>
            </a:pPr>
            <a:fld id="{C224CAE8-D6E1-4DFA-B688-8EC559DF47B5}" type="slidenum">
              <a:t>‹#›</a:t>
            </a:fld>
            <a:endParaRPr lang="en-US" sz="1400" b="0" i="0" u="none" strike="noStrike" cap="none" baseline="0">
              <a:ln>
                <a:noFill/>
              </a:ln>
              <a:solidFill>
                <a:srgbClr val="FFFFFF"/>
              </a:solidFill>
              <a:latin typeface="Century Gothic" pitchFamily="34"/>
              <a:ea typeface="WenQuanYi Zen Hei Sharp" pitchFamily="2"/>
              <a:cs typeface="Lohit Devanagari" pitchFamily="2"/>
            </a:endParaRPr>
          </a:p>
        </p:txBody>
      </p:sp>
    </p:spTree>
    <p:extLst>
      <p:ext uri="{BB962C8B-B14F-4D97-AF65-F5344CB8AC3E}">
        <p14:creationId xmlns:p14="http://schemas.microsoft.com/office/powerpoint/2010/main" val="3483005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694800"/>
            <a:ext cx="360" cy="360"/>
          </a:xfrm>
          <a:prstGeom prst="rect">
            <a:avLst/>
          </a:prstGeom>
          <a:noFill/>
          <a:ln>
            <a:noFill/>
            <a:prstDash val="solid"/>
          </a:ln>
        </p:spPr>
      </p:sp>
      <p:sp>
        <p:nvSpPr>
          <p:cNvPr id="3" name="Notes Placeholder 2"/>
          <p:cNvSpPr txBox="1">
            <a:spLocks noGrp="1"/>
          </p:cNvSpPr>
          <p:nvPr>
            <p:ph type="body" sz="quarter" idx="3"/>
          </p:nvPr>
        </p:nvSpPr>
        <p:spPr>
          <a:xfrm>
            <a:off x="685799" y="4343400"/>
            <a:ext cx="5486040" cy="4114440"/>
          </a:xfrm>
          <a:prstGeom prst="rect">
            <a:avLst/>
          </a:prstGeom>
          <a:noFill/>
          <a:ln>
            <a:noFill/>
          </a:ln>
        </p:spPr>
        <p:txBody>
          <a:bodyPr vert="horz" lIns="0" tIns="0" rIns="0" bIns="0" compatLnSpc="1"/>
          <a:lstStyle/>
          <a:p>
            <a:endParaRPr lang="en-US"/>
          </a:p>
        </p:txBody>
      </p:sp>
    </p:spTree>
    <p:extLst>
      <p:ext uri="{BB962C8B-B14F-4D97-AF65-F5344CB8AC3E}">
        <p14:creationId xmlns:p14="http://schemas.microsoft.com/office/powerpoint/2010/main" val="1424623094"/>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cap="none" baseline="0">
        <a:ln>
          <a:noFill/>
        </a:ln>
        <a:solidFill>
          <a:srgbClr val="000000"/>
        </a:solidFill>
        <a:highlight>
          <a:scrgbClr r="0" g="0" b="0">
            <a:alpha val="0"/>
          </a:scrgbClr>
        </a:highlight>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kern="1200"/>
          </a:p>
        </p:txBody>
      </p:sp>
    </p:spTree>
    <p:extLst>
      <p:ext uri="{BB962C8B-B14F-4D97-AF65-F5344CB8AC3E}">
        <p14:creationId xmlns:p14="http://schemas.microsoft.com/office/powerpoint/2010/main" val="1672611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4336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448"/>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dirty="0"/>
          </a:p>
        </p:txBody>
      </p:sp>
    </p:spTree>
    <p:extLst>
      <p:ext uri="{BB962C8B-B14F-4D97-AF65-F5344CB8AC3E}">
        <p14:creationId xmlns:p14="http://schemas.microsoft.com/office/powerpoint/2010/main" val="274921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448"/>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dirty="0"/>
          </a:p>
        </p:txBody>
      </p:sp>
    </p:spTree>
    <p:extLst>
      <p:ext uri="{BB962C8B-B14F-4D97-AF65-F5344CB8AC3E}">
        <p14:creationId xmlns:p14="http://schemas.microsoft.com/office/powerpoint/2010/main" val="277942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448"/>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dirty="0"/>
          </a:p>
        </p:txBody>
      </p:sp>
    </p:spTree>
    <p:extLst>
      <p:ext uri="{BB962C8B-B14F-4D97-AF65-F5344CB8AC3E}">
        <p14:creationId xmlns:p14="http://schemas.microsoft.com/office/powerpoint/2010/main" val="3904160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448"/>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dirty="0"/>
          </a:p>
        </p:txBody>
      </p:sp>
    </p:spTree>
    <p:extLst>
      <p:ext uri="{BB962C8B-B14F-4D97-AF65-F5344CB8AC3E}">
        <p14:creationId xmlns:p14="http://schemas.microsoft.com/office/powerpoint/2010/main" val="407555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448"/>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dirty="0"/>
          </a:p>
        </p:txBody>
      </p:sp>
    </p:spTree>
    <p:extLst>
      <p:ext uri="{BB962C8B-B14F-4D97-AF65-F5344CB8AC3E}">
        <p14:creationId xmlns:p14="http://schemas.microsoft.com/office/powerpoint/2010/main" val="405323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defTabSz="914400" rtl="0" eaLnBrk="1" fontAlgn="auto" latinLnBrk="0" hangingPunct="1">
              <a:lnSpc>
                <a:spcPct val="100000"/>
              </a:lnSpc>
              <a:spcBef>
                <a:spcPts val="448"/>
              </a:spcBef>
              <a:spcAft>
                <a:spcPts val="0"/>
              </a:spcAft>
              <a:buClrTx/>
              <a:buSzTx/>
              <a:buFontTx/>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dirty="0"/>
          </a:p>
        </p:txBody>
      </p:sp>
    </p:spTree>
    <p:extLst>
      <p:ext uri="{BB962C8B-B14F-4D97-AF65-F5344CB8AC3E}">
        <p14:creationId xmlns:p14="http://schemas.microsoft.com/office/powerpoint/2010/main" val="214900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171450" indent="-171450">
              <a:buFontTx/>
              <a:buChar char="-"/>
            </a:pPr>
            <a:r>
              <a:rPr lang="en-US" dirty="0">
                <a:highlight>
                  <a:scrgbClr r="0" g="0" b="0">
                    <a:alpha val="0"/>
                  </a:scrgbClr>
                </a:highlight>
              </a:rPr>
              <a:t>When writing an object pool, the programmer has to be careful to make sure the state of the objects returned to the pool is reset back to a sensible state for the next use of the object. If this is not observed, the object will often be in some state that was unexpected by the client program and may cause the client program to fail. The pool is responsible for resetting the objects, not the clients.</a:t>
            </a:r>
          </a:p>
          <a:p>
            <a:pPr marL="171450" indent="-171450">
              <a:buFontTx/>
              <a:buChar char="-"/>
            </a:pPr>
            <a:r>
              <a:rPr lang="en-US" dirty="0">
                <a:highlight>
                  <a:scrgbClr r="0" g="0" b="0">
                    <a:alpha val="0"/>
                  </a:scrgbClr>
                </a:highlight>
              </a:rPr>
              <a:t>inadequate resetting of objects may also cause an information leak. If an object contains confidential data (e.g. a user's credit card numbers) that isn't cleared before the object is passed to a new client,</a:t>
            </a:r>
          </a:p>
          <a:p>
            <a:pPr marL="171450" indent="-171450">
              <a:buFontTx/>
              <a:buChar char="-"/>
            </a:pPr>
            <a:r>
              <a:rPr lang="en-US" dirty="0">
                <a:highlight>
                  <a:scrgbClr r="0" g="0" b="0">
                    <a:alpha val="0"/>
                  </a:scrgbClr>
                </a:highlight>
              </a:rPr>
              <a:t>If the pool is used by multiple threads, it may need the means to prevent parallel threads from grabbing and trying to reuse the same object in parallel. This is not necessary if the pooled objects are immutable or otherwise thread-safe. </a:t>
            </a:r>
          </a:p>
          <a:p>
            <a:pPr marL="171450" indent="-171450">
              <a:buFontTx/>
              <a:buChar char="-"/>
            </a:pPr>
            <a:endParaRPr lang="en-US" dirty="0"/>
          </a:p>
        </p:txBody>
      </p:sp>
    </p:spTree>
    <p:extLst>
      <p:ext uri="{BB962C8B-B14F-4D97-AF65-F5344CB8AC3E}">
        <p14:creationId xmlns:p14="http://schemas.microsoft.com/office/powerpoint/2010/main" val="3652512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2588" y="695325"/>
            <a:ext cx="6092825" cy="3427413"/>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5843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4718035-A34B-4EC9-BE9A-C0259D9194E9}" type="slidenum">
              <a:t>‹#›</a:t>
            </a:fld>
            <a:endParaRPr lang="en-US"/>
          </a:p>
        </p:txBody>
      </p:sp>
    </p:spTree>
    <p:extLst>
      <p:ext uri="{BB962C8B-B14F-4D97-AF65-F5344CB8AC3E}">
        <p14:creationId xmlns:p14="http://schemas.microsoft.com/office/powerpoint/2010/main" val="32441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C287FE-A849-41B2-AE1A-94F17ABDDF05}" type="slidenum">
              <a:t>‹#›</a:t>
            </a:fld>
            <a:endParaRPr lang="en-US"/>
          </a:p>
        </p:txBody>
      </p:sp>
    </p:spTree>
    <p:extLst>
      <p:ext uri="{BB962C8B-B14F-4D97-AF65-F5344CB8AC3E}">
        <p14:creationId xmlns:p14="http://schemas.microsoft.com/office/powerpoint/2010/main" val="351417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2551C40-BB73-4760-8D31-963AD04EDC43}" type="slidenum">
              <a:t>‹#›</a:t>
            </a:fld>
            <a:endParaRPr lang="en-US"/>
          </a:p>
        </p:txBody>
      </p:sp>
    </p:spTree>
    <p:extLst>
      <p:ext uri="{BB962C8B-B14F-4D97-AF65-F5344CB8AC3E}">
        <p14:creationId xmlns:p14="http://schemas.microsoft.com/office/powerpoint/2010/main" val="154265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6FDDBD0-C877-4CE8-AD47-E59C9876960C}" type="slidenum">
              <a:t>‹#›</a:t>
            </a:fld>
            <a:endParaRPr lang="en-US"/>
          </a:p>
        </p:txBody>
      </p:sp>
    </p:spTree>
    <p:extLst>
      <p:ext uri="{BB962C8B-B14F-4D97-AF65-F5344CB8AC3E}">
        <p14:creationId xmlns:p14="http://schemas.microsoft.com/office/powerpoint/2010/main" val="261409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C00E068-BD20-4709-A75D-B150823F7164}" type="slidenum">
              <a:t>‹#›</a:t>
            </a:fld>
            <a:endParaRPr lang="en-US"/>
          </a:p>
        </p:txBody>
      </p:sp>
    </p:spTree>
    <p:extLst>
      <p:ext uri="{BB962C8B-B14F-4D97-AF65-F5344CB8AC3E}">
        <p14:creationId xmlns:p14="http://schemas.microsoft.com/office/powerpoint/2010/main" val="194791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2D1207-BBC4-47AC-9275-1638BB022247}" type="slidenum">
              <a:t>‹#›</a:t>
            </a:fld>
            <a:endParaRPr lang="en-US"/>
          </a:p>
        </p:txBody>
      </p:sp>
    </p:spTree>
    <p:extLst>
      <p:ext uri="{BB962C8B-B14F-4D97-AF65-F5344CB8AC3E}">
        <p14:creationId xmlns:p14="http://schemas.microsoft.com/office/powerpoint/2010/main" val="56692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5EF322A-7C6A-4D8D-A9C6-D159F7EBBF2E}" type="slidenum">
              <a:t>‹#›</a:t>
            </a:fld>
            <a:endParaRPr lang="en-US"/>
          </a:p>
        </p:txBody>
      </p:sp>
    </p:spTree>
    <p:extLst>
      <p:ext uri="{BB962C8B-B14F-4D97-AF65-F5344CB8AC3E}">
        <p14:creationId xmlns:p14="http://schemas.microsoft.com/office/powerpoint/2010/main" val="776372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43DCEA-76D4-422E-B44A-BE3DAFD54FB6}" type="slidenum">
              <a:t>‹#›</a:t>
            </a:fld>
            <a:endParaRPr lang="en-US"/>
          </a:p>
        </p:txBody>
      </p:sp>
    </p:spTree>
    <p:extLst>
      <p:ext uri="{BB962C8B-B14F-4D97-AF65-F5344CB8AC3E}">
        <p14:creationId xmlns:p14="http://schemas.microsoft.com/office/powerpoint/2010/main" val="32988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CBB73AD-4E64-4D9E-A823-D1ECE8D3FD5B}" type="slidenum">
              <a:t>‹#›</a:t>
            </a:fld>
            <a:endParaRPr lang="en-US"/>
          </a:p>
        </p:txBody>
      </p:sp>
    </p:spTree>
    <p:extLst>
      <p:ext uri="{BB962C8B-B14F-4D97-AF65-F5344CB8AC3E}">
        <p14:creationId xmlns:p14="http://schemas.microsoft.com/office/powerpoint/2010/main" val="2599606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4BC1A41-981D-4997-B57A-8FECCACFE6F9}" type="slidenum">
              <a:t>‹#›</a:t>
            </a:fld>
            <a:endParaRPr lang="en-US"/>
          </a:p>
        </p:txBody>
      </p:sp>
    </p:spTree>
    <p:extLst>
      <p:ext uri="{BB962C8B-B14F-4D97-AF65-F5344CB8AC3E}">
        <p14:creationId xmlns:p14="http://schemas.microsoft.com/office/powerpoint/2010/main" val="45549874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CB8FA1E-084E-497A-A1EB-4B7F6378A578}" type="slidenum">
              <a:t>‹#›</a:t>
            </a:fld>
            <a:endParaRPr lang="en-US"/>
          </a:p>
        </p:txBody>
      </p:sp>
    </p:spTree>
    <p:extLst>
      <p:ext uri="{BB962C8B-B14F-4D97-AF65-F5344CB8AC3E}">
        <p14:creationId xmlns:p14="http://schemas.microsoft.com/office/powerpoint/2010/main" val="254011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40D8EC8-DD82-42EB-8A77-8B612D04CFBF}" type="slidenum">
              <a:t>‹#›</a:t>
            </a:fld>
            <a:endParaRPr lang="en-US"/>
          </a:p>
        </p:txBody>
      </p:sp>
    </p:spTree>
    <p:extLst>
      <p:ext uri="{BB962C8B-B14F-4D97-AF65-F5344CB8AC3E}">
        <p14:creationId xmlns:p14="http://schemas.microsoft.com/office/powerpoint/2010/main" val="2622459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0DE86F3-1C97-4D75-90CA-50D817D4870F}" type="slidenum">
              <a:t>‹#›</a:t>
            </a:fld>
            <a:endParaRPr lang="en-US"/>
          </a:p>
        </p:txBody>
      </p:sp>
    </p:spTree>
    <p:extLst>
      <p:ext uri="{BB962C8B-B14F-4D97-AF65-F5344CB8AC3E}">
        <p14:creationId xmlns:p14="http://schemas.microsoft.com/office/powerpoint/2010/main" val="2181548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F581F7-457D-400B-88B7-9CCC068EB7D4}" type="slidenum">
              <a:t>‹#›</a:t>
            </a:fld>
            <a:endParaRPr lang="en-US"/>
          </a:p>
        </p:txBody>
      </p:sp>
    </p:spTree>
    <p:extLst>
      <p:ext uri="{BB962C8B-B14F-4D97-AF65-F5344CB8AC3E}">
        <p14:creationId xmlns:p14="http://schemas.microsoft.com/office/powerpoint/2010/main" val="2722816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C633AF8-CBE3-4FD8-B8A6-F067C44FA4B8}" type="slidenum">
              <a:t>‹#›</a:t>
            </a:fld>
            <a:endParaRPr lang="en-US"/>
          </a:p>
        </p:txBody>
      </p:sp>
    </p:spTree>
    <p:extLst>
      <p:ext uri="{BB962C8B-B14F-4D97-AF65-F5344CB8AC3E}">
        <p14:creationId xmlns:p14="http://schemas.microsoft.com/office/powerpoint/2010/main" val="1810454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A88C2-EA94-4790-BEDE-4A21356B7064}" type="slidenum">
              <a:t>‹#›</a:t>
            </a:fld>
            <a:endParaRPr lang="en-US"/>
          </a:p>
        </p:txBody>
      </p:sp>
    </p:spTree>
    <p:extLst>
      <p:ext uri="{BB962C8B-B14F-4D97-AF65-F5344CB8AC3E}">
        <p14:creationId xmlns:p14="http://schemas.microsoft.com/office/powerpoint/2010/main" val="2875540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3312788-A06C-4772-9645-7A33819F6C32}" type="slidenum">
              <a:t>‹#›</a:t>
            </a:fld>
            <a:endParaRPr lang="en-US"/>
          </a:p>
        </p:txBody>
      </p:sp>
    </p:spTree>
    <p:extLst>
      <p:ext uri="{BB962C8B-B14F-4D97-AF65-F5344CB8AC3E}">
        <p14:creationId xmlns:p14="http://schemas.microsoft.com/office/powerpoint/2010/main" val="159500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7D4DB30-22F8-4DFD-8E09-B2867C7BCE41}" type="slidenum">
              <a:t>‹#›</a:t>
            </a:fld>
            <a:endParaRPr lang="en-US"/>
          </a:p>
        </p:txBody>
      </p:sp>
    </p:spTree>
    <p:extLst>
      <p:ext uri="{BB962C8B-B14F-4D97-AF65-F5344CB8AC3E}">
        <p14:creationId xmlns:p14="http://schemas.microsoft.com/office/powerpoint/2010/main" val="3860741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A0CF13E-9141-4424-99C1-78462333F6F7}" type="slidenum">
              <a:t>‹#›</a:t>
            </a:fld>
            <a:endParaRPr lang="en-US"/>
          </a:p>
        </p:txBody>
      </p:sp>
    </p:spTree>
    <p:extLst>
      <p:ext uri="{BB962C8B-B14F-4D97-AF65-F5344CB8AC3E}">
        <p14:creationId xmlns:p14="http://schemas.microsoft.com/office/powerpoint/2010/main" val="3950065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2AF84EB2-B8C6-43FE-A3C6-1AF621B149AF}" type="slidenum">
              <a:t>‹#›</a:t>
            </a:fld>
            <a:endParaRPr lang="en-US"/>
          </a:p>
        </p:txBody>
      </p:sp>
    </p:spTree>
    <p:extLst>
      <p:ext uri="{BB962C8B-B14F-4D97-AF65-F5344CB8AC3E}">
        <p14:creationId xmlns:p14="http://schemas.microsoft.com/office/powerpoint/2010/main" val="1691008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72BD2D04-3659-4958-A704-D843ADDD76E9}" type="slidenum">
              <a:t>‹#›</a:t>
            </a:fld>
            <a:endParaRPr lang="en-US"/>
          </a:p>
        </p:txBody>
      </p:sp>
    </p:spTree>
    <p:extLst>
      <p:ext uri="{BB962C8B-B14F-4D97-AF65-F5344CB8AC3E}">
        <p14:creationId xmlns:p14="http://schemas.microsoft.com/office/powerpoint/2010/main" val="2924836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7C0596-B99A-4775-85F3-75C574EABFFB}" type="slidenum">
              <a:t>‹#›</a:t>
            </a:fld>
            <a:endParaRPr lang="en-US"/>
          </a:p>
        </p:txBody>
      </p:sp>
    </p:spTree>
    <p:extLst>
      <p:ext uri="{BB962C8B-B14F-4D97-AF65-F5344CB8AC3E}">
        <p14:creationId xmlns:p14="http://schemas.microsoft.com/office/powerpoint/2010/main" val="6460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FE30F97-56C8-496C-A90A-8650719A7ACE}" type="slidenum">
              <a:t>‹#›</a:t>
            </a:fld>
            <a:endParaRPr lang="en-US"/>
          </a:p>
        </p:txBody>
      </p:sp>
    </p:spTree>
    <p:extLst>
      <p:ext uri="{BB962C8B-B14F-4D97-AF65-F5344CB8AC3E}">
        <p14:creationId xmlns:p14="http://schemas.microsoft.com/office/powerpoint/2010/main" val="28189808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2A5E499-9F67-49F6-BA42-BA700EA40D9D}" type="slidenum">
              <a:t>‹#›</a:t>
            </a:fld>
            <a:endParaRPr lang="en-US"/>
          </a:p>
        </p:txBody>
      </p:sp>
    </p:spTree>
    <p:extLst>
      <p:ext uri="{BB962C8B-B14F-4D97-AF65-F5344CB8AC3E}">
        <p14:creationId xmlns:p14="http://schemas.microsoft.com/office/powerpoint/2010/main" val="2359077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409F719-E5B3-4BD8-842C-37EDDEDF064E}" type="slidenum">
              <a:t>‹#›</a:t>
            </a:fld>
            <a:endParaRPr lang="en-US"/>
          </a:p>
        </p:txBody>
      </p:sp>
    </p:spTree>
    <p:extLst>
      <p:ext uri="{BB962C8B-B14F-4D97-AF65-F5344CB8AC3E}">
        <p14:creationId xmlns:p14="http://schemas.microsoft.com/office/powerpoint/2010/main" val="783420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64F1435-D96B-4ABC-B140-482F41B3366A}" type="slidenum">
              <a:t>‹#›</a:t>
            </a:fld>
            <a:endParaRPr lang="en-US"/>
          </a:p>
        </p:txBody>
      </p:sp>
    </p:spTree>
    <p:extLst>
      <p:ext uri="{BB962C8B-B14F-4D97-AF65-F5344CB8AC3E}">
        <p14:creationId xmlns:p14="http://schemas.microsoft.com/office/powerpoint/2010/main" val="64318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9295B67-6AA4-4BBE-83B7-055EC45CDE31}" type="slidenum">
              <a:t>‹#›</a:t>
            </a:fld>
            <a:endParaRPr lang="en-US"/>
          </a:p>
        </p:txBody>
      </p:sp>
    </p:spTree>
    <p:extLst>
      <p:ext uri="{BB962C8B-B14F-4D97-AF65-F5344CB8AC3E}">
        <p14:creationId xmlns:p14="http://schemas.microsoft.com/office/powerpoint/2010/main" val="155885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A20F8D-76C1-4F54-B825-98AB8FED5A41}" type="slidenum">
              <a:t>‹#›</a:t>
            </a:fld>
            <a:endParaRPr lang="en-US"/>
          </a:p>
        </p:txBody>
      </p:sp>
    </p:spTree>
    <p:extLst>
      <p:ext uri="{BB962C8B-B14F-4D97-AF65-F5344CB8AC3E}">
        <p14:creationId xmlns:p14="http://schemas.microsoft.com/office/powerpoint/2010/main" val="24373913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07FCDA2-D345-46E5-BB6F-D04B274199BE}" type="slidenum">
              <a:t>‹#›</a:t>
            </a:fld>
            <a:endParaRPr lang="en-US"/>
          </a:p>
        </p:txBody>
      </p:sp>
    </p:spTree>
    <p:extLst>
      <p:ext uri="{BB962C8B-B14F-4D97-AF65-F5344CB8AC3E}">
        <p14:creationId xmlns:p14="http://schemas.microsoft.com/office/powerpoint/2010/main" val="3805850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ED1F01-CBD6-402F-8415-E26691AC1297}" type="slidenum">
              <a:t>‹#›</a:t>
            </a:fld>
            <a:endParaRPr lang="en-US"/>
          </a:p>
        </p:txBody>
      </p:sp>
    </p:spTree>
    <p:extLst>
      <p:ext uri="{BB962C8B-B14F-4D97-AF65-F5344CB8AC3E}">
        <p14:creationId xmlns:p14="http://schemas.microsoft.com/office/powerpoint/2010/main" val="942174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F111D66-107E-419A-8F7D-AFA22FEB56E1}" type="slidenum">
              <a:t>‹#›</a:t>
            </a:fld>
            <a:endParaRPr lang="en-US"/>
          </a:p>
        </p:txBody>
      </p:sp>
    </p:spTree>
    <p:extLst>
      <p:ext uri="{BB962C8B-B14F-4D97-AF65-F5344CB8AC3E}">
        <p14:creationId xmlns:p14="http://schemas.microsoft.com/office/powerpoint/2010/main" val="3296004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2CB1992-B600-408F-905D-7700816D1B8F}" type="slidenum">
              <a:t>‹#›</a:t>
            </a:fld>
            <a:endParaRPr lang="en-US"/>
          </a:p>
        </p:txBody>
      </p:sp>
    </p:spTree>
    <p:extLst>
      <p:ext uri="{BB962C8B-B14F-4D97-AF65-F5344CB8AC3E}">
        <p14:creationId xmlns:p14="http://schemas.microsoft.com/office/powerpoint/2010/main" val="1462541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04403F6-0388-4B76-AEF4-8243D6D362F1}" type="slidenum">
              <a:t>‹#›</a:t>
            </a:fld>
            <a:endParaRPr lang="en-US"/>
          </a:p>
        </p:txBody>
      </p:sp>
    </p:spTree>
    <p:extLst>
      <p:ext uri="{BB962C8B-B14F-4D97-AF65-F5344CB8AC3E}">
        <p14:creationId xmlns:p14="http://schemas.microsoft.com/office/powerpoint/2010/main" val="394853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529401C-EDEF-4FBC-B969-A4C636E855F2}" type="slidenum">
              <a:t>‹#›</a:t>
            </a:fld>
            <a:endParaRPr lang="en-US"/>
          </a:p>
        </p:txBody>
      </p:sp>
    </p:spTree>
    <p:extLst>
      <p:ext uri="{BB962C8B-B14F-4D97-AF65-F5344CB8AC3E}">
        <p14:creationId xmlns:p14="http://schemas.microsoft.com/office/powerpoint/2010/main" val="22695366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0A23167-1607-427B-B4B7-B138F5EE8E15}" type="slidenum">
              <a:t>‹#›</a:t>
            </a:fld>
            <a:endParaRPr lang="en-US"/>
          </a:p>
        </p:txBody>
      </p:sp>
    </p:spTree>
    <p:extLst>
      <p:ext uri="{BB962C8B-B14F-4D97-AF65-F5344CB8AC3E}">
        <p14:creationId xmlns:p14="http://schemas.microsoft.com/office/powerpoint/2010/main" val="10594697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C1636DA-55F3-4A0C-93F1-8D760F10C51A}" type="slidenum">
              <a:t>‹#›</a:t>
            </a:fld>
            <a:endParaRPr lang="en-US"/>
          </a:p>
        </p:txBody>
      </p:sp>
    </p:spTree>
    <p:extLst>
      <p:ext uri="{BB962C8B-B14F-4D97-AF65-F5344CB8AC3E}">
        <p14:creationId xmlns:p14="http://schemas.microsoft.com/office/powerpoint/2010/main" val="3367990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8F0430E-3F9C-40D1-AF93-33FEEF563503}" type="slidenum">
              <a:t>‹#›</a:t>
            </a:fld>
            <a:endParaRPr lang="en-US"/>
          </a:p>
        </p:txBody>
      </p:sp>
    </p:spTree>
    <p:extLst>
      <p:ext uri="{BB962C8B-B14F-4D97-AF65-F5344CB8AC3E}">
        <p14:creationId xmlns:p14="http://schemas.microsoft.com/office/powerpoint/2010/main" val="2153925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B374908-4704-4D67-9D54-F712D41707C6}" type="slidenum">
              <a:t>‹#›</a:t>
            </a:fld>
            <a:endParaRPr lang="en-US"/>
          </a:p>
        </p:txBody>
      </p:sp>
    </p:spTree>
    <p:extLst>
      <p:ext uri="{BB962C8B-B14F-4D97-AF65-F5344CB8AC3E}">
        <p14:creationId xmlns:p14="http://schemas.microsoft.com/office/powerpoint/2010/main" val="3840736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7C061F6-BB8F-4E4D-AFAC-12B63B32DD79}" type="slidenum">
              <a:t>‹#›</a:t>
            </a:fld>
            <a:endParaRPr lang="en-US"/>
          </a:p>
        </p:txBody>
      </p:sp>
    </p:spTree>
    <p:extLst>
      <p:ext uri="{BB962C8B-B14F-4D97-AF65-F5344CB8AC3E}">
        <p14:creationId xmlns:p14="http://schemas.microsoft.com/office/powerpoint/2010/main" val="2911968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7E127A8-45E9-4550-AAF9-03B022A9BD28}" type="slidenum">
              <a:t>‹#›</a:t>
            </a:fld>
            <a:endParaRPr lang="en-US"/>
          </a:p>
        </p:txBody>
      </p:sp>
    </p:spTree>
    <p:extLst>
      <p:ext uri="{BB962C8B-B14F-4D97-AF65-F5344CB8AC3E}">
        <p14:creationId xmlns:p14="http://schemas.microsoft.com/office/powerpoint/2010/main" val="680112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6FA1B0-001A-4CEB-8CCC-90DB82C9AD10}" type="slidenum">
              <a:t>‹#›</a:t>
            </a:fld>
            <a:endParaRPr lang="en-US"/>
          </a:p>
        </p:txBody>
      </p:sp>
    </p:spTree>
    <p:extLst>
      <p:ext uri="{BB962C8B-B14F-4D97-AF65-F5344CB8AC3E}">
        <p14:creationId xmlns:p14="http://schemas.microsoft.com/office/powerpoint/2010/main" val="10218537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56782CC-2792-4EF2-A965-7D0DC867D1D1}" type="slidenum">
              <a:t>‹#›</a:t>
            </a:fld>
            <a:endParaRPr lang="en-US"/>
          </a:p>
        </p:txBody>
      </p:sp>
    </p:spTree>
    <p:extLst>
      <p:ext uri="{BB962C8B-B14F-4D97-AF65-F5344CB8AC3E}">
        <p14:creationId xmlns:p14="http://schemas.microsoft.com/office/powerpoint/2010/main" val="2679302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E5E77F3-57D2-4150-9747-B8C22658BAF9}" type="slidenum">
              <a:t>‹#›</a:t>
            </a:fld>
            <a:endParaRPr lang="en-US"/>
          </a:p>
        </p:txBody>
      </p:sp>
    </p:spTree>
    <p:extLst>
      <p:ext uri="{BB962C8B-B14F-4D97-AF65-F5344CB8AC3E}">
        <p14:creationId xmlns:p14="http://schemas.microsoft.com/office/powerpoint/2010/main" val="33544771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71AD07F-298B-4436-87D7-A59C4C0AA658}" type="slidenum">
              <a:t>‹#›</a:t>
            </a:fld>
            <a:endParaRPr lang="en-US"/>
          </a:p>
        </p:txBody>
      </p:sp>
    </p:spTree>
    <p:extLst>
      <p:ext uri="{BB962C8B-B14F-4D97-AF65-F5344CB8AC3E}">
        <p14:creationId xmlns:p14="http://schemas.microsoft.com/office/powerpoint/2010/main" val="173188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37D5CF9-817D-4698-9D77-B0776D76905E}" type="slidenum">
              <a:t>‹#›</a:t>
            </a:fld>
            <a:endParaRPr lang="en-US"/>
          </a:p>
        </p:txBody>
      </p:sp>
    </p:spTree>
    <p:extLst>
      <p:ext uri="{BB962C8B-B14F-4D97-AF65-F5344CB8AC3E}">
        <p14:creationId xmlns:p14="http://schemas.microsoft.com/office/powerpoint/2010/main" val="15532172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2537A844-9ED1-4F27-9F04-0441026BF2FA}" type="slidenum">
              <a:t>‹#›</a:t>
            </a:fld>
            <a:endParaRPr lang="en-US"/>
          </a:p>
        </p:txBody>
      </p:sp>
    </p:spTree>
    <p:extLst>
      <p:ext uri="{BB962C8B-B14F-4D97-AF65-F5344CB8AC3E}">
        <p14:creationId xmlns:p14="http://schemas.microsoft.com/office/powerpoint/2010/main" val="16494872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23119F8A-A908-44AD-9B1D-F28A16ECC2A6}" type="slidenum">
              <a:t>‹#›</a:t>
            </a:fld>
            <a:endParaRPr lang="en-US"/>
          </a:p>
        </p:txBody>
      </p:sp>
    </p:spTree>
    <p:extLst>
      <p:ext uri="{BB962C8B-B14F-4D97-AF65-F5344CB8AC3E}">
        <p14:creationId xmlns:p14="http://schemas.microsoft.com/office/powerpoint/2010/main" val="18076280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58FC21B-C4CD-4C78-9941-B3C6F5663262}" type="slidenum">
              <a:t>‹#›</a:t>
            </a:fld>
            <a:endParaRPr lang="en-US"/>
          </a:p>
        </p:txBody>
      </p:sp>
    </p:spTree>
    <p:extLst>
      <p:ext uri="{BB962C8B-B14F-4D97-AF65-F5344CB8AC3E}">
        <p14:creationId xmlns:p14="http://schemas.microsoft.com/office/powerpoint/2010/main" val="39937285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93A7D91-3E93-4E13-90C9-A6868BF29064}" type="slidenum">
              <a:t>‹#›</a:t>
            </a:fld>
            <a:endParaRPr lang="en-US"/>
          </a:p>
        </p:txBody>
      </p:sp>
    </p:spTree>
    <p:extLst>
      <p:ext uri="{BB962C8B-B14F-4D97-AF65-F5344CB8AC3E}">
        <p14:creationId xmlns:p14="http://schemas.microsoft.com/office/powerpoint/2010/main" val="4832822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037D444-AEE0-4509-A76B-E0BC521511C2}" type="slidenum">
              <a:t>‹#›</a:t>
            </a:fld>
            <a:endParaRPr lang="en-US"/>
          </a:p>
        </p:txBody>
      </p:sp>
    </p:spTree>
    <p:extLst>
      <p:ext uri="{BB962C8B-B14F-4D97-AF65-F5344CB8AC3E}">
        <p14:creationId xmlns:p14="http://schemas.microsoft.com/office/powerpoint/2010/main" val="4187903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7CE7581-13F3-418E-A0FC-03A9BB9A876A}" type="slidenum">
              <a:t>‹#›</a:t>
            </a:fld>
            <a:endParaRPr lang="en-US"/>
          </a:p>
        </p:txBody>
      </p:sp>
    </p:spTree>
    <p:extLst>
      <p:ext uri="{BB962C8B-B14F-4D97-AF65-F5344CB8AC3E}">
        <p14:creationId xmlns:p14="http://schemas.microsoft.com/office/powerpoint/2010/main" val="30962855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EA0EA7-B07F-4D28-AE1C-AD5CF901A46C}" type="slidenum">
              <a:t>‹#›</a:t>
            </a:fld>
            <a:endParaRPr lang="en-US"/>
          </a:p>
        </p:txBody>
      </p:sp>
    </p:spTree>
    <p:extLst>
      <p:ext uri="{BB962C8B-B14F-4D97-AF65-F5344CB8AC3E}">
        <p14:creationId xmlns:p14="http://schemas.microsoft.com/office/powerpoint/2010/main" val="1104352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1624D5D-93EB-4E65-8AFA-9BF085943212}" type="slidenum">
              <a:t>‹#›</a:t>
            </a:fld>
            <a:endParaRPr lang="en-US"/>
          </a:p>
        </p:txBody>
      </p:sp>
    </p:spTree>
    <p:extLst>
      <p:ext uri="{BB962C8B-B14F-4D97-AF65-F5344CB8AC3E}">
        <p14:creationId xmlns:p14="http://schemas.microsoft.com/office/powerpoint/2010/main" val="18881471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1E2691F-61C0-49DB-904D-9ED8F42DBF6E}" type="slidenum">
              <a:t>‹#›</a:t>
            </a:fld>
            <a:endParaRPr lang="en-US"/>
          </a:p>
        </p:txBody>
      </p:sp>
    </p:spTree>
    <p:extLst>
      <p:ext uri="{BB962C8B-B14F-4D97-AF65-F5344CB8AC3E}">
        <p14:creationId xmlns:p14="http://schemas.microsoft.com/office/powerpoint/2010/main" val="13616499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07A4BF5-EC77-4165-B14E-C7FA4DD0A191}" type="slidenum">
              <a:t>‹#›</a:t>
            </a:fld>
            <a:endParaRPr lang="en-US"/>
          </a:p>
        </p:txBody>
      </p:sp>
    </p:spTree>
    <p:extLst>
      <p:ext uri="{BB962C8B-B14F-4D97-AF65-F5344CB8AC3E}">
        <p14:creationId xmlns:p14="http://schemas.microsoft.com/office/powerpoint/2010/main" val="29997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3EE33C9-754A-462F-BA4B-82747242CE31}" type="slidenum">
              <a:t>‹#›</a:t>
            </a:fld>
            <a:endParaRPr lang="en-US"/>
          </a:p>
        </p:txBody>
      </p:sp>
    </p:spTree>
    <p:extLst>
      <p:ext uri="{BB962C8B-B14F-4D97-AF65-F5344CB8AC3E}">
        <p14:creationId xmlns:p14="http://schemas.microsoft.com/office/powerpoint/2010/main" val="19708978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C1F6236E-6796-49AE-AA26-BA71A13398FB}" type="slidenum">
              <a:t>‹#›</a:t>
            </a:fld>
            <a:endParaRPr lang="en-US"/>
          </a:p>
        </p:txBody>
      </p:sp>
    </p:spTree>
    <p:extLst>
      <p:ext uri="{BB962C8B-B14F-4D97-AF65-F5344CB8AC3E}">
        <p14:creationId xmlns:p14="http://schemas.microsoft.com/office/powerpoint/2010/main" val="22864463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B77CBD8-7CC1-43C8-AAE5-D977A0722851}" type="slidenum">
              <a:t>‹#›</a:t>
            </a:fld>
            <a:endParaRPr lang="en-US"/>
          </a:p>
        </p:txBody>
      </p:sp>
    </p:spTree>
    <p:extLst>
      <p:ext uri="{BB962C8B-B14F-4D97-AF65-F5344CB8AC3E}">
        <p14:creationId xmlns:p14="http://schemas.microsoft.com/office/powerpoint/2010/main" val="20907484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6046965-867A-4FE0-8C5C-3DF0AE44C257}" type="slidenum">
              <a:t>‹#›</a:t>
            </a:fld>
            <a:endParaRPr lang="en-US"/>
          </a:p>
        </p:txBody>
      </p:sp>
    </p:spTree>
    <p:extLst>
      <p:ext uri="{BB962C8B-B14F-4D97-AF65-F5344CB8AC3E}">
        <p14:creationId xmlns:p14="http://schemas.microsoft.com/office/powerpoint/2010/main" val="35180276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0477AE4-CFC4-42AD-9B29-E979B5D5F33B}" type="slidenum">
              <a:t>‹#›</a:t>
            </a:fld>
            <a:endParaRPr lang="en-US"/>
          </a:p>
        </p:txBody>
      </p:sp>
    </p:spTree>
    <p:extLst>
      <p:ext uri="{BB962C8B-B14F-4D97-AF65-F5344CB8AC3E}">
        <p14:creationId xmlns:p14="http://schemas.microsoft.com/office/powerpoint/2010/main" val="235074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BDB3C6A-4032-443B-A34A-0DF0E92FBA3F}" type="slidenum">
              <a:t>‹#›</a:t>
            </a:fld>
            <a:endParaRPr lang="en-US"/>
          </a:p>
        </p:txBody>
      </p:sp>
    </p:spTree>
    <p:extLst>
      <p:ext uri="{BB962C8B-B14F-4D97-AF65-F5344CB8AC3E}">
        <p14:creationId xmlns:p14="http://schemas.microsoft.com/office/powerpoint/2010/main" val="196942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69DF421-4C84-4AF2-81CF-465EBC6637F6}" type="slidenum">
              <a:t>‹#›</a:t>
            </a:fld>
            <a:endParaRPr lang="en-US"/>
          </a:p>
        </p:txBody>
      </p:sp>
    </p:spTree>
    <p:extLst>
      <p:ext uri="{BB962C8B-B14F-4D97-AF65-F5344CB8AC3E}">
        <p14:creationId xmlns:p14="http://schemas.microsoft.com/office/powerpoint/2010/main" val="2349634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4F34D9A-B32F-4582-84C8-E16722F147FC}" type="slidenum">
              <a:t>‹#›</a:t>
            </a:fld>
            <a:endParaRPr lang="en-US"/>
          </a:p>
        </p:txBody>
      </p:sp>
    </p:spTree>
    <p:extLst>
      <p:ext uri="{BB962C8B-B14F-4D97-AF65-F5344CB8AC3E}">
        <p14:creationId xmlns:p14="http://schemas.microsoft.com/office/powerpoint/2010/main" val="21102419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endParaRPr lang="sk-SK"/>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C3DB670-2F64-49AC-862B-983C2B501206}" type="slidenum">
              <a:t>‹#›</a:t>
            </a:fld>
            <a:endParaRPr lang="en-US"/>
          </a:p>
        </p:txBody>
      </p:sp>
    </p:spTree>
    <p:extLst>
      <p:ext uri="{BB962C8B-B14F-4D97-AF65-F5344CB8AC3E}">
        <p14:creationId xmlns:p14="http://schemas.microsoft.com/office/powerpoint/2010/main" val="16732533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645187C-8421-43D1-B17E-C9A9FB0B84E9}" type="slidenum">
              <a:t>‹#›</a:t>
            </a:fld>
            <a:endParaRPr lang="en-US"/>
          </a:p>
        </p:txBody>
      </p:sp>
    </p:spTree>
    <p:extLst>
      <p:ext uri="{BB962C8B-B14F-4D97-AF65-F5344CB8AC3E}">
        <p14:creationId xmlns:p14="http://schemas.microsoft.com/office/powerpoint/2010/main" val="851801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a:t>Click to edit Master title style</a:t>
            </a:r>
            <a:endParaRPr lang="sk-SK"/>
          </a:p>
        </p:txBody>
      </p:sp>
      <p:sp>
        <p:nvSpPr>
          <p:cNvPr id="3" name="Text Placeholder 2"/>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C08EAC-1D1F-4A94-8448-B436EF89D36A}" type="slidenum">
              <a:t>‹#›</a:t>
            </a:fld>
            <a:endParaRPr lang="en-US"/>
          </a:p>
        </p:txBody>
      </p:sp>
    </p:spTree>
    <p:extLst>
      <p:ext uri="{BB962C8B-B14F-4D97-AF65-F5344CB8AC3E}">
        <p14:creationId xmlns:p14="http://schemas.microsoft.com/office/powerpoint/2010/main" val="24827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C7570FC-20ED-4994-A584-045534816794}" type="slidenum">
              <a:t>‹#›</a:t>
            </a:fld>
            <a:endParaRPr lang="en-US"/>
          </a:p>
        </p:txBody>
      </p:sp>
    </p:spTree>
    <p:extLst>
      <p:ext uri="{BB962C8B-B14F-4D97-AF65-F5344CB8AC3E}">
        <p14:creationId xmlns:p14="http://schemas.microsoft.com/office/powerpoint/2010/main" val="60076916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Content Placeholder 2"/>
          <p:cNvSpPr>
            <a:spLocks noGrp="1"/>
          </p:cNvSpPr>
          <p:nvPr>
            <p:ph sz="half" idx="1"/>
          </p:nvPr>
        </p:nvSpPr>
        <p:spPr>
          <a:xfrm>
            <a:off x="6858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p:cNvSpPr>
            <a:spLocks noGrp="1"/>
          </p:cNvSpPr>
          <p:nvPr>
            <p:ph sz="half" idx="2"/>
          </p:nvPr>
        </p:nvSpPr>
        <p:spPr>
          <a:xfrm>
            <a:off x="6172200" y="2193925"/>
            <a:ext cx="5334000" cy="4024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843BAEE-E1E9-4A78-914D-D718A752C0B6}" type="slidenum">
              <a:t>‹#›</a:t>
            </a:fld>
            <a:endParaRPr lang="en-US"/>
          </a:p>
        </p:txBody>
      </p:sp>
    </p:spTree>
    <p:extLst>
      <p:ext uri="{BB962C8B-B14F-4D97-AF65-F5344CB8AC3E}">
        <p14:creationId xmlns:p14="http://schemas.microsoft.com/office/powerpoint/2010/main" val="27441128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endParaRPr lang="sk-S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FB3E7B10-310D-40B4-B53F-FA681030FDE4}" type="slidenum">
              <a:t>‹#›</a:t>
            </a:fld>
            <a:endParaRPr lang="en-US"/>
          </a:p>
        </p:txBody>
      </p:sp>
    </p:spTree>
    <p:extLst>
      <p:ext uri="{BB962C8B-B14F-4D97-AF65-F5344CB8AC3E}">
        <p14:creationId xmlns:p14="http://schemas.microsoft.com/office/powerpoint/2010/main" val="20566764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F6402E0-1A72-41A9-AB1C-E09261E329DA}" type="slidenum">
              <a:t>‹#›</a:t>
            </a:fld>
            <a:endParaRPr lang="en-US"/>
          </a:p>
        </p:txBody>
      </p:sp>
    </p:spTree>
    <p:extLst>
      <p:ext uri="{BB962C8B-B14F-4D97-AF65-F5344CB8AC3E}">
        <p14:creationId xmlns:p14="http://schemas.microsoft.com/office/powerpoint/2010/main" val="14451868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4B1B4FE5-55D4-4951-BDD9-E76ECB3D3950}" type="slidenum">
              <a:t>‹#›</a:t>
            </a:fld>
            <a:endParaRPr lang="en-US"/>
          </a:p>
        </p:txBody>
      </p:sp>
    </p:spTree>
    <p:extLst>
      <p:ext uri="{BB962C8B-B14F-4D97-AF65-F5344CB8AC3E}">
        <p14:creationId xmlns:p14="http://schemas.microsoft.com/office/powerpoint/2010/main" val="34589273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23D3A42-3809-43C6-A04A-1F00C55EFB49}" type="slidenum">
              <a:t>‹#›</a:t>
            </a:fld>
            <a:endParaRPr lang="en-US"/>
          </a:p>
        </p:txBody>
      </p:sp>
    </p:spTree>
    <p:extLst>
      <p:ext uri="{BB962C8B-B14F-4D97-AF65-F5344CB8AC3E}">
        <p14:creationId xmlns:p14="http://schemas.microsoft.com/office/powerpoint/2010/main" val="10883470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3A2A9BC-4658-4421-B5DB-B1EF5C8FF528}" type="slidenum">
              <a:t>‹#›</a:t>
            </a:fld>
            <a:endParaRPr lang="en-US"/>
          </a:p>
        </p:txBody>
      </p:sp>
    </p:spTree>
    <p:extLst>
      <p:ext uri="{BB962C8B-B14F-4D97-AF65-F5344CB8AC3E}">
        <p14:creationId xmlns:p14="http://schemas.microsoft.com/office/powerpoint/2010/main" val="11631922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36F2B9E-6ECB-45BF-BA2C-38E9E955B04A}" type="slidenum">
              <a:t>‹#›</a:t>
            </a:fld>
            <a:endParaRPr lang="en-US"/>
          </a:p>
        </p:txBody>
      </p:sp>
    </p:spTree>
    <p:extLst>
      <p:ext uri="{BB962C8B-B14F-4D97-AF65-F5344CB8AC3E}">
        <p14:creationId xmlns:p14="http://schemas.microsoft.com/office/powerpoint/2010/main" val="2808238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1100" y="763588"/>
            <a:ext cx="2705100" cy="5454650"/>
          </a:xfrm>
        </p:spPr>
        <p:txBody>
          <a:bodyPr vert="eaVert"/>
          <a:lstStyle/>
          <a:p>
            <a:r>
              <a:rPr lang="en-US"/>
              <a:t>Click to edit Master title style</a:t>
            </a:r>
            <a:endParaRPr lang="sk-SK"/>
          </a:p>
        </p:txBody>
      </p:sp>
      <p:sp>
        <p:nvSpPr>
          <p:cNvPr id="3" name="Vertical Text Placeholder 2"/>
          <p:cNvSpPr>
            <a:spLocks noGrp="1"/>
          </p:cNvSpPr>
          <p:nvPr>
            <p:ph type="body" orient="vert" idx="1"/>
          </p:nvPr>
        </p:nvSpPr>
        <p:spPr>
          <a:xfrm>
            <a:off x="685800" y="763588"/>
            <a:ext cx="7962900" cy="5454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22B73DC-0B70-4126-83ED-43FF950F4D4F}" type="slidenum">
              <a:t>‹#›</a:t>
            </a:fld>
            <a:endParaRPr lang="en-US"/>
          </a:p>
        </p:txBody>
      </p:sp>
    </p:spTree>
    <p:extLst>
      <p:ext uri="{BB962C8B-B14F-4D97-AF65-F5344CB8AC3E}">
        <p14:creationId xmlns:p14="http://schemas.microsoft.com/office/powerpoint/2010/main" val="107095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95C1919-3174-4D5F-9A01-0F5E92AD12E6}" type="slidenum">
              <a:t>‹#›</a:t>
            </a:fld>
            <a:endParaRPr lang="en-US"/>
          </a:p>
        </p:txBody>
      </p:sp>
    </p:spTree>
    <p:extLst>
      <p:ext uri="{BB962C8B-B14F-4D97-AF65-F5344CB8AC3E}">
        <p14:creationId xmlns:p14="http://schemas.microsoft.com/office/powerpoint/2010/main" val="368574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C62C1C7-2D59-4B07-968C-583FE61E7E8D}" type="slidenum">
              <a:t>‹#›</a:t>
            </a:fld>
            <a:endParaRPr lang="en-US"/>
          </a:p>
        </p:txBody>
      </p:sp>
    </p:spTree>
    <p:extLst>
      <p:ext uri="{BB962C8B-B14F-4D97-AF65-F5344CB8AC3E}">
        <p14:creationId xmlns:p14="http://schemas.microsoft.com/office/powerpoint/2010/main" val="36685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8594640" y="6356520"/>
            <a:ext cx="291167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6356520"/>
            <a:ext cx="7772400"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8763120" y="380520"/>
            <a:ext cx="2743199"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05F10210-5FCE-4BBD-8F7E-63640512FE0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C0-HD-TOP.png"/>
          <p:cNvPicPr>
            <a:picLocks noChangeAspect="1"/>
          </p:cNvPicPr>
          <p:nvPr/>
        </p:nvPicPr>
        <p:blipFill>
          <a:blip r:embed="rId13">
            <a:lum bright="-50000"/>
            <a:alphaModFix/>
          </a:blip>
          <a:srcRect/>
          <a:stretch>
            <a:fillRect/>
          </a:stretch>
        </p:blipFill>
        <p:spPr>
          <a:xfrm>
            <a:off x="0" y="0"/>
            <a:ext cx="12192119" cy="1441439"/>
          </a:xfrm>
          <a:prstGeom prst="rect">
            <a:avLst/>
          </a:prstGeom>
          <a:noFill/>
          <a:ln>
            <a:noFill/>
          </a:ln>
        </p:spPr>
      </p:pic>
      <p:pic>
        <p:nvPicPr>
          <p:cNvPr id="3" name="Picture 7" descr="C0-HD-BTM.png"/>
          <p:cNvPicPr>
            <a:picLocks noChangeAspect="1"/>
          </p:cNvPicPr>
          <p:nvPr/>
        </p:nvPicPr>
        <p:blipFill>
          <a:blip r:embed="rId14">
            <a:lum bright="-50000"/>
            <a:alphaModFix/>
          </a:blip>
          <a:srcRect/>
          <a:stretch>
            <a:fillRect/>
          </a:stretch>
        </p:blipFill>
        <p:spPr>
          <a:xfrm>
            <a:off x="0" y="4375080"/>
            <a:ext cx="12192119" cy="2482920"/>
          </a:xfrm>
          <a:prstGeom prst="rect">
            <a:avLst/>
          </a:prstGeom>
          <a:noFill/>
          <a:ln>
            <a:noFill/>
          </a:ln>
        </p:spPr>
      </p:pic>
      <p:sp>
        <p:nvSpPr>
          <p:cNvPr id="4" name="Title Placeholder 3"/>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5" name="Text Placeholder 4"/>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txBox="1">
            <a:spLocks noGrp="1"/>
          </p:cNvSpPr>
          <p:nvPr>
            <p:ph type="dt" sz="half" idx="2"/>
          </p:nvPr>
        </p:nvSpPr>
        <p:spPr>
          <a:xfrm>
            <a:off x="7908839" y="4314960"/>
            <a:ext cx="2911679" cy="37440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Footer Placeholder 6"/>
          <p:cNvSpPr txBox="1">
            <a:spLocks noGrp="1"/>
          </p:cNvSpPr>
          <p:nvPr>
            <p:ph type="ftr" sz="quarter" idx="3"/>
          </p:nvPr>
        </p:nvSpPr>
        <p:spPr>
          <a:xfrm>
            <a:off x="1371599" y="4324320"/>
            <a:ext cx="64007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Slide Number Placeholder 7"/>
          <p:cNvSpPr txBox="1">
            <a:spLocks noGrp="1"/>
          </p:cNvSpPr>
          <p:nvPr>
            <p:ph type="sldNum" sz="quarter" idx="4"/>
          </p:nvPr>
        </p:nvSpPr>
        <p:spPr>
          <a:xfrm>
            <a:off x="8077320" y="1430280"/>
            <a:ext cx="2743199"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393CE12-20B0-4AEA-AB03-14112229CE20}"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880"/>
            <a:ext cx="6991199" cy="36360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ED4C9759-A86D-475E-9601-38AEB00A70B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36D45615-4D76-4E8E-9499-D3415C901D5E}"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extBox 8"/>
          <p:cNvSpPr/>
          <p:nvPr/>
        </p:nvSpPr>
        <p:spPr>
          <a:xfrm>
            <a:off x="476280" y="93348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4" name="TextBox 9"/>
          <p:cNvSpPr/>
          <p:nvPr/>
        </p:nvSpPr>
        <p:spPr>
          <a:xfrm>
            <a:off x="10983960" y="2701800"/>
            <a:ext cx="609480" cy="58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8000" b="0" i="0" u="none" strike="noStrike" cap="none" baseline="0">
                <a:ln>
                  <a:noFill/>
                </a:ln>
                <a:solidFill>
                  <a:srgbClr val="FFFFFF"/>
                </a:solidFill>
                <a:latin typeface="Century Gothic" pitchFamily="34"/>
                <a:ea typeface="WenQuanYi Zen Hei Sharp" pitchFamily="2"/>
                <a:cs typeface="Lohit Devanagari" pitchFamily="2"/>
              </a:rPr>
              <a:t>”</a:t>
            </a:r>
          </a:p>
        </p:txBody>
      </p:sp>
      <p:sp>
        <p:nvSpPr>
          <p:cNvPr id="5" name="Title Placeholder 4"/>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6" name="Text Placeholder 5"/>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2"/>
          </p:nvPr>
        </p:nvSpPr>
        <p:spPr>
          <a:xfrm>
            <a:off x="7813440" y="380520"/>
            <a:ext cx="291132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8" name="Footer Placeholder 7"/>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9" name="Slide Number Placeholder 8"/>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FAC7CD73-6B19-4846-BF6F-A2BDCCF72919}" type="slidenum">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79440"/>
            <a:ext cx="6991199" cy="365040"/>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8E45A6AF-3B79-4DA2-B94B-A3594252FDA0}" type="slidenum">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7" descr="C0-HD-BTM.png"/>
          <p:cNvPicPr>
            <a:picLocks noChangeAspect="1"/>
          </p:cNvPicPr>
          <p:nvPr/>
        </p:nvPicPr>
        <p:blipFill>
          <a:blip r:embed="rId13">
            <a:lum bright="-50000"/>
            <a:alphaModFix/>
          </a:blip>
          <a:srcRect/>
          <a:stretch>
            <a:fillRect/>
          </a:stretch>
        </p:blipFill>
        <p:spPr>
          <a:xfrm>
            <a:off x="0" y="4375080"/>
            <a:ext cx="12192119" cy="2482920"/>
          </a:xfrm>
          <a:prstGeom prst="rect">
            <a:avLst/>
          </a:prstGeom>
          <a:noFill/>
          <a:ln>
            <a:noFill/>
          </a:ln>
        </p:spPr>
      </p:pic>
      <p:sp>
        <p:nvSpPr>
          <p:cNvPr id="3" name="Title Placeholder 2"/>
          <p:cNvSpPr txBox="1">
            <a:spLocks noGrp="1"/>
          </p:cNvSpPr>
          <p:nvPr>
            <p:ph type="title"/>
          </p:nvPr>
        </p:nvSpPr>
        <p:spPr>
          <a:xfrm>
            <a:off x="2895120" y="763560"/>
            <a:ext cx="8610840" cy="1293840"/>
          </a:xfrm>
          <a:prstGeom prst="rect">
            <a:avLst/>
          </a:prstGeom>
          <a:noFill/>
          <a:ln>
            <a:noFill/>
          </a:ln>
        </p:spPr>
        <p:txBody>
          <a:bodyPr vert="horz" lIns="90000" tIns="46800" rIns="90000" bIns="46800" anchor="ctr" anchorCtr="0" compatLnSpc="1"/>
          <a:lstStyle/>
          <a:p>
            <a:endParaRPr lang="en-US"/>
          </a:p>
        </p:txBody>
      </p:sp>
      <p:sp>
        <p:nvSpPr>
          <p:cNvPr id="4" name="Text Placeholder 3"/>
          <p:cNvSpPr txBox="1">
            <a:spLocks noGrp="1"/>
          </p:cNvSpPr>
          <p:nvPr>
            <p:ph type="body" idx="1"/>
          </p:nvPr>
        </p:nvSpPr>
        <p:spPr>
          <a:xfrm>
            <a:off x="685440" y="2193480"/>
            <a:ext cx="10820520" cy="4024440"/>
          </a:xfrm>
          <a:prstGeom prst="rect">
            <a:avLst/>
          </a:prstGeom>
          <a:noFill/>
          <a:ln>
            <a:noFill/>
          </a:ln>
        </p:spPr>
        <p:txBody>
          <a:bodyPr vert="horz" lIns="90000" tIns="46800" rIns="90000" bIns="4680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7813440" y="379440"/>
            <a:ext cx="2911320" cy="365040"/>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6" name="Footer Placeholder 5"/>
          <p:cNvSpPr txBox="1">
            <a:spLocks noGrp="1"/>
          </p:cNvSpPr>
          <p:nvPr>
            <p:ph type="ftr" sz="quarter" idx="3"/>
          </p:nvPr>
        </p:nvSpPr>
        <p:spPr>
          <a:xfrm>
            <a:off x="685799" y="380520"/>
            <a:ext cx="6991199" cy="365399"/>
          </a:xfrm>
          <a:prstGeom prst="rect">
            <a:avLst/>
          </a:prstGeom>
          <a:noFill/>
          <a:ln>
            <a:noFill/>
          </a:ln>
        </p:spPr>
        <p:txBody>
          <a:bodyPr vert="horz" wrap="square" lIns="90000" tIns="46800" rIns="90000" bIns="46800" anchor="ctr" anchorCtr="0" compatLnSpc="1">
            <a:noAutofit/>
          </a:bodyPr>
          <a:lstStyle>
            <a:lvl1pPr marL="0" marR="0" lvl="0" indent="0" algn="l" rtl="0" hangingPunct="0">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8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endParaRPr lang="en-US"/>
          </a:p>
        </p:txBody>
      </p:sp>
      <p:sp>
        <p:nvSpPr>
          <p:cNvPr id="7" name="Slide Number Placeholder 6"/>
          <p:cNvSpPr txBox="1">
            <a:spLocks noGrp="1"/>
          </p:cNvSpPr>
          <p:nvPr>
            <p:ph type="sldNum" sz="quarter" idx="4"/>
          </p:nvPr>
        </p:nvSpPr>
        <p:spPr>
          <a:xfrm>
            <a:off x="10861200" y="380520"/>
            <a:ext cx="644760" cy="365399"/>
          </a:xfrm>
          <a:prstGeom prst="rect">
            <a:avLst/>
          </a:prstGeom>
          <a:noFill/>
          <a:ln>
            <a:noFill/>
          </a:ln>
        </p:spPr>
        <p:txBody>
          <a:bodyPr vert="horz" wrap="square" lIns="90000" tIns="46800" rIns="90000" bIns="46800" anchor="ctr" anchorCtr="0" compatLnSpc="1">
            <a:noAutofit/>
          </a:bodyPr>
          <a:lstStyle>
            <a:lvl1pPr marL="0" marR="0" lvl="0" indent="0" algn="r" rtl="0" hangingPunct="1">
              <a:lnSpc>
                <a:spcPct val="100000"/>
              </a:lnSpc>
              <a:spcBef>
                <a:spcPts val="0"/>
              </a:spcBef>
              <a:spcAft>
                <a:spcPts val="0"/>
              </a:spcAft>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defRPr lang="en-US" sz="1000" b="0" i="0" u="none" strike="noStrike" cap="none" baseline="0">
                <a:ln>
                  <a:noFill/>
                </a:ln>
                <a:solidFill>
                  <a:srgbClr val="FFFFFF"/>
                </a:solidFill>
                <a:latin typeface="Century Gothic" pitchFamily="34"/>
                <a:ea typeface="WenQuanYi Zen Hei Sharp" pitchFamily="2"/>
                <a:cs typeface="Lohit Devanagari" pitchFamily="2"/>
              </a:defRPr>
            </a:lvl1pPr>
          </a:lstStyle>
          <a:p>
            <a:pPr lvl="0"/>
            <a:fld id="{184C2505-6BF8-4576-B13F-F6D2518E3448}" type="slidenum">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0" marR="0" indent="0" algn="r" rtl="0" hangingPunct="0">
        <a:lnSpc>
          <a:spcPct val="9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000" b="0" i="0" u="none" strike="noStrike" kern="1200" cap="none" baseline="0">
          <a:ln>
            <a:noFill/>
          </a:ln>
          <a:solidFill>
            <a:srgbClr val="FFFFFF"/>
          </a:solidFill>
          <a:highlight>
            <a:scrgbClr r="0" g="0" b="0">
              <a:alpha val="0"/>
            </a:scrgbClr>
          </a:highlight>
          <a:latin typeface="Century Gothic" pitchFamily="34"/>
        </a:defRPr>
      </a:lvl1pPr>
    </p:titleStyle>
    <p:bodyStyle>
      <a:lvl1pPr marL="0" marR="0" indent="0" algn="l" rtl="0" hangingPunct="0">
        <a:lnSpc>
          <a:spcPct val="90000"/>
        </a:lnSpc>
        <a:spcBef>
          <a:spcPts val="998"/>
        </a:spcBef>
        <a:spcAft>
          <a:spcPts val="0"/>
        </a:spcAft>
        <a:tabLst>
          <a:tab pos="685799" algn="l"/>
          <a:tab pos="1600200" algn="l"/>
          <a:tab pos="2514600" algn="l"/>
          <a:tab pos="3429000" algn="l"/>
          <a:tab pos="4343400" algn="l"/>
          <a:tab pos="5257800" algn="l"/>
          <a:tab pos="6172200" algn="l"/>
          <a:tab pos="7086600" algn="l"/>
          <a:tab pos="8000999" algn="l"/>
          <a:tab pos="8915399" algn="l"/>
          <a:tab pos="9829800" algn="l"/>
        </a:tabLst>
        <a:defRPr lang="en-US" sz="2200" b="0" i="0" u="none" strike="noStrike" kern="1200" cap="none" baseline="0">
          <a:ln>
            <a:noFill/>
          </a:ln>
          <a:solidFill>
            <a:srgbClr val="FFFFFF"/>
          </a:solidFill>
          <a:highlight>
            <a:scrgbClr r="0" g="0" b="0">
              <a:alpha val="0"/>
            </a:scrgbClr>
          </a:highlight>
          <a:latin typeface="Century Gothic"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refactoring.guru/design-patterns/prototype"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sourcemaking.com/design_patterns/prototype" TargetMode="External"/><Relationship Id="rId4" Type="http://schemas.openxmlformats.org/officeDocument/2006/relationships/hyperlink" Target="https://www.geeksforgeeks.org/prototype-design-patte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DesiGN (ANTI-)PATTERN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240" y="1803240"/>
            <a:ext cx="9448920" cy="1825920"/>
          </a:xfrm>
        </p:spPr>
        <p:txBody>
          <a:bodyPr wrap="square" lIns="91440" tIns="45720" rIns="91440" bIns="45720" anchor="b">
            <a:noAutofit/>
          </a:bodyPr>
          <a:lstStyle/>
          <a:p>
            <a:pPr lvl="0" algn="l" hangingPunct="1"/>
            <a:r>
              <a:rPr lang="en-US" sz="6000"/>
              <a:t>DESIGN (ANTI-)PATTERNS</a:t>
            </a:r>
          </a:p>
        </p:txBody>
      </p:sp>
      <p:sp>
        <p:nvSpPr>
          <p:cNvPr id="3" name="Subtitle 2"/>
          <p:cNvSpPr txBox="1">
            <a:spLocks noGrp="1"/>
          </p:cNvSpPr>
          <p:nvPr>
            <p:ph type="subTitle" idx="4294967295"/>
          </p:nvPr>
        </p:nvSpPr>
        <p:spPr>
          <a:xfrm>
            <a:off x="1371240" y="3631679"/>
            <a:ext cx="9448920" cy="685799"/>
          </a:xfrm>
        </p:spPr>
        <p:txBody>
          <a:bodyPr wrap="square" lIns="91440" tIns="45720" rIns="91440" bIns="45720">
            <a:noAutofit/>
          </a:bodyPr>
          <a:lstStyle/>
          <a:p>
            <a:pPr lvl="0" hangingPunct="1">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dirty="0"/>
              <a:t>Prototype</a:t>
            </a:r>
          </a:p>
          <a:p>
            <a:pPr lvl="0" hangingPunct="1">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Prototype</a:t>
            </a:r>
            <a:endParaRPr lang="sk-SK" b="1" dirty="0"/>
          </a:p>
        </p:txBody>
      </p:sp>
      <p:sp>
        <p:nvSpPr>
          <p:cNvPr id="3" name="Text Placeholder 2"/>
          <p:cNvSpPr txBox="1">
            <a:spLocks noGrp="1"/>
          </p:cNvSpPr>
          <p:nvPr>
            <p:ph type="body" idx="4294967295"/>
          </p:nvPr>
        </p:nvSpPr>
        <p:spPr>
          <a:xfrm>
            <a:off x="2773543" y="3585472"/>
            <a:ext cx="7568078" cy="1083632"/>
          </a:xfrm>
        </p:spPr>
        <p:txBody>
          <a:bodyPr wrap="square" lIns="91440" tIns="45720" rIns="91440" bIns="45720"/>
          <a:lstStyle/>
          <a:p>
            <a:pPr lvl="0" hangingPunct="1">
              <a:lnSpc>
                <a:spcPct val="80000"/>
              </a:lnSpc>
            </a:pPr>
            <a:r>
              <a:rPr lang="sk-SK" sz="4000" b="1" dirty="0">
                <a:solidFill>
                  <a:srgbClr val="FE801A"/>
                </a:solidFill>
              </a:rPr>
              <a:t>Questions</a:t>
            </a:r>
            <a:r>
              <a:rPr lang="en-US" sz="4000" b="1" dirty="0">
                <a:solidFill>
                  <a:srgbClr val="FE801A"/>
                </a:solidFill>
              </a:rPr>
              <a:t> and discussion</a:t>
            </a:r>
            <a:endParaRPr lang="sk-SK" sz="4000" b="1" dirty="0">
              <a:solidFill>
                <a:srgbClr val="FE801A"/>
              </a:solidFill>
            </a:endParaRPr>
          </a:p>
          <a:p>
            <a:pPr lvl="0" hangingPunct="1">
              <a:lnSpc>
                <a:spcPct val="80000"/>
              </a:lnSpc>
              <a:spcBef>
                <a:spcPts val="1871"/>
              </a:spcBef>
            </a:pP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Clone method</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endParaRPr lang="en-US" sz="800" b="1" dirty="0">
              <a:solidFill>
                <a:srgbClr val="FE801A"/>
              </a:solidFill>
            </a:endParaRPr>
          </a:p>
          <a:p>
            <a:pPr lvl="0" hangingPunct="1">
              <a:lnSpc>
                <a:spcPct val="80000"/>
              </a:lnSpc>
              <a:spcAft>
                <a:spcPts val="1200"/>
              </a:spcAft>
            </a:pPr>
            <a:r>
              <a:rPr lang="en-US" b="1" dirty="0">
                <a:solidFill>
                  <a:srgbClr val="FE801A"/>
                </a:solidFill>
              </a:rPr>
              <a:t>Most simple way to create a prototype</a:t>
            </a:r>
            <a:endParaRPr lang="en-US" b="1" dirty="0">
              <a:solidFill>
                <a:schemeClr val="bg1"/>
              </a:solidFill>
            </a:endParaRPr>
          </a:p>
          <a:p>
            <a:pPr marL="342900" indent="-342900" hangingPunct="1">
              <a:lnSpc>
                <a:spcPct val="80000"/>
              </a:lnSpc>
              <a:spcAft>
                <a:spcPts val="1200"/>
              </a:spcAft>
              <a:buFont typeface="Arial" panose="020B0604020202020204" pitchFamily="34" charset="0"/>
              <a:buChar char="•"/>
            </a:pPr>
            <a:r>
              <a:rPr lang="en-US" dirty="0"/>
              <a:t>Method is defined as native</a:t>
            </a:r>
          </a:p>
          <a:p>
            <a:pPr hangingPunct="1">
              <a:lnSpc>
                <a:spcPct val="80000"/>
              </a:lnSpc>
              <a:spcAft>
                <a:spcPts val="1200"/>
              </a:spcAft>
            </a:pPr>
            <a:endParaRPr lang="en-US" sz="800" b="1" dirty="0">
              <a:solidFill>
                <a:srgbClr val="FE801A"/>
              </a:solidFill>
            </a:endParaRPr>
          </a:p>
          <a:p>
            <a:pPr lvl="0" hangingPunct="1">
              <a:lnSpc>
                <a:spcPct val="80000"/>
              </a:lnSpc>
            </a:pPr>
            <a:endParaRPr lang="en-US" dirty="0"/>
          </a:p>
          <a:p>
            <a:pPr lvl="0" hangingPunct="1">
              <a:lnSpc>
                <a:spcPct val="80000"/>
              </a:lnSpc>
            </a:pPr>
            <a:endParaRPr lang="en-US" dirty="0"/>
          </a:p>
        </p:txBody>
      </p:sp>
      <p:pic>
        <p:nvPicPr>
          <p:cNvPr id="5" name="Picture 4">
            <a:extLst>
              <a:ext uri="{FF2B5EF4-FFF2-40B4-BE49-F238E27FC236}">
                <a16:creationId xmlns:a16="http://schemas.microsoft.com/office/drawing/2014/main" id="{433931DB-C14C-D646-8E77-39F3F15A1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266" y="3086100"/>
            <a:ext cx="9750508" cy="23632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Clone method</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endParaRPr lang="en-US" sz="800" b="1" dirty="0">
              <a:solidFill>
                <a:srgbClr val="FE801A"/>
              </a:solidFill>
            </a:endParaRPr>
          </a:p>
          <a:p>
            <a:pPr lvl="0" hangingPunct="1">
              <a:lnSpc>
                <a:spcPct val="80000"/>
              </a:lnSpc>
              <a:spcAft>
                <a:spcPts val="1200"/>
              </a:spcAft>
            </a:pPr>
            <a:r>
              <a:rPr lang="en-US" b="1" dirty="0">
                <a:solidFill>
                  <a:srgbClr val="FE801A"/>
                </a:solidFill>
              </a:rPr>
              <a:t>How to implement</a:t>
            </a:r>
          </a:p>
          <a:p>
            <a:pPr marL="342900" indent="-342900" hangingPunct="1">
              <a:lnSpc>
                <a:spcPct val="80000"/>
              </a:lnSpc>
              <a:spcAft>
                <a:spcPts val="1200"/>
              </a:spcAft>
              <a:buFont typeface="Arial" panose="020B0604020202020204" pitchFamily="34" charset="0"/>
              <a:buChar char="•"/>
            </a:pPr>
            <a:endParaRPr lang="en-US" sz="800" b="1" dirty="0">
              <a:solidFill>
                <a:srgbClr val="FE801A"/>
              </a:solidFill>
            </a:endParaRPr>
          </a:p>
          <a:p>
            <a:pPr lvl="0" hangingPunct="1">
              <a:lnSpc>
                <a:spcPct val="80000"/>
              </a:lnSpc>
            </a:pPr>
            <a:endParaRPr lang="sk-SK" b="1" dirty="0">
              <a:solidFill>
                <a:srgbClr val="FE801A"/>
              </a:solidFill>
            </a:endParaRPr>
          </a:p>
          <a:p>
            <a:pPr lvl="0" hangingPunct="1">
              <a:lnSpc>
                <a:spcPct val="80000"/>
              </a:lnSpc>
            </a:pPr>
            <a:endParaRPr lang="en-US" dirty="0"/>
          </a:p>
          <a:p>
            <a:pPr lvl="0" hangingPunct="1">
              <a:lnSpc>
                <a:spcPct val="80000"/>
              </a:lnSpc>
            </a:pPr>
            <a:endParaRPr lang="en-US" dirty="0"/>
          </a:p>
        </p:txBody>
      </p:sp>
      <p:pic>
        <p:nvPicPr>
          <p:cNvPr id="9" name="Picture 8">
            <a:extLst>
              <a:ext uri="{FF2B5EF4-FFF2-40B4-BE49-F238E27FC236}">
                <a16:creationId xmlns:a16="http://schemas.microsoft.com/office/drawing/2014/main" id="{8EC9C16D-208E-964A-ABA6-8AF09332D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921039"/>
            <a:ext cx="7926860" cy="1288338"/>
          </a:xfrm>
          <a:prstGeom prst="rect">
            <a:avLst/>
          </a:prstGeom>
        </p:spPr>
      </p:pic>
    </p:spTree>
    <p:extLst>
      <p:ext uri="{BB962C8B-B14F-4D97-AF65-F5344CB8AC3E}">
        <p14:creationId xmlns:p14="http://schemas.microsoft.com/office/powerpoint/2010/main" val="131452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96949" y="753050"/>
            <a:ext cx="8610840" cy="1293840"/>
          </a:xfrm>
        </p:spPr>
        <p:txBody>
          <a:bodyPr wrap="square" lIns="91440" tIns="45720" rIns="91440" bIns="45720">
            <a:noAutofit/>
          </a:bodyPr>
          <a:lstStyle/>
          <a:p>
            <a:pPr lvl="0" hangingPunct="1"/>
            <a:r>
              <a:rPr lang="sk-SK" b="1" dirty="0" err="1"/>
              <a:t>Creational</a:t>
            </a:r>
            <a:r>
              <a:rPr lang="sk-SK" b="1" dirty="0"/>
              <a:t> </a:t>
            </a:r>
            <a:r>
              <a:rPr lang="sk-SK" b="1" dirty="0" err="1"/>
              <a:t>patterns</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endParaRPr lang="en-US" sz="800" b="1" dirty="0">
              <a:solidFill>
                <a:srgbClr val="FE801A"/>
              </a:solidFill>
            </a:endParaRPr>
          </a:p>
          <a:p>
            <a:pPr lvl="0" hangingPunct="1">
              <a:lnSpc>
                <a:spcPct val="80000"/>
              </a:lnSpc>
              <a:spcAft>
                <a:spcPts val="1200"/>
              </a:spcAft>
            </a:pPr>
            <a:r>
              <a:rPr lang="en-US" b="1" dirty="0">
                <a:solidFill>
                  <a:srgbClr val="FE801A"/>
                </a:solidFill>
              </a:rPr>
              <a:t>Factory method</a:t>
            </a:r>
          </a:p>
          <a:p>
            <a:pPr lvl="0" hangingPunct="1">
              <a:lnSpc>
                <a:spcPct val="80000"/>
              </a:lnSpc>
              <a:spcAft>
                <a:spcPts val="1200"/>
              </a:spcAft>
            </a:pPr>
            <a:r>
              <a:rPr lang="en-US" b="1" dirty="0">
                <a:solidFill>
                  <a:srgbClr val="FE801A"/>
                </a:solidFill>
              </a:rPr>
              <a:t>Abstract factory</a:t>
            </a:r>
          </a:p>
          <a:p>
            <a:pPr lvl="0" hangingPunct="1">
              <a:lnSpc>
                <a:spcPct val="80000"/>
              </a:lnSpc>
              <a:spcAft>
                <a:spcPts val="1200"/>
              </a:spcAft>
            </a:pPr>
            <a:r>
              <a:rPr lang="en-US" b="1" dirty="0">
                <a:solidFill>
                  <a:srgbClr val="FE801A"/>
                </a:solidFill>
              </a:rPr>
              <a:t>Builder</a:t>
            </a:r>
          </a:p>
          <a:p>
            <a:pPr lvl="0" hangingPunct="1">
              <a:lnSpc>
                <a:spcPct val="80000"/>
              </a:lnSpc>
              <a:spcAft>
                <a:spcPts val="1200"/>
              </a:spcAft>
            </a:pPr>
            <a:r>
              <a:rPr lang="en-US" b="1" dirty="0">
                <a:solidFill>
                  <a:srgbClr val="FE801A"/>
                </a:solidFill>
              </a:rPr>
              <a:t>Singleton</a:t>
            </a:r>
          </a:p>
          <a:p>
            <a:pPr lvl="0" hangingPunct="1">
              <a:lnSpc>
                <a:spcPct val="80000"/>
              </a:lnSpc>
              <a:spcAft>
                <a:spcPts val="1200"/>
              </a:spcAft>
            </a:pPr>
            <a:r>
              <a:rPr lang="en-US" b="1" dirty="0">
                <a:solidFill>
                  <a:srgbClr val="FE801A"/>
                </a:solidFill>
              </a:rPr>
              <a:t>Prototype</a:t>
            </a:r>
            <a:endParaRPr lang="en-US" b="1" dirty="0">
              <a:solidFill>
                <a:schemeClr val="bg1"/>
              </a:solidFill>
            </a:endParaRPr>
          </a:p>
          <a:p>
            <a:pPr lvl="0" hangingPunct="1">
              <a:lnSpc>
                <a:spcPct val="80000"/>
              </a:lnSpc>
              <a:spcAft>
                <a:spcPts val="1200"/>
              </a:spcAft>
            </a:pPr>
            <a:endParaRPr lang="en-US" b="1" dirty="0">
              <a:solidFill>
                <a:schemeClr val="bg1"/>
              </a:solidFill>
            </a:endParaRPr>
          </a:p>
          <a:p>
            <a:pPr lvl="0" hangingPunct="1">
              <a:lnSpc>
                <a:spcPct val="80000"/>
              </a:lnSpc>
              <a:spcAft>
                <a:spcPts val="1200"/>
              </a:spcAft>
            </a:pPr>
            <a:endParaRPr lang="en-US" dirty="0"/>
          </a:p>
        </p:txBody>
      </p:sp>
    </p:spTree>
    <p:extLst>
      <p:ext uri="{BB962C8B-B14F-4D97-AF65-F5344CB8AC3E}">
        <p14:creationId xmlns:p14="http://schemas.microsoft.com/office/powerpoint/2010/main" val="208486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sk-SK" b="1" dirty="0"/>
              <a:t>Prototype...</a:t>
            </a:r>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spcAft>
                <a:spcPts val="1200"/>
              </a:spcAft>
            </a:pPr>
            <a:endParaRPr lang="en-US" b="1" dirty="0">
              <a:solidFill>
                <a:srgbClr val="FE801A"/>
              </a:solidFill>
            </a:endParaRPr>
          </a:p>
          <a:p>
            <a:pPr lvl="0" hangingPunct="1">
              <a:lnSpc>
                <a:spcPct val="80000"/>
              </a:lnSpc>
              <a:spcAft>
                <a:spcPts val="1200"/>
              </a:spcAft>
            </a:pPr>
            <a:r>
              <a:rPr lang="en-US" b="1" dirty="0">
                <a:solidFill>
                  <a:srgbClr val="FE801A"/>
                </a:solidFill>
              </a:rPr>
              <a:t>… offers more flexibility</a:t>
            </a:r>
          </a:p>
          <a:p>
            <a:pPr lvl="0" hangingPunct="1">
              <a:lnSpc>
                <a:spcPct val="80000"/>
              </a:lnSpc>
              <a:spcAft>
                <a:spcPts val="1200"/>
              </a:spcAft>
            </a:pPr>
            <a:endParaRPr lang="en-US" b="1" dirty="0">
              <a:solidFill>
                <a:schemeClr val="bg1"/>
              </a:solidFill>
            </a:endParaRPr>
          </a:p>
          <a:p>
            <a:pPr lvl="0" hangingPunct="1">
              <a:lnSpc>
                <a:spcPct val="80000"/>
              </a:lnSpc>
              <a:spcAft>
                <a:spcPts val="1200"/>
              </a:spcAft>
            </a:pPr>
            <a:endParaRPr lang="en-US" dirty="0"/>
          </a:p>
        </p:txBody>
      </p:sp>
    </p:spTree>
    <p:extLst>
      <p:ext uri="{BB962C8B-B14F-4D97-AF65-F5344CB8AC3E}">
        <p14:creationId xmlns:p14="http://schemas.microsoft.com/office/powerpoint/2010/main" val="128786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sk-SK" b="1" dirty="0"/>
              <a:t>UML </a:t>
            </a:r>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spcAft>
                <a:spcPts val="1200"/>
              </a:spcAft>
            </a:pPr>
            <a:endParaRPr lang="en-US" b="1" dirty="0">
              <a:solidFill>
                <a:srgbClr val="FE801A"/>
              </a:solidFill>
            </a:endParaRPr>
          </a:p>
          <a:p>
            <a:pPr lvl="0" hangingPunct="1">
              <a:lnSpc>
                <a:spcPct val="80000"/>
              </a:lnSpc>
              <a:spcAft>
                <a:spcPts val="1200"/>
              </a:spcAft>
            </a:pPr>
            <a:r>
              <a:rPr lang="en-US" b="1" dirty="0">
                <a:solidFill>
                  <a:srgbClr val="FE801A"/>
                </a:solidFill>
              </a:rPr>
              <a:t>… offers more flexibility</a:t>
            </a:r>
          </a:p>
          <a:p>
            <a:pPr lvl="0" hangingPunct="1">
              <a:lnSpc>
                <a:spcPct val="80000"/>
              </a:lnSpc>
              <a:spcAft>
                <a:spcPts val="1200"/>
              </a:spcAft>
            </a:pPr>
            <a:endParaRPr lang="en-US" b="1" dirty="0">
              <a:solidFill>
                <a:schemeClr val="bg1"/>
              </a:solidFill>
            </a:endParaRPr>
          </a:p>
          <a:p>
            <a:pPr lvl="0" hangingPunct="1">
              <a:lnSpc>
                <a:spcPct val="80000"/>
              </a:lnSpc>
              <a:spcAft>
                <a:spcPts val="1200"/>
              </a:spcAft>
            </a:pPr>
            <a:endParaRPr lang="en-US" dirty="0"/>
          </a:p>
        </p:txBody>
      </p:sp>
      <p:pic>
        <p:nvPicPr>
          <p:cNvPr id="5" name="Picture 4">
            <a:extLst>
              <a:ext uri="{FF2B5EF4-FFF2-40B4-BE49-F238E27FC236}">
                <a16:creationId xmlns:a16="http://schemas.microsoft.com/office/drawing/2014/main" id="{EA707210-B513-0D4F-BAE4-D990729DE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394" y="2057400"/>
            <a:ext cx="10464800" cy="3606800"/>
          </a:xfrm>
          <a:prstGeom prst="rect">
            <a:avLst/>
          </a:prstGeom>
        </p:spPr>
      </p:pic>
    </p:spTree>
    <p:extLst>
      <p:ext uri="{BB962C8B-B14F-4D97-AF65-F5344CB8AC3E}">
        <p14:creationId xmlns:p14="http://schemas.microsoft.com/office/powerpoint/2010/main" val="419738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err="1"/>
              <a:t>Usecase</a:t>
            </a:r>
            <a:endParaRPr lang="sk-SK" b="1" dirty="0"/>
          </a:p>
        </p:txBody>
      </p:sp>
      <p:sp>
        <p:nvSpPr>
          <p:cNvPr id="3" name="Text Placeholder 2"/>
          <p:cNvSpPr txBox="1">
            <a:spLocks noGrp="1"/>
          </p:cNvSpPr>
          <p:nvPr>
            <p:ph type="body" idx="4294967295"/>
          </p:nvPr>
        </p:nvSpPr>
        <p:spPr>
          <a:xfrm>
            <a:off x="685799" y="1627199"/>
            <a:ext cx="11506319" cy="5230800"/>
          </a:xfrm>
        </p:spPr>
        <p:txBody>
          <a:bodyPr wrap="square" lIns="91440" tIns="45720" rIns="91440" bIns="45720">
            <a:normAutofit/>
          </a:bodyPr>
          <a:lstStyle/>
          <a:p>
            <a:pPr lvl="0" hangingPunct="1">
              <a:lnSpc>
                <a:spcPct val="80000"/>
              </a:lnSpc>
            </a:pPr>
            <a:endParaRPr lang="en-US" sz="800" b="1" dirty="0">
              <a:solidFill>
                <a:srgbClr val="FE801A"/>
              </a:solidFill>
            </a:endParaRPr>
          </a:p>
          <a:p>
            <a:pPr lvl="0" hangingPunct="1">
              <a:lnSpc>
                <a:spcPct val="80000"/>
              </a:lnSpc>
              <a:spcAft>
                <a:spcPts val="1200"/>
              </a:spcAft>
            </a:pPr>
            <a:r>
              <a:rPr lang="en-US" b="1" dirty="0">
                <a:solidFill>
                  <a:srgbClr val="FE801A"/>
                </a:solidFill>
              </a:rPr>
              <a:t>When is prototype suitable</a:t>
            </a:r>
            <a:endParaRPr lang="en-US" b="1" dirty="0">
              <a:solidFill>
                <a:schemeClr val="bg1"/>
              </a:solidFill>
            </a:endParaRPr>
          </a:p>
          <a:p>
            <a:pPr marL="342900" indent="-342900" hangingPunct="1">
              <a:lnSpc>
                <a:spcPct val="80000"/>
              </a:lnSpc>
              <a:spcAft>
                <a:spcPts val="1200"/>
              </a:spcAft>
              <a:buFont typeface="Arial" panose="020B0604020202020204" pitchFamily="34" charset="0"/>
              <a:buChar char="•"/>
            </a:pPr>
            <a:r>
              <a:rPr lang="en-US" dirty="0"/>
              <a:t>When object has hundreds fields and possible configurations, but in practice, we need to use only several configurations (</a:t>
            </a:r>
            <a:r>
              <a:rPr lang="en-US" dirty="0" err="1"/>
              <a:t>pseudoclasses</a:t>
            </a:r>
            <a:r>
              <a:rPr lang="en-US" dirty="0"/>
              <a:t>).</a:t>
            </a:r>
          </a:p>
          <a:p>
            <a:pPr marL="342900" indent="-342900" hangingPunct="1">
              <a:lnSpc>
                <a:spcPct val="80000"/>
              </a:lnSpc>
              <a:spcAft>
                <a:spcPts val="1200"/>
              </a:spcAft>
              <a:buFont typeface="Arial" panose="020B0604020202020204" pitchFamily="34" charset="0"/>
              <a:buChar char="•"/>
            </a:pPr>
            <a:r>
              <a:rPr lang="sk-SK" dirty="0" err="1"/>
              <a:t>When</a:t>
            </a:r>
            <a:r>
              <a:rPr lang="sk-SK" dirty="0"/>
              <a:t> </a:t>
            </a:r>
            <a:r>
              <a:rPr lang="sk-SK" dirty="0" err="1"/>
              <a:t>your</a:t>
            </a:r>
            <a:r>
              <a:rPr lang="sk-SK" dirty="0"/>
              <a:t> </a:t>
            </a:r>
            <a:r>
              <a:rPr lang="sk-SK" dirty="0" err="1"/>
              <a:t>code</a:t>
            </a:r>
            <a:r>
              <a:rPr lang="sk-SK" dirty="0"/>
              <a:t> </a:t>
            </a:r>
            <a:r>
              <a:rPr lang="sk-SK" dirty="0" err="1"/>
              <a:t>works</a:t>
            </a:r>
            <a:r>
              <a:rPr lang="sk-SK" dirty="0"/>
              <a:t> </a:t>
            </a:r>
            <a:r>
              <a:rPr lang="sk-SK" dirty="0" err="1"/>
              <a:t>with</a:t>
            </a:r>
            <a:r>
              <a:rPr lang="sk-SK" dirty="0"/>
              <a:t> </a:t>
            </a:r>
            <a:r>
              <a:rPr lang="sk-SK" dirty="0" err="1"/>
              <a:t>objects</a:t>
            </a:r>
            <a:r>
              <a:rPr lang="sk-SK" dirty="0"/>
              <a:t> </a:t>
            </a:r>
            <a:r>
              <a:rPr lang="sk-SK" dirty="0" err="1"/>
              <a:t>passed</a:t>
            </a:r>
            <a:r>
              <a:rPr lang="sk-SK" dirty="0"/>
              <a:t> to </a:t>
            </a:r>
            <a:r>
              <a:rPr lang="sk-SK" dirty="0" err="1"/>
              <a:t>you</a:t>
            </a:r>
            <a:r>
              <a:rPr lang="sk-SK" dirty="0"/>
              <a:t> </a:t>
            </a:r>
            <a:r>
              <a:rPr lang="sk-SK" dirty="0" err="1"/>
              <a:t>from</a:t>
            </a:r>
            <a:r>
              <a:rPr lang="sk-SK" dirty="0"/>
              <a:t> 3rd-party </a:t>
            </a:r>
            <a:r>
              <a:rPr lang="sk-SK" dirty="0" err="1"/>
              <a:t>code</a:t>
            </a:r>
            <a:r>
              <a:rPr lang="sk-SK" dirty="0"/>
              <a:t> </a:t>
            </a:r>
            <a:r>
              <a:rPr lang="sk-SK" dirty="0" err="1"/>
              <a:t>via</a:t>
            </a:r>
            <a:r>
              <a:rPr lang="sk-SK" dirty="0"/>
              <a:t> </a:t>
            </a:r>
            <a:r>
              <a:rPr lang="sk-SK" dirty="0" err="1"/>
              <a:t>some</a:t>
            </a:r>
            <a:r>
              <a:rPr lang="sk-SK" dirty="0"/>
              <a:t> interface. </a:t>
            </a:r>
          </a:p>
          <a:p>
            <a:pPr marL="342900" indent="-342900" hangingPunct="1">
              <a:lnSpc>
                <a:spcPct val="80000"/>
              </a:lnSpc>
              <a:spcAft>
                <a:spcPts val="1200"/>
              </a:spcAft>
              <a:buFont typeface="Arial" panose="020B0604020202020204" pitchFamily="34" charset="0"/>
              <a:buChar char="•"/>
            </a:pPr>
            <a:r>
              <a:rPr lang="sk-SK" dirty="0"/>
              <a:t>To </a:t>
            </a:r>
            <a:r>
              <a:rPr lang="sk-SK" dirty="0" err="1"/>
              <a:t>avoid</a:t>
            </a:r>
            <a:r>
              <a:rPr lang="sk-SK" dirty="0"/>
              <a:t> </a:t>
            </a:r>
            <a:r>
              <a:rPr lang="sk-SK" dirty="0" err="1"/>
              <a:t>building</a:t>
            </a:r>
            <a:r>
              <a:rPr lang="sk-SK" dirty="0"/>
              <a:t> </a:t>
            </a:r>
            <a:r>
              <a:rPr lang="sk-SK" dirty="0" err="1"/>
              <a:t>complex</a:t>
            </a:r>
            <a:r>
              <a:rPr lang="sk-SK" dirty="0"/>
              <a:t> </a:t>
            </a:r>
            <a:r>
              <a:rPr lang="sk-SK" dirty="0" err="1"/>
              <a:t>hierarchies</a:t>
            </a:r>
            <a:r>
              <a:rPr lang="sk-SK" dirty="0"/>
              <a:t> of </a:t>
            </a:r>
            <a:r>
              <a:rPr lang="sk-SK" dirty="0" err="1"/>
              <a:t>factories</a:t>
            </a:r>
            <a:r>
              <a:rPr lang="sk-SK" dirty="0"/>
              <a:t>.</a:t>
            </a:r>
          </a:p>
          <a:p>
            <a:pPr hangingPunct="1">
              <a:lnSpc>
                <a:spcPct val="80000"/>
              </a:lnSpc>
              <a:spcAft>
                <a:spcPts val="1200"/>
              </a:spcAft>
            </a:pPr>
            <a:endParaRPr lang="sk-SK" dirty="0"/>
          </a:p>
          <a:p>
            <a:pPr marL="342900" indent="-342900" hangingPunct="1">
              <a:lnSpc>
                <a:spcPct val="80000"/>
              </a:lnSpc>
              <a:spcAft>
                <a:spcPts val="1200"/>
              </a:spcAft>
              <a:buFont typeface="Arial" panose="020B0604020202020204" pitchFamily="34" charset="0"/>
              <a:buChar char="•"/>
            </a:pPr>
            <a:endParaRPr lang="sk-SK" b="1" dirty="0">
              <a:solidFill>
                <a:srgbClr val="FE801A"/>
              </a:solidFill>
            </a:endParaRPr>
          </a:p>
          <a:p>
            <a:pPr marL="342900" indent="-342900" hangingPunct="1">
              <a:lnSpc>
                <a:spcPct val="80000"/>
              </a:lnSpc>
              <a:spcAft>
                <a:spcPts val="1200"/>
              </a:spcAft>
              <a:buFont typeface="Arial" panose="020B0604020202020204" pitchFamily="34" charset="0"/>
              <a:buChar char="•"/>
            </a:pPr>
            <a:endParaRPr lang="en-US" dirty="0"/>
          </a:p>
          <a:p>
            <a:pPr marL="342900" indent="-342900" hangingPunct="1">
              <a:lnSpc>
                <a:spcPct val="80000"/>
              </a:lnSpc>
              <a:spcAft>
                <a:spcPts val="1200"/>
              </a:spcAft>
              <a:buFont typeface="Arial" panose="020B0604020202020204" pitchFamily="34" charset="0"/>
              <a:buChar char="•"/>
            </a:pPr>
            <a:endParaRPr lang="en-US" sz="800" b="1" dirty="0">
              <a:solidFill>
                <a:srgbClr val="FE801A"/>
              </a:solidFill>
            </a:endParaRPr>
          </a:p>
          <a:p>
            <a:pPr lvl="0" hangingPunct="1">
              <a:lnSpc>
                <a:spcPct val="80000"/>
              </a:lnSpc>
            </a:pPr>
            <a:endParaRPr lang="sk-SK" b="1" dirty="0">
              <a:solidFill>
                <a:srgbClr val="FE801A"/>
              </a:solidFill>
            </a:endParaRPr>
          </a:p>
          <a:p>
            <a:pPr lvl="0" hangingPunct="1">
              <a:lnSpc>
                <a:spcPct val="80000"/>
              </a:lnSpc>
            </a:pPr>
            <a:endParaRPr lang="en-US" dirty="0"/>
          </a:p>
          <a:p>
            <a:pPr lvl="0" hangingPunct="1">
              <a:lnSpc>
                <a:spcPct val="80000"/>
              </a:lnSpc>
            </a:pPr>
            <a:endParaRPr lang="en-US" dirty="0"/>
          </a:p>
        </p:txBody>
      </p:sp>
    </p:spTree>
    <p:extLst>
      <p:ext uri="{BB962C8B-B14F-4D97-AF65-F5344CB8AC3E}">
        <p14:creationId xmlns:p14="http://schemas.microsoft.com/office/powerpoint/2010/main" val="219377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Prototype</a:t>
            </a:r>
            <a:endParaRPr lang="sk-SK" b="1" dirty="0"/>
          </a:p>
        </p:txBody>
      </p:sp>
      <p:sp>
        <p:nvSpPr>
          <p:cNvPr id="3" name="Text Placeholder 2"/>
          <p:cNvSpPr txBox="1">
            <a:spLocks noGrp="1"/>
          </p:cNvSpPr>
          <p:nvPr>
            <p:ph type="body" idx="4294967295"/>
          </p:nvPr>
        </p:nvSpPr>
        <p:spPr>
          <a:xfrm>
            <a:off x="467314" y="1813316"/>
            <a:ext cx="11506319" cy="4977787"/>
          </a:xfrm>
        </p:spPr>
        <p:txBody>
          <a:bodyPr wrap="square" lIns="91440" tIns="45720" rIns="91440" bIns="45720">
            <a:normAutofit/>
          </a:bodyPr>
          <a:lstStyle/>
          <a:p>
            <a:pPr lvl="0" hangingPunct="1">
              <a:lnSpc>
                <a:spcPct val="80000"/>
              </a:lnSpc>
              <a:spcAft>
                <a:spcPts val="1200"/>
              </a:spcAft>
            </a:pPr>
            <a:r>
              <a:rPr lang="en-US" b="1" dirty="0">
                <a:solidFill>
                  <a:srgbClr val="FE801A"/>
                </a:solidFill>
              </a:rPr>
              <a:t>Pitfalls</a:t>
            </a:r>
          </a:p>
          <a:p>
            <a:pPr marL="342900" lvl="0" indent="-342900" hangingPunct="1">
              <a:lnSpc>
                <a:spcPct val="80000"/>
              </a:lnSpc>
              <a:spcAft>
                <a:spcPts val="1200"/>
              </a:spcAft>
              <a:buFont typeface="Arial" pitchFamily="34" charset="0"/>
              <a:buChar char="•"/>
            </a:pPr>
            <a:r>
              <a:rPr lang="en-US" dirty="0"/>
              <a:t>Circular dependencies of the objects to be cloned</a:t>
            </a:r>
          </a:p>
        </p:txBody>
      </p:sp>
    </p:spTree>
    <p:extLst>
      <p:ext uri="{BB962C8B-B14F-4D97-AF65-F5344CB8AC3E}">
        <p14:creationId xmlns:p14="http://schemas.microsoft.com/office/powerpoint/2010/main" val="424254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wrap="square" lIns="91440" tIns="45720" rIns="91440" bIns="45720">
            <a:noAutofit/>
          </a:bodyPr>
          <a:lstStyle/>
          <a:p>
            <a:pPr lvl="0" hangingPunct="1"/>
            <a:r>
              <a:rPr lang="en-US" b="1" dirty="0"/>
              <a:t>Prototype</a:t>
            </a:r>
            <a:endParaRPr lang="sk-SK" b="1" dirty="0"/>
          </a:p>
        </p:txBody>
      </p:sp>
      <p:sp>
        <p:nvSpPr>
          <p:cNvPr id="3" name="Text Placeholder 2"/>
          <p:cNvSpPr txBox="1">
            <a:spLocks noGrp="1"/>
          </p:cNvSpPr>
          <p:nvPr>
            <p:ph type="body" idx="4294967295"/>
          </p:nvPr>
        </p:nvSpPr>
        <p:spPr>
          <a:xfrm>
            <a:off x="685799" y="1627199"/>
            <a:ext cx="11292840" cy="4956480"/>
          </a:xfrm>
        </p:spPr>
        <p:txBody>
          <a:bodyPr wrap="square" lIns="91440" tIns="45720" rIns="91440" bIns="45720">
            <a:normAutofit/>
          </a:bodyPr>
          <a:lstStyle/>
          <a:p>
            <a:pPr lvl="0" hangingPunct="1">
              <a:lnSpc>
                <a:spcPct val="80000"/>
              </a:lnSpc>
            </a:pPr>
            <a:r>
              <a:rPr lang="en-US" b="1" dirty="0">
                <a:solidFill>
                  <a:srgbClr val="FE801A"/>
                </a:solidFill>
              </a:rPr>
              <a:t>References</a:t>
            </a:r>
          </a:p>
          <a:p>
            <a:r>
              <a:rPr lang="sk-SK" sz="2000" dirty="0"/>
              <a:t>Rudolf </a:t>
            </a:r>
            <a:r>
              <a:rPr lang="sk-SK" sz="2000" dirty="0" err="1"/>
              <a:t>Pecinovsky</a:t>
            </a:r>
            <a:r>
              <a:rPr lang="sk-SK" sz="2000" dirty="0"/>
              <a:t> – </a:t>
            </a:r>
            <a:r>
              <a:rPr lang="sk-SK" sz="2000" dirty="0" err="1"/>
              <a:t>Navrhove</a:t>
            </a:r>
            <a:r>
              <a:rPr lang="sk-SK" sz="2000" dirty="0"/>
              <a:t> Vzory</a:t>
            </a:r>
            <a:br>
              <a:rPr lang="sk-SK" sz="2000" dirty="0"/>
            </a:br>
            <a:r>
              <a:rPr lang="sk-SK" dirty="0">
                <a:hlinkClick r:id="rId3"/>
              </a:rPr>
              <a:t>https://refactoring.guru/design-patterns/prototype</a:t>
            </a:r>
            <a:br>
              <a:rPr lang="sk-SK" sz="2000" dirty="0"/>
            </a:br>
            <a:r>
              <a:rPr lang="sk-SK" dirty="0">
                <a:hlinkClick r:id="rId4"/>
              </a:rPr>
              <a:t>https://www.geeksforgeeks.org/prototype-design-pattern/</a:t>
            </a:r>
            <a:br>
              <a:rPr lang="sk-SK" sz="2000" dirty="0"/>
            </a:br>
            <a:r>
              <a:rPr lang="sk-SK" dirty="0">
                <a:hlinkClick r:id="rId5"/>
              </a:rPr>
              <a:t>https://sourcemaking.com/design_patterns/prototype</a:t>
            </a:r>
            <a:endParaRPr lang="en-US" sz="2000" dirty="0"/>
          </a:p>
        </p:txBody>
      </p:sp>
    </p:spTree>
    <p:extLst>
      <p:ext uri="{BB962C8B-B14F-4D97-AF65-F5344CB8AC3E}">
        <p14:creationId xmlns:p14="http://schemas.microsoft.com/office/powerpoint/2010/main" val="2261566701"/>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itle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11762</TotalTime>
  <Words>285</Words>
  <Application>Microsoft Macintosh PowerPoint</Application>
  <PresentationFormat>Custom</PresentationFormat>
  <Paragraphs>47</Paragraphs>
  <Slides>10</Slides>
  <Notes>10</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10</vt:i4>
      </vt:variant>
    </vt:vector>
  </HeadingPairs>
  <TitlesOfParts>
    <vt:vector size="20" baseType="lpstr">
      <vt:lpstr>Arial</vt:lpstr>
      <vt:lpstr>Calibri</vt:lpstr>
      <vt:lpstr>Century Gothic</vt:lpstr>
      <vt:lpstr>Default</vt:lpstr>
      <vt:lpstr>Title1</vt:lpstr>
      <vt:lpstr>Title2</vt:lpstr>
      <vt:lpstr>Title3</vt:lpstr>
      <vt:lpstr>Title4</vt:lpstr>
      <vt:lpstr>Title5</vt:lpstr>
      <vt:lpstr>Title6</vt:lpstr>
      <vt:lpstr>DESIGN (ANTI-)PATTERNS</vt:lpstr>
      <vt:lpstr>Clone method</vt:lpstr>
      <vt:lpstr>Clone method</vt:lpstr>
      <vt:lpstr>Creational patterns</vt:lpstr>
      <vt:lpstr>Prototype...</vt:lpstr>
      <vt:lpstr>UML </vt:lpstr>
      <vt:lpstr>Usecase</vt:lpstr>
      <vt:lpstr>Prototype</vt:lpstr>
      <vt:lpstr>Prototype</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(ANTI-)PATTERNS</dc:title>
  <dc:creator>Juraj Kollar</dc:creator>
  <cp:lastModifiedBy>Miroslav Tomasik</cp:lastModifiedBy>
  <cp:revision>134</cp:revision>
  <dcterms:created xsi:type="dcterms:W3CDTF">2019-03-26T16:03:10Z</dcterms:created>
  <dcterms:modified xsi:type="dcterms:W3CDTF">2019-08-22T15:31:54Z</dcterms:modified>
</cp:coreProperties>
</file>