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1"/>
  </p:notesMasterIdLst>
  <p:handoutMasterIdLst>
    <p:handoutMasterId r:id="rId22"/>
  </p:handoutMasterIdLst>
  <p:sldIdLst>
    <p:sldId id="256" r:id="rId8"/>
    <p:sldId id="257" r:id="rId9"/>
    <p:sldId id="258" r:id="rId10"/>
    <p:sldId id="260" r:id="rId11"/>
    <p:sldId id="259" r:id="rId12"/>
    <p:sldId id="261" r:id="rId13"/>
    <p:sldId id="263" r:id="rId14"/>
    <p:sldId id="264" r:id="rId15"/>
    <p:sldId id="268" r:id="rId16"/>
    <p:sldId id="265" r:id="rId17"/>
    <p:sldId id="266" r:id="rId18"/>
    <p:sldId id="262" r:id="rId19"/>
    <p:sldId id="267" r:id="rId20"/>
  </p:sldIdLst>
  <p:sldSz cx="12193588"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6" y="28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C224CAE8-D6E1-4DFA-B688-8EC559DF47B5}" type="slidenum">
              <a:t>‹#›</a:t>
            </a:fld>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Tree>
    <p:extLst>
      <p:ext uri="{BB962C8B-B14F-4D97-AF65-F5344CB8AC3E}">
        <p14:creationId xmlns:p14="http://schemas.microsoft.com/office/powerpoint/2010/main" val="348300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800"/>
            <a:ext cx="360" cy="36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1424623094"/>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cap="none" baseline="0">
        <a:ln>
          <a:noFill/>
        </a:ln>
        <a:solidFill>
          <a:srgbClr val="000000"/>
        </a:solidFill>
        <a:highlight>
          <a:scrgbClr r="0" g="0" b="0">
            <a:alpha val="0"/>
          </a:scrgbClr>
        </a:highlight>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kern="1200"/>
          </a:p>
        </p:txBody>
      </p:sp>
    </p:spTree>
    <p:extLst>
      <p:ext uri="{BB962C8B-B14F-4D97-AF65-F5344CB8AC3E}">
        <p14:creationId xmlns:p14="http://schemas.microsoft.com/office/powerpoint/2010/main" val="167261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3245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5027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274921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542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4718035-A34B-4EC9-BE9A-C0259D9194E9}" type="slidenum">
              <a:t>‹#›</a:t>
            </a:fld>
            <a:endParaRPr lang="en-US"/>
          </a:p>
        </p:txBody>
      </p:sp>
    </p:spTree>
    <p:extLst>
      <p:ext uri="{BB962C8B-B14F-4D97-AF65-F5344CB8AC3E}">
        <p14:creationId xmlns:p14="http://schemas.microsoft.com/office/powerpoint/2010/main" val="32441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C287FE-A849-41B2-AE1A-94F17ABDDF05}" type="slidenum">
              <a:t>‹#›</a:t>
            </a:fld>
            <a:endParaRPr lang="en-US"/>
          </a:p>
        </p:txBody>
      </p:sp>
    </p:spTree>
    <p:extLst>
      <p:ext uri="{BB962C8B-B14F-4D97-AF65-F5344CB8AC3E}">
        <p14:creationId xmlns:p14="http://schemas.microsoft.com/office/powerpoint/2010/main" val="351417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551C40-BB73-4760-8D31-963AD04EDC43}" type="slidenum">
              <a:t>‹#›</a:t>
            </a:fld>
            <a:endParaRPr lang="en-US"/>
          </a:p>
        </p:txBody>
      </p:sp>
    </p:spTree>
    <p:extLst>
      <p:ext uri="{BB962C8B-B14F-4D97-AF65-F5344CB8AC3E}">
        <p14:creationId xmlns:p14="http://schemas.microsoft.com/office/powerpoint/2010/main" val="15426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FDDBD0-C877-4CE8-AD47-E59C9876960C}" type="slidenum">
              <a:t>‹#›</a:t>
            </a:fld>
            <a:endParaRPr lang="en-US"/>
          </a:p>
        </p:txBody>
      </p:sp>
    </p:spTree>
    <p:extLst>
      <p:ext uri="{BB962C8B-B14F-4D97-AF65-F5344CB8AC3E}">
        <p14:creationId xmlns:p14="http://schemas.microsoft.com/office/powerpoint/2010/main" val="26140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00E068-BD20-4709-A75D-B150823F7164}" type="slidenum">
              <a:t>‹#›</a:t>
            </a:fld>
            <a:endParaRPr lang="en-US"/>
          </a:p>
        </p:txBody>
      </p:sp>
    </p:spTree>
    <p:extLst>
      <p:ext uri="{BB962C8B-B14F-4D97-AF65-F5344CB8AC3E}">
        <p14:creationId xmlns:p14="http://schemas.microsoft.com/office/powerpoint/2010/main" val="194791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2D1207-BBC4-47AC-9275-1638BB022247}" type="slidenum">
              <a:t>‹#›</a:t>
            </a:fld>
            <a:endParaRPr lang="en-US"/>
          </a:p>
        </p:txBody>
      </p:sp>
    </p:spTree>
    <p:extLst>
      <p:ext uri="{BB962C8B-B14F-4D97-AF65-F5344CB8AC3E}">
        <p14:creationId xmlns:p14="http://schemas.microsoft.com/office/powerpoint/2010/main" val="56692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5EF322A-7C6A-4D8D-A9C6-D159F7EBBF2E}" type="slidenum">
              <a:t>‹#›</a:t>
            </a:fld>
            <a:endParaRPr lang="en-US"/>
          </a:p>
        </p:txBody>
      </p:sp>
    </p:spTree>
    <p:extLst>
      <p:ext uri="{BB962C8B-B14F-4D97-AF65-F5344CB8AC3E}">
        <p14:creationId xmlns:p14="http://schemas.microsoft.com/office/powerpoint/2010/main" val="7763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43DCEA-76D4-422E-B44A-BE3DAFD54FB6}" type="slidenum">
              <a:t>‹#›</a:t>
            </a:fld>
            <a:endParaRPr lang="en-US"/>
          </a:p>
        </p:txBody>
      </p:sp>
    </p:spTree>
    <p:extLst>
      <p:ext uri="{BB962C8B-B14F-4D97-AF65-F5344CB8AC3E}">
        <p14:creationId xmlns:p14="http://schemas.microsoft.com/office/powerpoint/2010/main" val="3298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CBB73AD-4E64-4D9E-A823-D1ECE8D3FD5B}" type="slidenum">
              <a:t>‹#›</a:t>
            </a:fld>
            <a:endParaRPr lang="en-US"/>
          </a:p>
        </p:txBody>
      </p:sp>
    </p:spTree>
    <p:extLst>
      <p:ext uri="{BB962C8B-B14F-4D97-AF65-F5344CB8AC3E}">
        <p14:creationId xmlns:p14="http://schemas.microsoft.com/office/powerpoint/2010/main" val="259960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4BC1A41-981D-4997-B57A-8FECCACFE6F9}" type="slidenum">
              <a:t>‹#›</a:t>
            </a:fld>
            <a:endParaRPr lang="en-US"/>
          </a:p>
        </p:txBody>
      </p:sp>
    </p:spTree>
    <p:extLst>
      <p:ext uri="{BB962C8B-B14F-4D97-AF65-F5344CB8AC3E}">
        <p14:creationId xmlns:p14="http://schemas.microsoft.com/office/powerpoint/2010/main" val="455498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CB8FA1E-084E-497A-A1EB-4B7F6378A578}" type="slidenum">
              <a:t>‹#›</a:t>
            </a:fld>
            <a:endParaRPr lang="en-US"/>
          </a:p>
        </p:txBody>
      </p:sp>
    </p:spTree>
    <p:extLst>
      <p:ext uri="{BB962C8B-B14F-4D97-AF65-F5344CB8AC3E}">
        <p14:creationId xmlns:p14="http://schemas.microsoft.com/office/powerpoint/2010/main" val="254011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40D8EC8-DD82-42EB-8A77-8B612D04CFBF}" type="slidenum">
              <a:t>‹#›</a:t>
            </a:fld>
            <a:endParaRPr lang="en-US"/>
          </a:p>
        </p:txBody>
      </p:sp>
    </p:spTree>
    <p:extLst>
      <p:ext uri="{BB962C8B-B14F-4D97-AF65-F5344CB8AC3E}">
        <p14:creationId xmlns:p14="http://schemas.microsoft.com/office/powerpoint/2010/main" val="262245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DE86F3-1C97-4D75-90CA-50D817D4870F}" type="slidenum">
              <a:t>‹#›</a:t>
            </a:fld>
            <a:endParaRPr lang="en-US"/>
          </a:p>
        </p:txBody>
      </p:sp>
    </p:spTree>
    <p:extLst>
      <p:ext uri="{BB962C8B-B14F-4D97-AF65-F5344CB8AC3E}">
        <p14:creationId xmlns:p14="http://schemas.microsoft.com/office/powerpoint/2010/main" val="21815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F581F7-457D-400B-88B7-9CCC068EB7D4}" type="slidenum">
              <a:t>‹#›</a:t>
            </a:fld>
            <a:endParaRPr lang="en-US"/>
          </a:p>
        </p:txBody>
      </p:sp>
    </p:spTree>
    <p:extLst>
      <p:ext uri="{BB962C8B-B14F-4D97-AF65-F5344CB8AC3E}">
        <p14:creationId xmlns:p14="http://schemas.microsoft.com/office/powerpoint/2010/main" val="2722816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633AF8-CBE3-4FD8-B8A6-F067C44FA4B8}" type="slidenum">
              <a:t>‹#›</a:t>
            </a:fld>
            <a:endParaRPr lang="en-US"/>
          </a:p>
        </p:txBody>
      </p:sp>
    </p:spTree>
    <p:extLst>
      <p:ext uri="{BB962C8B-B14F-4D97-AF65-F5344CB8AC3E}">
        <p14:creationId xmlns:p14="http://schemas.microsoft.com/office/powerpoint/2010/main" val="181045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A88C2-EA94-4790-BEDE-4A21356B7064}" type="slidenum">
              <a:t>‹#›</a:t>
            </a:fld>
            <a:endParaRPr lang="en-US"/>
          </a:p>
        </p:txBody>
      </p:sp>
    </p:spTree>
    <p:extLst>
      <p:ext uri="{BB962C8B-B14F-4D97-AF65-F5344CB8AC3E}">
        <p14:creationId xmlns:p14="http://schemas.microsoft.com/office/powerpoint/2010/main" val="287554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312788-A06C-4772-9645-7A33819F6C32}" type="slidenum">
              <a:t>‹#›</a:t>
            </a:fld>
            <a:endParaRPr lang="en-US"/>
          </a:p>
        </p:txBody>
      </p:sp>
    </p:spTree>
    <p:extLst>
      <p:ext uri="{BB962C8B-B14F-4D97-AF65-F5344CB8AC3E}">
        <p14:creationId xmlns:p14="http://schemas.microsoft.com/office/powerpoint/2010/main" val="159500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D4DB30-22F8-4DFD-8E09-B2867C7BCE41}" type="slidenum">
              <a:t>‹#›</a:t>
            </a:fld>
            <a:endParaRPr lang="en-US"/>
          </a:p>
        </p:txBody>
      </p:sp>
    </p:spTree>
    <p:extLst>
      <p:ext uri="{BB962C8B-B14F-4D97-AF65-F5344CB8AC3E}">
        <p14:creationId xmlns:p14="http://schemas.microsoft.com/office/powerpoint/2010/main" val="386074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0CF13E-9141-4424-99C1-78462333F6F7}" type="slidenum">
              <a:t>‹#›</a:t>
            </a:fld>
            <a:endParaRPr lang="en-US"/>
          </a:p>
        </p:txBody>
      </p:sp>
    </p:spTree>
    <p:extLst>
      <p:ext uri="{BB962C8B-B14F-4D97-AF65-F5344CB8AC3E}">
        <p14:creationId xmlns:p14="http://schemas.microsoft.com/office/powerpoint/2010/main" val="3950065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F84EB2-B8C6-43FE-A3C6-1AF621B149AF}" type="slidenum">
              <a:t>‹#›</a:t>
            </a:fld>
            <a:endParaRPr lang="en-US"/>
          </a:p>
        </p:txBody>
      </p:sp>
    </p:spTree>
    <p:extLst>
      <p:ext uri="{BB962C8B-B14F-4D97-AF65-F5344CB8AC3E}">
        <p14:creationId xmlns:p14="http://schemas.microsoft.com/office/powerpoint/2010/main" val="16910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BD2D04-3659-4958-A704-D843ADDD76E9}" type="slidenum">
              <a:t>‹#›</a:t>
            </a:fld>
            <a:endParaRPr lang="en-US"/>
          </a:p>
        </p:txBody>
      </p:sp>
    </p:spTree>
    <p:extLst>
      <p:ext uri="{BB962C8B-B14F-4D97-AF65-F5344CB8AC3E}">
        <p14:creationId xmlns:p14="http://schemas.microsoft.com/office/powerpoint/2010/main" val="292483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7C0596-B99A-4775-85F3-75C574EABFFB}" type="slidenum">
              <a:t>‹#›</a:t>
            </a:fld>
            <a:endParaRPr lang="en-US"/>
          </a:p>
        </p:txBody>
      </p:sp>
    </p:spTree>
    <p:extLst>
      <p:ext uri="{BB962C8B-B14F-4D97-AF65-F5344CB8AC3E}">
        <p14:creationId xmlns:p14="http://schemas.microsoft.com/office/powerpoint/2010/main" val="646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FE30F97-56C8-496C-A90A-8650719A7ACE}" type="slidenum">
              <a:t>‹#›</a:t>
            </a:fld>
            <a:endParaRPr lang="en-US"/>
          </a:p>
        </p:txBody>
      </p:sp>
    </p:spTree>
    <p:extLst>
      <p:ext uri="{BB962C8B-B14F-4D97-AF65-F5344CB8AC3E}">
        <p14:creationId xmlns:p14="http://schemas.microsoft.com/office/powerpoint/2010/main" val="281898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2A5E499-9F67-49F6-BA42-BA700EA40D9D}" type="slidenum">
              <a:t>‹#›</a:t>
            </a:fld>
            <a:endParaRPr lang="en-US"/>
          </a:p>
        </p:txBody>
      </p:sp>
    </p:spTree>
    <p:extLst>
      <p:ext uri="{BB962C8B-B14F-4D97-AF65-F5344CB8AC3E}">
        <p14:creationId xmlns:p14="http://schemas.microsoft.com/office/powerpoint/2010/main" val="235907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9F719-E5B3-4BD8-842C-37EDDEDF064E}" type="slidenum">
              <a:t>‹#›</a:t>
            </a:fld>
            <a:endParaRPr lang="en-US"/>
          </a:p>
        </p:txBody>
      </p:sp>
    </p:spTree>
    <p:extLst>
      <p:ext uri="{BB962C8B-B14F-4D97-AF65-F5344CB8AC3E}">
        <p14:creationId xmlns:p14="http://schemas.microsoft.com/office/powerpoint/2010/main" val="78342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F1435-D96B-4ABC-B140-482F41B3366A}" type="slidenum">
              <a:t>‹#›</a:t>
            </a:fld>
            <a:endParaRPr lang="en-US"/>
          </a:p>
        </p:txBody>
      </p:sp>
    </p:spTree>
    <p:extLst>
      <p:ext uri="{BB962C8B-B14F-4D97-AF65-F5344CB8AC3E}">
        <p14:creationId xmlns:p14="http://schemas.microsoft.com/office/powerpoint/2010/main" val="64318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295B67-6AA4-4BBE-83B7-055EC45CDE31}" type="slidenum">
              <a:t>‹#›</a:t>
            </a:fld>
            <a:endParaRPr lang="en-US"/>
          </a:p>
        </p:txBody>
      </p:sp>
    </p:spTree>
    <p:extLst>
      <p:ext uri="{BB962C8B-B14F-4D97-AF65-F5344CB8AC3E}">
        <p14:creationId xmlns:p14="http://schemas.microsoft.com/office/powerpoint/2010/main" val="155885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A20F8D-76C1-4F54-B825-98AB8FED5A41}" type="slidenum">
              <a:t>‹#›</a:t>
            </a:fld>
            <a:endParaRPr lang="en-US"/>
          </a:p>
        </p:txBody>
      </p:sp>
    </p:spTree>
    <p:extLst>
      <p:ext uri="{BB962C8B-B14F-4D97-AF65-F5344CB8AC3E}">
        <p14:creationId xmlns:p14="http://schemas.microsoft.com/office/powerpoint/2010/main" val="24373913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07FCDA2-D345-46E5-BB6F-D04B274199BE}" type="slidenum">
              <a:t>‹#›</a:t>
            </a:fld>
            <a:endParaRPr lang="en-US"/>
          </a:p>
        </p:txBody>
      </p:sp>
    </p:spTree>
    <p:extLst>
      <p:ext uri="{BB962C8B-B14F-4D97-AF65-F5344CB8AC3E}">
        <p14:creationId xmlns:p14="http://schemas.microsoft.com/office/powerpoint/2010/main" val="3805850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ED1F01-CBD6-402F-8415-E26691AC1297}" type="slidenum">
              <a:t>‹#›</a:t>
            </a:fld>
            <a:endParaRPr lang="en-US"/>
          </a:p>
        </p:txBody>
      </p:sp>
    </p:spTree>
    <p:extLst>
      <p:ext uri="{BB962C8B-B14F-4D97-AF65-F5344CB8AC3E}">
        <p14:creationId xmlns:p14="http://schemas.microsoft.com/office/powerpoint/2010/main" val="94217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F111D66-107E-419A-8F7D-AFA22FEB56E1}" type="slidenum">
              <a:t>‹#›</a:t>
            </a:fld>
            <a:endParaRPr lang="en-US"/>
          </a:p>
        </p:txBody>
      </p:sp>
    </p:spTree>
    <p:extLst>
      <p:ext uri="{BB962C8B-B14F-4D97-AF65-F5344CB8AC3E}">
        <p14:creationId xmlns:p14="http://schemas.microsoft.com/office/powerpoint/2010/main" val="329600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CB1992-B600-408F-905D-7700816D1B8F}" type="slidenum">
              <a:t>‹#›</a:t>
            </a:fld>
            <a:endParaRPr lang="en-US"/>
          </a:p>
        </p:txBody>
      </p:sp>
    </p:spTree>
    <p:extLst>
      <p:ext uri="{BB962C8B-B14F-4D97-AF65-F5344CB8AC3E}">
        <p14:creationId xmlns:p14="http://schemas.microsoft.com/office/powerpoint/2010/main" val="1462541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04403F6-0388-4B76-AEF4-8243D6D362F1}" type="slidenum">
              <a:t>‹#›</a:t>
            </a:fld>
            <a:endParaRPr lang="en-US"/>
          </a:p>
        </p:txBody>
      </p:sp>
    </p:spTree>
    <p:extLst>
      <p:ext uri="{BB962C8B-B14F-4D97-AF65-F5344CB8AC3E}">
        <p14:creationId xmlns:p14="http://schemas.microsoft.com/office/powerpoint/2010/main" val="394853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29401C-EDEF-4FBC-B969-A4C636E855F2}" type="slidenum">
              <a:t>‹#›</a:t>
            </a:fld>
            <a:endParaRPr lang="en-US"/>
          </a:p>
        </p:txBody>
      </p:sp>
    </p:spTree>
    <p:extLst>
      <p:ext uri="{BB962C8B-B14F-4D97-AF65-F5344CB8AC3E}">
        <p14:creationId xmlns:p14="http://schemas.microsoft.com/office/powerpoint/2010/main" val="2269536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0A23167-1607-427B-B4B7-B138F5EE8E15}" type="slidenum">
              <a:t>‹#›</a:t>
            </a:fld>
            <a:endParaRPr lang="en-US"/>
          </a:p>
        </p:txBody>
      </p:sp>
    </p:spTree>
    <p:extLst>
      <p:ext uri="{BB962C8B-B14F-4D97-AF65-F5344CB8AC3E}">
        <p14:creationId xmlns:p14="http://schemas.microsoft.com/office/powerpoint/2010/main" val="105946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C1636DA-55F3-4A0C-93F1-8D760F10C51A}" type="slidenum">
              <a:t>‹#›</a:t>
            </a:fld>
            <a:endParaRPr lang="en-US"/>
          </a:p>
        </p:txBody>
      </p:sp>
    </p:spTree>
    <p:extLst>
      <p:ext uri="{BB962C8B-B14F-4D97-AF65-F5344CB8AC3E}">
        <p14:creationId xmlns:p14="http://schemas.microsoft.com/office/powerpoint/2010/main" val="336799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8F0430E-3F9C-40D1-AF93-33FEEF563503}" type="slidenum">
              <a:t>‹#›</a:t>
            </a:fld>
            <a:endParaRPr lang="en-US"/>
          </a:p>
        </p:txBody>
      </p:sp>
    </p:spTree>
    <p:extLst>
      <p:ext uri="{BB962C8B-B14F-4D97-AF65-F5344CB8AC3E}">
        <p14:creationId xmlns:p14="http://schemas.microsoft.com/office/powerpoint/2010/main" val="215392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74908-4704-4D67-9D54-F712D41707C6}" type="slidenum">
              <a:t>‹#›</a:t>
            </a:fld>
            <a:endParaRPr lang="en-US"/>
          </a:p>
        </p:txBody>
      </p:sp>
    </p:spTree>
    <p:extLst>
      <p:ext uri="{BB962C8B-B14F-4D97-AF65-F5344CB8AC3E}">
        <p14:creationId xmlns:p14="http://schemas.microsoft.com/office/powerpoint/2010/main" val="3840736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7C061F6-BB8F-4E4D-AFAC-12B63B32DD79}" type="slidenum">
              <a:t>‹#›</a:t>
            </a:fld>
            <a:endParaRPr lang="en-US"/>
          </a:p>
        </p:txBody>
      </p:sp>
    </p:spTree>
    <p:extLst>
      <p:ext uri="{BB962C8B-B14F-4D97-AF65-F5344CB8AC3E}">
        <p14:creationId xmlns:p14="http://schemas.microsoft.com/office/powerpoint/2010/main" val="2911968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127A8-45E9-4550-AAF9-03B022A9BD28}" type="slidenum">
              <a:t>‹#›</a:t>
            </a:fld>
            <a:endParaRPr lang="en-US"/>
          </a:p>
        </p:txBody>
      </p:sp>
    </p:spTree>
    <p:extLst>
      <p:ext uri="{BB962C8B-B14F-4D97-AF65-F5344CB8AC3E}">
        <p14:creationId xmlns:p14="http://schemas.microsoft.com/office/powerpoint/2010/main" val="68011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6FA1B0-001A-4CEB-8CCC-90DB82C9AD10}" type="slidenum">
              <a:t>‹#›</a:t>
            </a:fld>
            <a:endParaRPr lang="en-US"/>
          </a:p>
        </p:txBody>
      </p:sp>
    </p:spTree>
    <p:extLst>
      <p:ext uri="{BB962C8B-B14F-4D97-AF65-F5344CB8AC3E}">
        <p14:creationId xmlns:p14="http://schemas.microsoft.com/office/powerpoint/2010/main" val="102185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6782CC-2792-4EF2-A965-7D0DC867D1D1}" type="slidenum">
              <a:t>‹#›</a:t>
            </a:fld>
            <a:endParaRPr lang="en-US"/>
          </a:p>
        </p:txBody>
      </p:sp>
    </p:spTree>
    <p:extLst>
      <p:ext uri="{BB962C8B-B14F-4D97-AF65-F5344CB8AC3E}">
        <p14:creationId xmlns:p14="http://schemas.microsoft.com/office/powerpoint/2010/main" val="2679302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5E77F3-57D2-4150-9747-B8C22658BAF9}" type="slidenum">
              <a:t>‹#›</a:t>
            </a:fld>
            <a:endParaRPr lang="en-US"/>
          </a:p>
        </p:txBody>
      </p:sp>
    </p:spTree>
    <p:extLst>
      <p:ext uri="{BB962C8B-B14F-4D97-AF65-F5344CB8AC3E}">
        <p14:creationId xmlns:p14="http://schemas.microsoft.com/office/powerpoint/2010/main" val="335447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71AD07F-298B-4436-87D7-A59C4C0AA658}" type="slidenum">
              <a:t>‹#›</a:t>
            </a:fld>
            <a:endParaRPr lang="en-US"/>
          </a:p>
        </p:txBody>
      </p:sp>
    </p:spTree>
    <p:extLst>
      <p:ext uri="{BB962C8B-B14F-4D97-AF65-F5344CB8AC3E}">
        <p14:creationId xmlns:p14="http://schemas.microsoft.com/office/powerpoint/2010/main" val="17318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37D5CF9-817D-4698-9D77-B0776D76905E}" type="slidenum">
              <a:t>‹#›</a:t>
            </a:fld>
            <a:endParaRPr lang="en-US"/>
          </a:p>
        </p:txBody>
      </p:sp>
    </p:spTree>
    <p:extLst>
      <p:ext uri="{BB962C8B-B14F-4D97-AF65-F5344CB8AC3E}">
        <p14:creationId xmlns:p14="http://schemas.microsoft.com/office/powerpoint/2010/main" val="1553217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537A844-9ED1-4F27-9F04-0441026BF2FA}" type="slidenum">
              <a:t>‹#›</a:t>
            </a:fld>
            <a:endParaRPr lang="en-US"/>
          </a:p>
        </p:txBody>
      </p:sp>
    </p:spTree>
    <p:extLst>
      <p:ext uri="{BB962C8B-B14F-4D97-AF65-F5344CB8AC3E}">
        <p14:creationId xmlns:p14="http://schemas.microsoft.com/office/powerpoint/2010/main" val="164948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3119F8A-A908-44AD-9B1D-F28A16ECC2A6}" type="slidenum">
              <a:t>‹#›</a:t>
            </a:fld>
            <a:endParaRPr lang="en-US"/>
          </a:p>
        </p:txBody>
      </p:sp>
    </p:spTree>
    <p:extLst>
      <p:ext uri="{BB962C8B-B14F-4D97-AF65-F5344CB8AC3E}">
        <p14:creationId xmlns:p14="http://schemas.microsoft.com/office/powerpoint/2010/main" val="1807628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58FC21B-C4CD-4C78-9941-B3C6F5663262}" type="slidenum">
              <a:t>‹#›</a:t>
            </a:fld>
            <a:endParaRPr lang="en-US"/>
          </a:p>
        </p:txBody>
      </p:sp>
    </p:spTree>
    <p:extLst>
      <p:ext uri="{BB962C8B-B14F-4D97-AF65-F5344CB8AC3E}">
        <p14:creationId xmlns:p14="http://schemas.microsoft.com/office/powerpoint/2010/main" val="3993728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3A7D91-3E93-4E13-90C9-A6868BF29064}" type="slidenum">
              <a:t>‹#›</a:t>
            </a:fld>
            <a:endParaRPr lang="en-US"/>
          </a:p>
        </p:txBody>
      </p:sp>
    </p:spTree>
    <p:extLst>
      <p:ext uri="{BB962C8B-B14F-4D97-AF65-F5344CB8AC3E}">
        <p14:creationId xmlns:p14="http://schemas.microsoft.com/office/powerpoint/2010/main" val="483282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037D444-AEE0-4509-A76B-E0BC521511C2}" type="slidenum">
              <a:t>‹#›</a:t>
            </a:fld>
            <a:endParaRPr lang="en-US"/>
          </a:p>
        </p:txBody>
      </p:sp>
    </p:spTree>
    <p:extLst>
      <p:ext uri="{BB962C8B-B14F-4D97-AF65-F5344CB8AC3E}">
        <p14:creationId xmlns:p14="http://schemas.microsoft.com/office/powerpoint/2010/main" val="4187903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E7581-13F3-418E-A0FC-03A9BB9A876A}" type="slidenum">
              <a:t>‹#›</a:t>
            </a:fld>
            <a:endParaRPr lang="en-US"/>
          </a:p>
        </p:txBody>
      </p:sp>
    </p:spTree>
    <p:extLst>
      <p:ext uri="{BB962C8B-B14F-4D97-AF65-F5344CB8AC3E}">
        <p14:creationId xmlns:p14="http://schemas.microsoft.com/office/powerpoint/2010/main" val="3096285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EA0EA7-B07F-4D28-AE1C-AD5CF901A46C}" type="slidenum">
              <a:t>‹#›</a:t>
            </a:fld>
            <a:endParaRPr lang="en-US"/>
          </a:p>
        </p:txBody>
      </p:sp>
    </p:spTree>
    <p:extLst>
      <p:ext uri="{BB962C8B-B14F-4D97-AF65-F5344CB8AC3E}">
        <p14:creationId xmlns:p14="http://schemas.microsoft.com/office/powerpoint/2010/main" val="110435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24D5D-93EB-4E65-8AFA-9BF085943212}" type="slidenum">
              <a:t>‹#›</a:t>
            </a:fld>
            <a:endParaRPr lang="en-US"/>
          </a:p>
        </p:txBody>
      </p:sp>
    </p:spTree>
    <p:extLst>
      <p:ext uri="{BB962C8B-B14F-4D97-AF65-F5344CB8AC3E}">
        <p14:creationId xmlns:p14="http://schemas.microsoft.com/office/powerpoint/2010/main" val="188814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E2691F-61C0-49DB-904D-9ED8F42DBF6E}" type="slidenum">
              <a:t>‹#›</a:t>
            </a:fld>
            <a:endParaRPr lang="en-US"/>
          </a:p>
        </p:txBody>
      </p:sp>
    </p:spTree>
    <p:extLst>
      <p:ext uri="{BB962C8B-B14F-4D97-AF65-F5344CB8AC3E}">
        <p14:creationId xmlns:p14="http://schemas.microsoft.com/office/powerpoint/2010/main" val="13616499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07A4BF5-EC77-4165-B14E-C7FA4DD0A191}" type="slidenum">
              <a:t>‹#›</a:t>
            </a:fld>
            <a:endParaRPr lang="en-US"/>
          </a:p>
        </p:txBody>
      </p:sp>
    </p:spTree>
    <p:extLst>
      <p:ext uri="{BB962C8B-B14F-4D97-AF65-F5344CB8AC3E}">
        <p14:creationId xmlns:p14="http://schemas.microsoft.com/office/powerpoint/2010/main" val="2999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3EE33C9-754A-462F-BA4B-82747242CE31}" type="slidenum">
              <a:t>‹#›</a:t>
            </a:fld>
            <a:endParaRPr lang="en-US"/>
          </a:p>
        </p:txBody>
      </p:sp>
    </p:spTree>
    <p:extLst>
      <p:ext uri="{BB962C8B-B14F-4D97-AF65-F5344CB8AC3E}">
        <p14:creationId xmlns:p14="http://schemas.microsoft.com/office/powerpoint/2010/main" val="197089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1F6236E-6796-49AE-AA26-BA71A13398FB}" type="slidenum">
              <a:t>‹#›</a:t>
            </a:fld>
            <a:endParaRPr lang="en-US"/>
          </a:p>
        </p:txBody>
      </p:sp>
    </p:spTree>
    <p:extLst>
      <p:ext uri="{BB962C8B-B14F-4D97-AF65-F5344CB8AC3E}">
        <p14:creationId xmlns:p14="http://schemas.microsoft.com/office/powerpoint/2010/main" val="228644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B77CBD8-7CC1-43C8-AAE5-D977A0722851}" type="slidenum">
              <a:t>‹#›</a:t>
            </a:fld>
            <a:endParaRPr lang="en-US"/>
          </a:p>
        </p:txBody>
      </p:sp>
    </p:spTree>
    <p:extLst>
      <p:ext uri="{BB962C8B-B14F-4D97-AF65-F5344CB8AC3E}">
        <p14:creationId xmlns:p14="http://schemas.microsoft.com/office/powerpoint/2010/main" val="20907484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6046965-867A-4FE0-8C5C-3DF0AE44C257}" type="slidenum">
              <a:t>‹#›</a:t>
            </a:fld>
            <a:endParaRPr lang="en-US"/>
          </a:p>
        </p:txBody>
      </p:sp>
    </p:spTree>
    <p:extLst>
      <p:ext uri="{BB962C8B-B14F-4D97-AF65-F5344CB8AC3E}">
        <p14:creationId xmlns:p14="http://schemas.microsoft.com/office/powerpoint/2010/main" val="3518027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0477AE4-CFC4-42AD-9B29-E979B5D5F33B}" type="slidenum">
              <a:t>‹#›</a:t>
            </a:fld>
            <a:endParaRPr lang="en-US"/>
          </a:p>
        </p:txBody>
      </p:sp>
    </p:spTree>
    <p:extLst>
      <p:ext uri="{BB962C8B-B14F-4D97-AF65-F5344CB8AC3E}">
        <p14:creationId xmlns:p14="http://schemas.microsoft.com/office/powerpoint/2010/main" val="235074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BDB3C6A-4032-443B-A34A-0DF0E92FBA3F}" type="slidenum">
              <a:t>‹#›</a:t>
            </a:fld>
            <a:endParaRPr lang="en-US"/>
          </a:p>
        </p:txBody>
      </p:sp>
    </p:spTree>
    <p:extLst>
      <p:ext uri="{BB962C8B-B14F-4D97-AF65-F5344CB8AC3E}">
        <p14:creationId xmlns:p14="http://schemas.microsoft.com/office/powerpoint/2010/main" val="196942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9DF421-4C84-4AF2-81CF-465EBC6637F6}" type="slidenum">
              <a:t>‹#›</a:t>
            </a:fld>
            <a:endParaRPr lang="en-US"/>
          </a:p>
        </p:txBody>
      </p:sp>
    </p:spTree>
    <p:extLst>
      <p:ext uri="{BB962C8B-B14F-4D97-AF65-F5344CB8AC3E}">
        <p14:creationId xmlns:p14="http://schemas.microsoft.com/office/powerpoint/2010/main" val="2349634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F34D9A-B32F-4582-84C8-E16722F147FC}" type="slidenum">
              <a:t>‹#›</a:t>
            </a:fld>
            <a:endParaRPr lang="en-US"/>
          </a:p>
        </p:txBody>
      </p:sp>
    </p:spTree>
    <p:extLst>
      <p:ext uri="{BB962C8B-B14F-4D97-AF65-F5344CB8AC3E}">
        <p14:creationId xmlns:p14="http://schemas.microsoft.com/office/powerpoint/2010/main" val="21102419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3DB670-2F64-49AC-862B-983C2B501206}" type="slidenum">
              <a:t>‹#›</a:t>
            </a:fld>
            <a:endParaRPr lang="en-US"/>
          </a:p>
        </p:txBody>
      </p:sp>
    </p:spTree>
    <p:extLst>
      <p:ext uri="{BB962C8B-B14F-4D97-AF65-F5344CB8AC3E}">
        <p14:creationId xmlns:p14="http://schemas.microsoft.com/office/powerpoint/2010/main" val="1673253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645187C-8421-43D1-B17E-C9A9FB0B84E9}" type="slidenum">
              <a:t>‹#›</a:t>
            </a:fld>
            <a:endParaRPr lang="en-US"/>
          </a:p>
        </p:txBody>
      </p:sp>
    </p:spTree>
    <p:extLst>
      <p:ext uri="{BB962C8B-B14F-4D97-AF65-F5344CB8AC3E}">
        <p14:creationId xmlns:p14="http://schemas.microsoft.com/office/powerpoint/2010/main" val="851801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C08EAC-1D1F-4A94-8448-B436EF89D36A}" type="slidenum">
              <a:t>‹#›</a:t>
            </a:fld>
            <a:endParaRPr lang="en-US"/>
          </a:p>
        </p:txBody>
      </p:sp>
    </p:spTree>
    <p:extLst>
      <p:ext uri="{BB962C8B-B14F-4D97-AF65-F5344CB8AC3E}">
        <p14:creationId xmlns:p14="http://schemas.microsoft.com/office/powerpoint/2010/main" val="2482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C7570FC-20ED-4994-A584-045534816794}" type="slidenum">
              <a:t>‹#›</a:t>
            </a:fld>
            <a:endParaRPr lang="en-US"/>
          </a:p>
        </p:txBody>
      </p:sp>
    </p:spTree>
    <p:extLst>
      <p:ext uri="{BB962C8B-B14F-4D97-AF65-F5344CB8AC3E}">
        <p14:creationId xmlns:p14="http://schemas.microsoft.com/office/powerpoint/2010/main" val="60076916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843BAEE-E1E9-4A78-914D-D718A752C0B6}" type="slidenum">
              <a:t>‹#›</a:t>
            </a:fld>
            <a:endParaRPr lang="en-US"/>
          </a:p>
        </p:txBody>
      </p:sp>
    </p:spTree>
    <p:extLst>
      <p:ext uri="{BB962C8B-B14F-4D97-AF65-F5344CB8AC3E}">
        <p14:creationId xmlns:p14="http://schemas.microsoft.com/office/powerpoint/2010/main" val="2744112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B3E7B10-310D-40B4-B53F-FA681030FDE4}" type="slidenum">
              <a:t>‹#›</a:t>
            </a:fld>
            <a:endParaRPr lang="en-US"/>
          </a:p>
        </p:txBody>
      </p:sp>
    </p:spTree>
    <p:extLst>
      <p:ext uri="{BB962C8B-B14F-4D97-AF65-F5344CB8AC3E}">
        <p14:creationId xmlns:p14="http://schemas.microsoft.com/office/powerpoint/2010/main" val="20566764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F6402E0-1A72-41A9-AB1C-E09261E329DA}" type="slidenum">
              <a:t>‹#›</a:t>
            </a:fld>
            <a:endParaRPr lang="en-US"/>
          </a:p>
        </p:txBody>
      </p:sp>
    </p:spTree>
    <p:extLst>
      <p:ext uri="{BB962C8B-B14F-4D97-AF65-F5344CB8AC3E}">
        <p14:creationId xmlns:p14="http://schemas.microsoft.com/office/powerpoint/2010/main" val="1445186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B1B4FE5-55D4-4951-BDD9-E76ECB3D3950}" type="slidenum">
              <a:t>‹#›</a:t>
            </a:fld>
            <a:endParaRPr lang="en-US"/>
          </a:p>
        </p:txBody>
      </p:sp>
    </p:spTree>
    <p:extLst>
      <p:ext uri="{BB962C8B-B14F-4D97-AF65-F5344CB8AC3E}">
        <p14:creationId xmlns:p14="http://schemas.microsoft.com/office/powerpoint/2010/main" val="34589273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23D3A42-3809-43C6-A04A-1F00C55EFB49}" type="slidenum">
              <a:t>‹#›</a:t>
            </a:fld>
            <a:endParaRPr lang="en-US"/>
          </a:p>
        </p:txBody>
      </p:sp>
    </p:spTree>
    <p:extLst>
      <p:ext uri="{BB962C8B-B14F-4D97-AF65-F5344CB8AC3E}">
        <p14:creationId xmlns:p14="http://schemas.microsoft.com/office/powerpoint/2010/main" val="1088347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A2A9BC-4658-4421-B5DB-B1EF5C8FF528}" type="slidenum">
              <a:t>‹#›</a:t>
            </a:fld>
            <a:endParaRPr lang="en-US"/>
          </a:p>
        </p:txBody>
      </p:sp>
    </p:spTree>
    <p:extLst>
      <p:ext uri="{BB962C8B-B14F-4D97-AF65-F5344CB8AC3E}">
        <p14:creationId xmlns:p14="http://schemas.microsoft.com/office/powerpoint/2010/main" val="1163192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6F2B9E-6ECB-45BF-BA2C-38E9E955B04A}" type="slidenum">
              <a:t>‹#›</a:t>
            </a:fld>
            <a:endParaRPr lang="en-US"/>
          </a:p>
        </p:txBody>
      </p:sp>
    </p:spTree>
    <p:extLst>
      <p:ext uri="{BB962C8B-B14F-4D97-AF65-F5344CB8AC3E}">
        <p14:creationId xmlns:p14="http://schemas.microsoft.com/office/powerpoint/2010/main" val="2808238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2B73DC-0B70-4126-83ED-43FF950F4D4F}" type="slidenum">
              <a:t>‹#›</a:t>
            </a:fld>
            <a:endParaRPr lang="en-US"/>
          </a:p>
        </p:txBody>
      </p:sp>
    </p:spTree>
    <p:extLst>
      <p:ext uri="{BB962C8B-B14F-4D97-AF65-F5344CB8AC3E}">
        <p14:creationId xmlns:p14="http://schemas.microsoft.com/office/powerpoint/2010/main" val="10709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95C1919-3174-4D5F-9A01-0F5E92AD12E6}" type="slidenum">
              <a:t>‹#›</a:t>
            </a:fld>
            <a:endParaRPr lang="en-US"/>
          </a:p>
        </p:txBody>
      </p:sp>
    </p:spTree>
    <p:extLst>
      <p:ext uri="{BB962C8B-B14F-4D97-AF65-F5344CB8AC3E}">
        <p14:creationId xmlns:p14="http://schemas.microsoft.com/office/powerpoint/2010/main" val="368574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C62C1C7-2D59-4B07-968C-583FE61E7E8D}" type="slidenum">
              <a:t>‹#›</a:t>
            </a:fld>
            <a:endParaRPr lang="en-US"/>
          </a:p>
        </p:txBody>
      </p:sp>
    </p:spTree>
    <p:extLst>
      <p:ext uri="{BB962C8B-B14F-4D97-AF65-F5344CB8AC3E}">
        <p14:creationId xmlns:p14="http://schemas.microsoft.com/office/powerpoint/2010/main" val="36685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8594640" y="6356520"/>
            <a:ext cx="291167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6356520"/>
            <a:ext cx="7772400"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8763120" y="380520"/>
            <a:ext cx="2743199"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05F10210-5FCE-4BBD-8F7E-63640512FE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pic>
        <p:nvPicPr>
          <p:cNvPr id="3" name="Picture 7" descr="C0-HD-BTM.png"/>
          <p:cNvPicPr>
            <a:picLocks noChangeAspect="1"/>
          </p:cNvPicPr>
          <p:nvPr/>
        </p:nvPicPr>
        <p:blipFill>
          <a:blip r:embed="rId14">
            <a:lum bright="-50000"/>
            <a:alphaModFix/>
          </a:blip>
          <a:srcRect/>
          <a:stretch>
            <a:fillRect/>
          </a:stretch>
        </p:blipFill>
        <p:spPr>
          <a:xfrm>
            <a:off x="0" y="4375080"/>
            <a:ext cx="12192119" cy="2482920"/>
          </a:xfrm>
          <a:prstGeom prst="rect">
            <a:avLst/>
          </a:prstGeom>
          <a:noFill/>
          <a:ln>
            <a:noFill/>
          </a:ln>
        </p:spPr>
      </p:pic>
      <p:sp>
        <p:nvSpPr>
          <p:cNvPr id="4" name="Title Placeholder 3"/>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5" name="Text Placeholder 4"/>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txBox="1">
            <a:spLocks noGrp="1"/>
          </p:cNvSpPr>
          <p:nvPr>
            <p:ph type="dt" sz="half" idx="2"/>
          </p:nvPr>
        </p:nvSpPr>
        <p:spPr>
          <a:xfrm>
            <a:off x="7908839" y="4314960"/>
            <a:ext cx="2911679" cy="37440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Footer Placeholder 6"/>
          <p:cNvSpPr txBox="1">
            <a:spLocks noGrp="1"/>
          </p:cNvSpPr>
          <p:nvPr>
            <p:ph type="ftr" sz="quarter" idx="3"/>
          </p:nvPr>
        </p:nvSpPr>
        <p:spPr>
          <a:xfrm>
            <a:off x="1371599" y="4324320"/>
            <a:ext cx="64007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Slide Number Placeholder 7"/>
          <p:cNvSpPr txBox="1">
            <a:spLocks noGrp="1"/>
          </p:cNvSpPr>
          <p:nvPr>
            <p:ph type="sldNum" sz="quarter" idx="4"/>
          </p:nvPr>
        </p:nvSpPr>
        <p:spPr>
          <a:xfrm>
            <a:off x="8077320" y="1430280"/>
            <a:ext cx="274319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393CE12-20B0-4AEA-AB03-14112229CE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880"/>
            <a:ext cx="6991199" cy="36360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ED4C9759-A86D-475E-9601-38AEB00A70B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36D45615-4D76-4E8E-9499-D3415C901D5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extBox 8"/>
          <p:cNvSpPr/>
          <p:nvPr/>
        </p:nvSpPr>
        <p:spPr>
          <a:xfrm>
            <a:off x="476280" y="93348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4" name="TextBox 9"/>
          <p:cNvSpPr/>
          <p:nvPr/>
        </p:nvSpPr>
        <p:spPr>
          <a:xfrm>
            <a:off x="10983960" y="270180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5" name="Title Placeholder 4"/>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6" name="Text Placeholder 5"/>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Footer Placeholder 7"/>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9" name="Slide Number Placeholder 8"/>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AC7CD73-6B19-4846-BF6F-A2BDCCF72919}"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8E45A6AF-3B79-4DA2-B94B-A3594252FDA0}"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520"/>
            <a:ext cx="6991199" cy="365399"/>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184C2505-6BF8-4576-B13F-F6D2518E3448}"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DesiGN (ANTI-)PATTER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240" y="1803240"/>
            <a:ext cx="9448920" cy="1825920"/>
          </a:xfrm>
        </p:spPr>
        <p:txBody>
          <a:bodyPr wrap="square" lIns="91440" tIns="45720" rIns="91440" bIns="45720" anchor="b">
            <a:noAutofit/>
          </a:bodyPr>
          <a:lstStyle/>
          <a:p>
            <a:pPr lvl="0" algn="l" hangingPunct="1"/>
            <a:r>
              <a:rPr lang="en-US" sz="6000" dirty="0"/>
              <a:t>DESIGN (ANTI-)PATTERNS</a:t>
            </a:r>
          </a:p>
        </p:txBody>
      </p:sp>
      <p:sp>
        <p:nvSpPr>
          <p:cNvPr id="3" name="Subtitle 2"/>
          <p:cNvSpPr txBox="1">
            <a:spLocks noGrp="1"/>
          </p:cNvSpPr>
          <p:nvPr>
            <p:ph type="subTitle" idx="4294967295"/>
          </p:nvPr>
        </p:nvSpPr>
        <p:spPr>
          <a:xfrm>
            <a:off x="1371240" y="3631679"/>
            <a:ext cx="9448920" cy="685799"/>
          </a:xfrm>
        </p:spPr>
        <p:txBody>
          <a:bodyPr wrap="square" lIns="91440" tIns="45720" rIns="91440" bIns="45720">
            <a:noAutofit/>
          </a:bodyPr>
          <a:lstStyle/>
          <a:p>
            <a:pPr lvl="0"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sk-SK" sz="2800" dirty="0" err="1"/>
              <a:t>Facade</a:t>
            </a:r>
            <a:endParaRPr lang="sk-SK"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FB0F-0ABF-449D-A1C6-A44618172519}"/>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3" name="Text Placeholder 2">
            <a:extLst>
              <a:ext uri="{FF2B5EF4-FFF2-40B4-BE49-F238E27FC236}">
                <a16:creationId xmlns:a16="http://schemas.microsoft.com/office/drawing/2014/main" id="{1DC3FE19-3F75-47B9-BBBF-5B0B80129A2C}"/>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b="1" kern="0" dirty="0">
                <a:solidFill>
                  <a:schemeClr val="accent1">
                    <a:lumMod val="75000"/>
                  </a:schemeClr>
                </a:solidFill>
              </a:rPr>
              <a:t>Benefits</a:t>
            </a:r>
          </a:p>
          <a:p>
            <a:pPr marL="342900" indent="-342900" hangingPunct="1">
              <a:lnSpc>
                <a:spcPct val="80000"/>
              </a:lnSpc>
              <a:spcAft>
                <a:spcPts val="1200"/>
              </a:spcAft>
              <a:buFont typeface="Arial" panose="020B0604020202020204" pitchFamily="34" charset="0"/>
              <a:buChar char="•"/>
            </a:pPr>
            <a:r>
              <a:rPr lang="en-US" kern="0" dirty="0"/>
              <a:t>easier for the client to use</a:t>
            </a:r>
          </a:p>
          <a:p>
            <a:pPr marL="342900" indent="-342900" hangingPunct="1">
              <a:lnSpc>
                <a:spcPct val="80000"/>
              </a:lnSpc>
              <a:spcAft>
                <a:spcPts val="1200"/>
              </a:spcAft>
              <a:buFont typeface="Arial" panose="020B0604020202020204" pitchFamily="34" charset="0"/>
              <a:buChar char="•"/>
            </a:pPr>
            <a:r>
              <a:rPr lang="en-US" kern="0" dirty="0"/>
              <a:t>easier to refactor without affecting the client</a:t>
            </a:r>
            <a:endParaRPr lang="en-US" b="1" kern="0" dirty="0">
              <a:solidFill>
                <a:schemeClr val="accent1">
                  <a:lumMod val="75000"/>
                </a:schemeClr>
              </a:solidFill>
            </a:endParaRPr>
          </a:p>
          <a:p>
            <a:pPr hangingPunct="1">
              <a:lnSpc>
                <a:spcPct val="80000"/>
              </a:lnSpc>
              <a:spcAft>
                <a:spcPts val="1200"/>
              </a:spcAft>
            </a:pPr>
            <a:r>
              <a:rPr lang="en-US" b="1" kern="0" dirty="0">
                <a:solidFill>
                  <a:schemeClr val="accent1">
                    <a:lumMod val="75000"/>
                  </a:schemeClr>
                </a:solidFill>
              </a:rPr>
              <a:t>Best practice</a:t>
            </a:r>
          </a:p>
          <a:p>
            <a:pPr marL="342900" indent="-342900" hangingPunct="1">
              <a:lnSpc>
                <a:spcPct val="80000"/>
              </a:lnSpc>
              <a:spcAft>
                <a:spcPts val="1200"/>
              </a:spcAft>
              <a:buFont typeface="Arial" panose="020B0604020202020204" pitchFamily="34" charset="0"/>
              <a:buChar char="•"/>
            </a:pPr>
            <a:r>
              <a:rPr lang="en-US" kern="0" dirty="0"/>
              <a:t>Do not create monolithic monster object (called also God Object)</a:t>
            </a:r>
          </a:p>
          <a:p>
            <a:pPr marL="342900" indent="-342900" hangingPunct="1">
              <a:lnSpc>
                <a:spcPct val="80000"/>
              </a:lnSpc>
              <a:spcAft>
                <a:spcPts val="1200"/>
              </a:spcAft>
              <a:buFont typeface="Arial" panose="020B0604020202020204" pitchFamily="34" charset="0"/>
              <a:buChar char="•"/>
            </a:pPr>
            <a:r>
              <a:rPr lang="en-US" kern="0" dirty="0"/>
              <a:t>Facade's implementation should be very light</a:t>
            </a:r>
          </a:p>
          <a:p>
            <a:pPr marL="1028700" lvl="1" indent="-342900">
              <a:lnSpc>
                <a:spcPct val="80000"/>
              </a:lnSpc>
              <a:spcAft>
                <a:spcPts val="1200"/>
              </a:spcAft>
            </a:pPr>
            <a:r>
              <a:rPr lang="en-US" kern="0" dirty="0">
                <a:solidFill>
                  <a:schemeClr val="bg1"/>
                </a:solidFill>
              </a:rPr>
              <a:t>simply forward to other objects</a:t>
            </a:r>
          </a:p>
          <a:p>
            <a:pPr marL="1028700" lvl="1" indent="-342900">
              <a:lnSpc>
                <a:spcPct val="80000"/>
              </a:lnSpc>
              <a:spcAft>
                <a:spcPts val="1200"/>
              </a:spcAft>
            </a:pPr>
            <a:r>
              <a:rPr lang="en-US" kern="0" dirty="0">
                <a:solidFill>
                  <a:schemeClr val="bg1"/>
                </a:solidFill>
              </a:rPr>
              <a:t>Act as a "Traffic cop"</a:t>
            </a:r>
            <a:endParaRPr lang="en-US" b="1" kern="0" dirty="0">
              <a:solidFill>
                <a:schemeClr val="bg1"/>
              </a:solidFill>
            </a:endParaRPr>
          </a:p>
          <a:p>
            <a:pPr hangingPunct="1">
              <a:lnSpc>
                <a:spcPct val="80000"/>
              </a:lnSpc>
            </a:pPr>
            <a:endParaRPr lang="en-US" kern="0" dirty="0"/>
          </a:p>
          <a:p>
            <a:pPr hangingPunct="1">
              <a:lnSpc>
                <a:spcPct val="80000"/>
              </a:lnSpc>
            </a:pPr>
            <a:endParaRPr lang="en-US" kern="0" dirty="0"/>
          </a:p>
        </p:txBody>
      </p:sp>
    </p:spTree>
    <p:extLst>
      <p:ext uri="{BB962C8B-B14F-4D97-AF65-F5344CB8AC3E}">
        <p14:creationId xmlns:p14="http://schemas.microsoft.com/office/powerpoint/2010/main" val="421138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7DCF-0D46-47F9-A2D2-62EC42AB0B66}"/>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3" name="Text Placeholder 2">
            <a:extLst>
              <a:ext uri="{FF2B5EF4-FFF2-40B4-BE49-F238E27FC236}">
                <a16:creationId xmlns:a16="http://schemas.microsoft.com/office/drawing/2014/main" id="{DA78C9A2-D7DF-4185-94A3-F89377885937}"/>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lnSpcReduction="10000"/>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b="1" kern="0" dirty="0">
                <a:solidFill>
                  <a:schemeClr val="accent1">
                    <a:lumMod val="75000"/>
                  </a:schemeClr>
                </a:solidFill>
              </a:rPr>
              <a:t>Related Patterns</a:t>
            </a:r>
          </a:p>
          <a:p>
            <a:pPr marL="342900" indent="-342900" hangingPunct="1">
              <a:lnSpc>
                <a:spcPct val="80000"/>
              </a:lnSpc>
              <a:spcAft>
                <a:spcPts val="1200"/>
              </a:spcAft>
              <a:buFont typeface="Arial" panose="020B0604020202020204" pitchFamily="34" charset="0"/>
              <a:buChar char="•"/>
            </a:pPr>
            <a:r>
              <a:rPr lang="en-US" kern="0" dirty="0"/>
              <a:t>Abstract Factory can be used with Facade to provide an interface for creating subsystem objects.</a:t>
            </a:r>
          </a:p>
          <a:p>
            <a:pPr marL="342900" indent="-342900" hangingPunct="1">
              <a:lnSpc>
                <a:spcPct val="80000"/>
              </a:lnSpc>
              <a:spcAft>
                <a:spcPts val="1200"/>
              </a:spcAft>
              <a:buFont typeface="Arial" panose="020B0604020202020204" pitchFamily="34" charset="0"/>
              <a:buChar char="•"/>
            </a:pPr>
            <a:r>
              <a:rPr lang="en-US" kern="0" dirty="0"/>
              <a:t>Facades are often implemented as Singletons when only one facade per subsystem is needed/desired.</a:t>
            </a:r>
          </a:p>
          <a:p>
            <a:pPr marL="342900" indent="-342900" hangingPunct="1">
              <a:lnSpc>
                <a:spcPct val="80000"/>
              </a:lnSpc>
              <a:spcAft>
                <a:spcPts val="1200"/>
              </a:spcAft>
              <a:buFont typeface="Arial" panose="020B0604020202020204" pitchFamily="34" charset="0"/>
              <a:buChar char="•"/>
            </a:pPr>
            <a:r>
              <a:rPr lang="en-US" kern="0" dirty="0"/>
              <a:t>Mediator is similar to Facade in that in abstracts functionality of existing classes. [</a:t>
            </a:r>
            <a:r>
              <a:rPr lang="en-US" kern="0" dirty="0" err="1"/>
              <a:t>GoF</a:t>
            </a:r>
            <a:r>
              <a:rPr lang="en-US" kern="0" dirty="0"/>
              <a:t>, "Design Patterns"]. However while a Mediator centralizes functionality which doesn't belong in its colleague objects, a Facade does not define new functionality and the subsystems classes don't need to know anything about the facade object(s).</a:t>
            </a:r>
          </a:p>
          <a:p>
            <a:pPr marL="342900" indent="-342900" hangingPunct="1">
              <a:lnSpc>
                <a:spcPct val="80000"/>
              </a:lnSpc>
              <a:spcAft>
                <a:spcPts val="1200"/>
              </a:spcAft>
              <a:buFont typeface="Arial" panose="020B0604020202020204" pitchFamily="34" charset="0"/>
              <a:buChar char="•"/>
            </a:pPr>
            <a:r>
              <a:rPr lang="en-US" kern="0" dirty="0"/>
              <a:t>Facade is very similar to Adapter, they are both wrappers and while you will often find facades wrapping multiple objects and adapters wrapping single objects, keep in mind this is not the difference between </a:t>
            </a:r>
            <a:r>
              <a:rPr lang="en-US" kern="0" dirty="0" err="1"/>
              <a:t>them.The</a:t>
            </a:r>
            <a:r>
              <a:rPr lang="en-US" kern="0" dirty="0"/>
              <a:t> intent of Facade is to produce a simpler interface, and the intent of Adapter is to design to an existing interface. [Alan </a:t>
            </a:r>
            <a:r>
              <a:rPr lang="en-US" kern="0" dirty="0" err="1"/>
              <a:t>Shalloway</a:t>
            </a:r>
            <a:r>
              <a:rPr lang="en-US" kern="0" dirty="0"/>
              <a:t> and James Trott, "Design Patterns Explained"]</a:t>
            </a:r>
          </a:p>
          <a:p>
            <a:pPr hangingPunct="1">
              <a:lnSpc>
                <a:spcPct val="80000"/>
              </a:lnSpc>
            </a:pPr>
            <a:endParaRPr lang="en-US" kern="0" dirty="0"/>
          </a:p>
        </p:txBody>
      </p:sp>
    </p:spTree>
    <p:extLst>
      <p:ext uri="{BB962C8B-B14F-4D97-AF65-F5344CB8AC3E}">
        <p14:creationId xmlns:p14="http://schemas.microsoft.com/office/powerpoint/2010/main" val="278931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218E-9632-481A-88BA-29A98F5F0D7D}"/>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3" name="Text Placeholder 2">
            <a:extLst>
              <a:ext uri="{FF2B5EF4-FFF2-40B4-BE49-F238E27FC236}">
                <a16:creationId xmlns:a16="http://schemas.microsoft.com/office/drawing/2014/main" id="{AB9782DA-9202-49C0-B012-0261765F86F2}"/>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b="1" kern="0" dirty="0">
                <a:solidFill>
                  <a:schemeClr val="accent1">
                    <a:lumMod val="75000"/>
                  </a:schemeClr>
                </a:solidFill>
              </a:rPr>
              <a:t>References</a:t>
            </a:r>
          </a:p>
          <a:p>
            <a:pPr marL="342900" indent="-342900" hangingPunct="1">
              <a:lnSpc>
                <a:spcPct val="80000"/>
              </a:lnSpc>
              <a:spcAft>
                <a:spcPts val="1200"/>
              </a:spcAft>
              <a:buFont typeface="Arial" panose="020B0604020202020204" pitchFamily="34" charset="0"/>
              <a:buChar char="•"/>
            </a:pPr>
            <a:endParaRPr lang="en-US" sz="800" b="1" kern="0" dirty="0">
              <a:solidFill>
                <a:srgbClr val="FE801A"/>
              </a:solidFill>
            </a:endParaRPr>
          </a:p>
          <a:p>
            <a:pPr hangingPunct="1">
              <a:lnSpc>
                <a:spcPct val="80000"/>
              </a:lnSpc>
            </a:pPr>
            <a:r>
              <a:rPr lang="en-US" kern="0" dirty="0"/>
              <a:t>Design Patterns in Java™, Second Edition by William C. Wake; Steven John </a:t>
            </a:r>
            <a:r>
              <a:rPr lang="en-US" kern="0" dirty="0" err="1"/>
              <a:t>Metsker</a:t>
            </a:r>
            <a:endParaRPr lang="en-US" kern="0" dirty="0"/>
          </a:p>
          <a:p>
            <a:pPr hangingPunct="1">
              <a:lnSpc>
                <a:spcPct val="80000"/>
              </a:lnSpc>
            </a:pPr>
            <a:r>
              <a:rPr lang="en-US" sz="1800" kern="0" dirty="0"/>
              <a:t>https://learning.oreilly.com/library/view/design-patterns-in/9780321630483/ch04.html</a:t>
            </a:r>
          </a:p>
          <a:p>
            <a:pPr hangingPunct="1">
              <a:lnSpc>
                <a:spcPct val="80000"/>
              </a:lnSpc>
            </a:pPr>
            <a:r>
              <a:rPr lang="en-US" kern="0" dirty="0"/>
              <a:t>		</a:t>
            </a:r>
          </a:p>
          <a:p>
            <a:pPr hangingPunct="1">
              <a:lnSpc>
                <a:spcPct val="80000"/>
              </a:lnSpc>
            </a:pPr>
            <a:r>
              <a:rPr lang="en-US" kern="0" dirty="0"/>
              <a:t>Design Patterns in Java by </a:t>
            </a:r>
            <a:r>
              <a:rPr lang="en-US" kern="0" dirty="0" err="1"/>
              <a:t>Petter</a:t>
            </a:r>
            <a:r>
              <a:rPr lang="en-US" kern="0" dirty="0"/>
              <a:t> Graff</a:t>
            </a:r>
          </a:p>
          <a:p>
            <a:pPr hangingPunct="1">
              <a:lnSpc>
                <a:spcPct val="80000"/>
              </a:lnSpc>
            </a:pPr>
            <a:r>
              <a:rPr lang="en-US" sz="1800" kern="0" dirty="0"/>
              <a:t>https://learning.oreilly.com/videos/design-patterns-in/9781771374040/9781771374040-video215003</a:t>
            </a:r>
          </a:p>
          <a:p>
            <a:pPr hangingPunct="1">
              <a:lnSpc>
                <a:spcPct val="80000"/>
              </a:lnSpc>
            </a:pPr>
            <a:r>
              <a:rPr lang="en-US" kern="0" dirty="0"/>
              <a:t>		</a:t>
            </a:r>
          </a:p>
          <a:p>
            <a:pPr hangingPunct="1">
              <a:lnSpc>
                <a:spcPct val="80000"/>
              </a:lnSpc>
            </a:pPr>
            <a:r>
              <a:rPr lang="en-US" kern="0" dirty="0"/>
              <a:t>https://refactoring.guru/design-patterns/facade/java/example</a:t>
            </a:r>
          </a:p>
          <a:p>
            <a:pPr hangingPunct="1">
              <a:lnSpc>
                <a:spcPct val="80000"/>
              </a:lnSpc>
            </a:pPr>
            <a:r>
              <a:rPr lang="en-US" kern="0" dirty="0"/>
              <a:t>https://sourcemaking.com/design_patterns/facade</a:t>
            </a:r>
          </a:p>
          <a:p>
            <a:pPr hangingPunct="1">
              <a:lnSpc>
                <a:spcPct val="80000"/>
              </a:lnSpc>
            </a:pPr>
            <a:r>
              <a:rPr lang="en-US" kern="0" dirty="0"/>
              <a:t>https://www.geeksforgeeks.org/facade-design-pattern-introduction/</a:t>
            </a:r>
          </a:p>
          <a:p>
            <a:pPr hangingPunct="1">
              <a:lnSpc>
                <a:spcPct val="80000"/>
              </a:lnSpc>
            </a:pPr>
            <a:r>
              <a:rPr lang="en-US" kern="0" dirty="0"/>
              <a:t>http://best-practice-software-engineering.ifs.tuwien.ac.at/patterns/facade.html</a:t>
            </a:r>
          </a:p>
          <a:p>
            <a:pPr hangingPunct="1">
              <a:lnSpc>
                <a:spcPct val="80000"/>
              </a:lnSpc>
            </a:pPr>
            <a:endParaRPr lang="en-US" kern="0" dirty="0"/>
          </a:p>
        </p:txBody>
      </p:sp>
    </p:spTree>
    <p:extLst>
      <p:ext uri="{BB962C8B-B14F-4D97-AF65-F5344CB8AC3E}">
        <p14:creationId xmlns:p14="http://schemas.microsoft.com/office/powerpoint/2010/main" val="173623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E6B24B-F16A-4BFD-A52B-A016D39907D6}"/>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7" name="Rectangle 6">
            <a:extLst>
              <a:ext uri="{FF2B5EF4-FFF2-40B4-BE49-F238E27FC236}">
                <a16:creationId xmlns:a16="http://schemas.microsoft.com/office/drawing/2014/main" id="{C637EDF9-1839-4CD3-89C0-21724805C899}"/>
              </a:ext>
            </a:extLst>
          </p:cNvPr>
          <p:cNvSpPr/>
          <p:nvPr/>
        </p:nvSpPr>
        <p:spPr>
          <a:xfrm>
            <a:off x="1231640" y="3269277"/>
            <a:ext cx="10058401" cy="546625"/>
          </a:xfrm>
          <a:prstGeom prst="rect">
            <a:avLst/>
          </a:prstGeom>
        </p:spPr>
        <p:txBody>
          <a:bodyPr wrap="square">
            <a:spAutoFit/>
          </a:bodyPr>
          <a:lstStyle/>
          <a:p>
            <a:pPr algn="ctr">
              <a:lnSpc>
                <a:spcPct val="80000"/>
              </a:lnSpc>
            </a:pPr>
            <a:r>
              <a:rPr lang="sk-SK" sz="3600" b="1" dirty="0" err="1">
                <a:solidFill>
                  <a:schemeClr val="accent1">
                    <a:lumMod val="75000"/>
                  </a:schemeClr>
                </a:solidFill>
              </a:rPr>
              <a:t>Questions</a:t>
            </a:r>
            <a:r>
              <a:rPr lang="en-US" sz="3600" b="1" dirty="0">
                <a:solidFill>
                  <a:schemeClr val="accent1">
                    <a:lumMod val="75000"/>
                  </a:schemeClr>
                </a:solidFill>
              </a:rPr>
              <a:t> and discussion</a:t>
            </a:r>
            <a:endParaRPr lang="sk-SK" sz="3600" b="1" dirty="0">
              <a:solidFill>
                <a:schemeClr val="accent1">
                  <a:lumMod val="75000"/>
                </a:schemeClr>
              </a:solidFill>
            </a:endParaRPr>
          </a:p>
        </p:txBody>
      </p:sp>
    </p:spTree>
    <p:extLst>
      <p:ext uri="{BB962C8B-B14F-4D97-AF65-F5344CB8AC3E}">
        <p14:creationId xmlns:p14="http://schemas.microsoft.com/office/powerpoint/2010/main" val="278629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What Are Design Patterns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sk-SK" b="1"/>
              <a:t>WHAT ARE DESIGN PATTERNS </a:t>
            </a:r>
            <a:br>
              <a:rPr lang="sk-SK" b="1"/>
            </a:br>
            <a:endParaRPr lang="sk-SK" b="1"/>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lstStyle/>
          <a:p>
            <a:pPr lvl="0" hangingPunct="1">
              <a:lnSpc>
                <a:spcPct val="80000"/>
              </a:lnSpc>
            </a:pPr>
            <a:r>
              <a:rPr lang="en-US" i="1" dirty="0"/>
              <a:t>A software design pattern is a general, reusable solution to a commonly occurring problem. It is not a finished design that can be transformed directly into source or machine code. It is a description or template for how to solve a problem that can be used in many different situations. Design patterns are formalized best practices that the programmer can use to solve common problems when designing an application or system.</a:t>
            </a:r>
          </a:p>
          <a:p>
            <a:pPr lvl="0" hangingPunct="1">
              <a:lnSpc>
                <a:spcPct val="80000"/>
              </a:lnSpc>
            </a:pPr>
            <a:endParaRPr lang="en-US" dirty="0"/>
          </a:p>
          <a:p>
            <a:pPr lvl="0" hangingPunct="1">
              <a:lnSpc>
                <a:spcPct val="80000"/>
              </a:lnSpc>
            </a:pPr>
            <a:r>
              <a:rPr lang="en-US" b="1" dirty="0"/>
              <a:t>Types</a:t>
            </a:r>
          </a:p>
          <a:p>
            <a:pPr lvl="0" hangingPunct="1">
              <a:lnSpc>
                <a:spcPct val="80000"/>
              </a:lnSpc>
              <a:buClr>
                <a:srgbClr val="FFFFFF"/>
              </a:buClr>
              <a:buSzPct val="100000"/>
              <a:buFont typeface="StarSymbol"/>
              <a:buChar char="•"/>
            </a:pPr>
            <a:r>
              <a:rPr lang="en-US" dirty="0"/>
              <a:t>Creational (singleton, builder, lazy </a:t>
            </a:r>
            <a:r>
              <a:rPr lang="en-US" dirty="0" err="1"/>
              <a:t>init</a:t>
            </a:r>
            <a:r>
              <a:rPr lang="en-US" dirty="0"/>
              <a:t>, abstract factory, object pool etc.)</a:t>
            </a:r>
          </a:p>
          <a:p>
            <a:pPr lvl="0" hangingPunct="1">
              <a:lnSpc>
                <a:spcPct val="80000"/>
              </a:lnSpc>
              <a:buClr>
                <a:srgbClr val="FFFFFF"/>
              </a:buClr>
              <a:buSzPct val="100000"/>
              <a:buFont typeface="StarSymbol"/>
              <a:buChar char="•"/>
            </a:pPr>
            <a:r>
              <a:rPr lang="en-US" dirty="0"/>
              <a:t>Structural (adapter, bridge, decorator, </a:t>
            </a:r>
            <a:r>
              <a:rPr lang="en-US" dirty="0">
                <a:solidFill>
                  <a:schemeClr val="accent4">
                    <a:lumMod val="60000"/>
                    <a:lumOff val="40000"/>
                  </a:schemeClr>
                </a:solidFill>
              </a:rPr>
              <a:t>facade</a:t>
            </a:r>
            <a:r>
              <a:rPr lang="en-US" dirty="0"/>
              <a:t>, composite, proxy etc.)</a:t>
            </a:r>
          </a:p>
          <a:p>
            <a:pPr lvl="0" hangingPunct="1">
              <a:lnSpc>
                <a:spcPct val="80000"/>
              </a:lnSpc>
              <a:buClr>
                <a:srgbClr val="FFFFFF"/>
              </a:buClr>
              <a:buSzPct val="100000"/>
              <a:buFont typeface="StarSymbol"/>
              <a:buChar char="•"/>
            </a:pPr>
            <a:r>
              <a:rPr lang="en-US" dirty="0"/>
              <a:t>Behavioral (iterator, strategy, template method, visitor, command, memento etc.)</a:t>
            </a:r>
          </a:p>
          <a:p>
            <a:pPr lvl="0" hangingPunct="1">
              <a:lnSpc>
                <a:spcPct val="80000"/>
              </a:lnSpc>
              <a:buClr>
                <a:srgbClr val="FFFFFF"/>
              </a:buClr>
              <a:buSzPct val="100000"/>
              <a:buFont typeface="StarSymbol"/>
              <a:buChar char="•"/>
            </a:pPr>
            <a:r>
              <a:rPr lang="en-US" dirty="0"/>
              <a:t>Concurrency (thread pool, double checked locking, monitor object, reactor etc.)</a:t>
            </a:r>
          </a:p>
          <a:p>
            <a:pPr lvl="0" hangingPunct="1">
              <a:lnSpc>
                <a:spcPct val="8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935581" y="2721832"/>
            <a:ext cx="6078947" cy="1293840"/>
          </a:xfrm>
        </p:spPr>
        <p:txBody>
          <a:bodyPr wrap="square" lIns="91440" tIns="45720" rIns="91440" bIns="45720">
            <a:noAutofit/>
          </a:bodyPr>
          <a:lstStyle/>
          <a:p>
            <a:pPr lvl="0" algn="l" hangingPunct="1"/>
            <a:br>
              <a:rPr lang="en-US" b="1" dirty="0"/>
            </a:br>
            <a:r>
              <a:rPr lang="en-US" b="1" dirty="0"/>
              <a:t>Facade</a:t>
            </a:r>
            <a:br>
              <a:rPr lang="en-US" b="1" dirty="0"/>
            </a:br>
            <a:endParaRPr lang="sk-SK" b="1" dirty="0"/>
          </a:p>
        </p:txBody>
      </p:sp>
      <p:sp>
        <p:nvSpPr>
          <p:cNvPr id="4" name="TextBox 3">
            <a:extLst>
              <a:ext uri="{FF2B5EF4-FFF2-40B4-BE49-F238E27FC236}">
                <a16:creationId xmlns:a16="http://schemas.microsoft.com/office/drawing/2014/main" id="{19236A8B-239B-4DC4-83C1-5F9B710E2B45}"/>
              </a:ext>
            </a:extLst>
          </p:cNvPr>
          <p:cNvSpPr txBox="1"/>
          <p:nvPr/>
        </p:nvSpPr>
        <p:spPr>
          <a:xfrm>
            <a:off x="2935581" y="5460274"/>
            <a:ext cx="1843005" cy="461665"/>
          </a:xfrm>
          <a:prstGeom prst="rect">
            <a:avLst/>
          </a:prstGeom>
          <a:noFill/>
        </p:spPr>
        <p:txBody>
          <a:bodyPr wrap="none" rtlCol="0">
            <a:spAutoFit/>
          </a:bodyPr>
          <a:lstStyle/>
          <a:p>
            <a:r>
              <a:rPr lang="en-US" sz="2400" dirty="0">
                <a:solidFill>
                  <a:schemeClr val="bg1"/>
                </a:solidFill>
              </a:rPr>
              <a:t>Du</a:t>
            </a:r>
            <a:r>
              <a:rPr lang="sk-SK" sz="2400" dirty="0" err="1">
                <a:solidFill>
                  <a:schemeClr val="bg1"/>
                </a:solidFill>
              </a:rPr>
              <a:t>šan</a:t>
            </a:r>
            <a:r>
              <a:rPr lang="sk-SK" sz="2400" dirty="0">
                <a:solidFill>
                  <a:schemeClr val="bg1"/>
                </a:solidFill>
              </a:rPr>
              <a:t> Marko</a:t>
            </a:r>
            <a:endParaRPr lang="en-US"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0025-A737-4494-AE6B-22C549C24863}"/>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6" name="Text Placeholder 2">
            <a:extLst>
              <a:ext uri="{FF2B5EF4-FFF2-40B4-BE49-F238E27FC236}">
                <a16:creationId xmlns:a16="http://schemas.microsoft.com/office/drawing/2014/main" id="{50EB92E1-4BCF-4694-A9B3-701B4ACC97B6}"/>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pPr>
            <a:r>
              <a:rPr lang="en-US" b="1" kern="0" dirty="0" err="1">
                <a:solidFill>
                  <a:schemeClr val="accent1">
                    <a:lumMod val="75000"/>
                  </a:schemeClr>
                </a:solidFill>
              </a:rPr>
              <a:t>GoF</a:t>
            </a:r>
            <a:r>
              <a:rPr lang="en-US" b="1" kern="0" dirty="0">
                <a:solidFill>
                  <a:schemeClr val="accent1">
                    <a:lumMod val="75000"/>
                  </a:schemeClr>
                </a:solidFill>
              </a:rPr>
              <a:t> Definition</a:t>
            </a:r>
          </a:p>
          <a:p>
            <a:pPr hangingPunct="1">
              <a:lnSpc>
                <a:spcPct val="80000"/>
              </a:lnSpc>
            </a:pPr>
            <a:r>
              <a:rPr lang="en-US" kern="0" dirty="0"/>
              <a:t>Provide a unified interface to a set of interfaces in a subsystem. Facade Pattern defines a higher-level interface that makes the subsystem easier to use.</a:t>
            </a:r>
            <a:endParaRPr lang="en-US" b="1" kern="0" dirty="0">
              <a:solidFill>
                <a:srgbClr val="FE801A"/>
              </a:solidFill>
            </a:endParaRPr>
          </a:p>
          <a:p>
            <a:pPr hangingPunct="1">
              <a:lnSpc>
                <a:spcPct val="80000"/>
              </a:lnSpc>
            </a:pPr>
            <a:endParaRPr lang="en-US" kern="0" dirty="0"/>
          </a:p>
          <a:p>
            <a:pPr hangingPunct="1">
              <a:lnSpc>
                <a:spcPct val="80000"/>
              </a:lnSpc>
            </a:pPr>
            <a:endParaRPr lang="en-US" kern="0" dirty="0"/>
          </a:p>
        </p:txBody>
      </p:sp>
    </p:spTree>
    <p:extLst>
      <p:ext uri="{BB962C8B-B14F-4D97-AF65-F5344CB8AC3E}">
        <p14:creationId xmlns:p14="http://schemas.microsoft.com/office/powerpoint/2010/main" val="121361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Facade</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sk-SK" b="1" dirty="0">
                <a:solidFill>
                  <a:schemeClr val="accent1">
                    <a:lumMod val="75000"/>
                  </a:schemeClr>
                </a:solidFill>
              </a:rPr>
              <a:t>GoF Definition</a:t>
            </a:r>
          </a:p>
          <a:p>
            <a:pPr lvl="0" hangingPunct="1">
              <a:lnSpc>
                <a:spcPct val="80000"/>
              </a:lnSpc>
            </a:pPr>
            <a:r>
              <a:rPr lang="en-US" dirty="0"/>
              <a:t>Provide a unified interface to a set of interfaces in a subsystem. Facade Pattern defines a higher-level interface that makes the subsystem easier to use.</a:t>
            </a:r>
          </a:p>
          <a:p>
            <a:pPr lvl="0" hangingPunct="1">
              <a:lnSpc>
                <a:spcPct val="80000"/>
              </a:lnSpc>
            </a:pPr>
            <a:endParaRPr lang="en-US" sz="900" dirty="0"/>
          </a:p>
          <a:p>
            <a:pPr lvl="0" hangingPunct="1">
              <a:lnSpc>
                <a:spcPct val="80000"/>
              </a:lnSpc>
            </a:pPr>
            <a:endParaRPr lang="en-US" sz="800" b="1" dirty="0">
              <a:solidFill>
                <a:srgbClr val="FE801A"/>
              </a:solidFill>
            </a:endParaRPr>
          </a:p>
          <a:p>
            <a:pPr lvl="0" hangingPunct="1">
              <a:lnSpc>
                <a:spcPct val="80000"/>
              </a:lnSpc>
              <a:spcAft>
                <a:spcPts val="1200"/>
              </a:spcAft>
            </a:pPr>
            <a:r>
              <a:rPr lang="en-US" b="1" dirty="0">
                <a:solidFill>
                  <a:schemeClr val="accent1">
                    <a:lumMod val="75000"/>
                  </a:schemeClr>
                </a:solidFill>
              </a:rPr>
              <a:t>When is the Facade pattern used?</a:t>
            </a:r>
          </a:p>
          <a:p>
            <a:pPr marL="342900" indent="-342900" hangingPunct="1">
              <a:lnSpc>
                <a:spcPct val="80000"/>
              </a:lnSpc>
              <a:spcAft>
                <a:spcPts val="1200"/>
              </a:spcAft>
              <a:buFont typeface="Arial" panose="020B0604020202020204" pitchFamily="34" charset="0"/>
              <a:buChar char="•"/>
            </a:pPr>
            <a:r>
              <a:rPr lang="en-US" dirty="0"/>
              <a:t>A simple interface is required to access a complex system.</a:t>
            </a:r>
          </a:p>
          <a:p>
            <a:pPr marL="342900" indent="-342900" hangingPunct="1">
              <a:lnSpc>
                <a:spcPct val="80000"/>
              </a:lnSpc>
              <a:spcAft>
                <a:spcPts val="1200"/>
              </a:spcAft>
              <a:buFont typeface="Arial" panose="020B0604020202020204" pitchFamily="34" charset="0"/>
              <a:buChar char="•"/>
            </a:pPr>
            <a:r>
              <a:rPr lang="en-US" dirty="0"/>
              <a:t>A system is very complex or difficult to understand.</a:t>
            </a:r>
          </a:p>
          <a:p>
            <a:pPr marL="342900" indent="-342900" hangingPunct="1">
              <a:lnSpc>
                <a:spcPct val="80000"/>
              </a:lnSpc>
              <a:spcAft>
                <a:spcPts val="1200"/>
              </a:spcAft>
              <a:buFont typeface="Arial" panose="020B0604020202020204" pitchFamily="34" charset="0"/>
              <a:buChar char="•"/>
            </a:pPr>
            <a:r>
              <a:rPr lang="en-US" dirty="0"/>
              <a:t>An entry point is needed to each level of layered software.</a:t>
            </a:r>
          </a:p>
          <a:p>
            <a:pPr marL="342900" indent="-342900" hangingPunct="1">
              <a:lnSpc>
                <a:spcPct val="80000"/>
              </a:lnSpc>
              <a:spcAft>
                <a:spcPts val="1200"/>
              </a:spcAft>
              <a:buFont typeface="Arial" panose="020B0604020202020204" pitchFamily="34" charset="0"/>
              <a:buChar char="•"/>
            </a:pPr>
            <a:r>
              <a:rPr lang="en-US" dirty="0"/>
              <a:t>The abstractions and implementations of a subsystem are tightly coupled.</a:t>
            </a:r>
            <a:endParaRPr lang="en-US" sz="800" b="1" dirty="0">
              <a:solidFill>
                <a:srgbClr val="FE801A"/>
              </a:solidFill>
            </a:endParaRPr>
          </a:p>
          <a:p>
            <a:pPr lvl="0" hangingPunct="1">
              <a:lnSpc>
                <a:spcPct val="80000"/>
              </a:lnSpc>
            </a:pPr>
            <a:endParaRPr lang="sk-SK" b="1" dirty="0">
              <a:solidFill>
                <a:srgbClr val="FE801A"/>
              </a:solidFill>
            </a:endParaRPr>
          </a:p>
          <a:p>
            <a:pPr lvl="0" hangingPunct="1">
              <a:lnSpc>
                <a:spcPct val="80000"/>
              </a:lnSpc>
            </a:pPr>
            <a:endParaRPr lang="en-US" dirty="0"/>
          </a:p>
          <a:p>
            <a:pPr lvl="0" hangingPunct="1">
              <a:lnSpc>
                <a:spcPct val="8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4BB4BAC-FBAF-45FA-BDC6-C963C85D2161}"/>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4" name="Text Placeholder 2">
            <a:extLst>
              <a:ext uri="{FF2B5EF4-FFF2-40B4-BE49-F238E27FC236}">
                <a16:creationId xmlns:a16="http://schemas.microsoft.com/office/drawing/2014/main" id="{180FCEBB-6F53-4C30-8E37-3DBDD4C1997E}"/>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sk-SK" b="1" kern="0" dirty="0" err="1">
                <a:solidFill>
                  <a:schemeClr val="accent1">
                    <a:lumMod val="75000"/>
                  </a:schemeClr>
                </a:solidFill>
              </a:rPr>
              <a:t>Participants</a:t>
            </a:r>
            <a:endParaRPr lang="en-US" b="1" kern="0" dirty="0">
              <a:solidFill>
                <a:schemeClr val="accent1">
                  <a:lumMod val="75000"/>
                </a:schemeClr>
              </a:solidFill>
            </a:endParaRPr>
          </a:p>
          <a:p>
            <a:pPr marL="342900" indent="-342900" hangingPunct="1">
              <a:lnSpc>
                <a:spcPct val="80000"/>
              </a:lnSpc>
              <a:spcAft>
                <a:spcPts val="1200"/>
              </a:spcAft>
              <a:buFont typeface="Arial" panose="020B0604020202020204" pitchFamily="34" charset="0"/>
              <a:buChar char="•"/>
            </a:pPr>
            <a:r>
              <a:rPr lang="en-US" kern="0" dirty="0"/>
              <a:t>Client </a:t>
            </a:r>
          </a:p>
          <a:p>
            <a:pPr marL="1028700" lvl="1" indent="-342900">
              <a:lnSpc>
                <a:spcPct val="80000"/>
              </a:lnSpc>
              <a:spcAft>
                <a:spcPts val="1200"/>
              </a:spcAft>
            </a:pPr>
            <a:r>
              <a:rPr lang="en-US" sz="1800" kern="0" dirty="0">
                <a:solidFill>
                  <a:schemeClr val="bg1"/>
                </a:solidFill>
              </a:rPr>
              <a:t>calls only facade methods, no </a:t>
            </a:r>
            <a:r>
              <a:rPr lang="en-US" sz="1800" kern="0" dirty="0" err="1">
                <a:solidFill>
                  <a:schemeClr val="bg1"/>
                </a:solidFill>
              </a:rPr>
              <a:t>susbystems</a:t>
            </a:r>
            <a:endParaRPr lang="en-US" sz="1800" kern="0" dirty="0">
              <a:solidFill>
                <a:schemeClr val="bg1"/>
              </a:solidFill>
            </a:endParaRPr>
          </a:p>
          <a:p>
            <a:pPr marL="342900" indent="-342900" hangingPunct="1">
              <a:lnSpc>
                <a:spcPct val="80000"/>
              </a:lnSpc>
              <a:spcAft>
                <a:spcPts val="1200"/>
              </a:spcAft>
              <a:buFont typeface="Arial" panose="020B0604020202020204" pitchFamily="34" charset="0"/>
              <a:buChar char="•"/>
            </a:pPr>
            <a:r>
              <a:rPr lang="en-US" kern="0" dirty="0"/>
              <a:t>Facade </a:t>
            </a:r>
          </a:p>
          <a:p>
            <a:pPr marL="1028700" lvl="1" indent="-342900">
              <a:lnSpc>
                <a:spcPct val="80000"/>
              </a:lnSpc>
              <a:spcAft>
                <a:spcPts val="1200"/>
              </a:spcAft>
            </a:pPr>
            <a:r>
              <a:rPr lang="en-US" sz="1800" kern="0" dirty="0">
                <a:solidFill>
                  <a:schemeClr val="bg1"/>
                </a:solidFill>
              </a:rPr>
              <a:t>knows which subsystems are responsible for a request</a:t>
            </a:r>
          </a:p>
          <a:p>
            <a:pPr marL="1028700" lvl="1" indent="-342900">
              <a:lnSpc>
                <a:spcPct val="80000"/>
              </a:lnSpc>
              <a:spcAft>
                <a:spcPts val="1200"/>
              </a:spcAft>
            </a:pPr>
            <a:r>
              <a:rPr lang="en-US" sz="1800" kern="0" dirty="0">
                <a:solidFill>
                  <a:schemeClr val="bg1"/>
                </a:solidFill>
              </a:rPr>
              <a:t>delegates client requests to appropriate subsystem objects</a:t>
            </a:r>
          </a:p>
          <a:p>
            <a:pPr marL="342900" indent="-342900" hangingPunct="1">
              <a:lnSpc>
                <a:spcPct val="80000"/>
              </a:lnSpc>
              <a:spcAft>
                <a:spcPts val="1200"/>
              </a:spcAft>
              <a:buFont typeface="Arial" panose="020B0604020202020204" pitchFamily="34" charset="0"/>
              <a:buChar char="•"/>
            </a:pPr>
            <a:r>
              <a:rPr lang="en-US" kern="0" dirty="0"/>
              <a:t>Subsystem </a:t>
            </a:r>
          </a:p>
          <a:p>
            <a:pPr marL="1028700" lvl="1" indent="-342900">
              <a:lnSpc>
                <a:spcPct val="80000"/>
              </a:lnSpc>
              <a:spcAft>
                <a:spcPts val="1200"/>
              </a:spcAft>
            </a:pPr>
            <a:r>
              <a:rPr lang="en-US" sz="1800" kern="0" dirty="0">
                <a:solidFill>
                  <a:schemeClr val="bg1"/>
                </a:solidFill>
              </a:rPr>
              <a:t>implements specialized functionality</a:t>
            </a:r>
          </a:p>
          <a:p>
            <a:pPr marL="1028700" lvl="1" indent="-342900">
              <a:lnSpc>
                <a:spcPct val="80000"/>
              </a:lnSpc>
              <a:spcAft>
                <a:spcPts val="1200"/>
              </a:spcAft>
            </a:pPr>
            <a:r>
              <a:rPr lang="en-US" sz="1800" kern="0" dirty="0">
                <a:solidFill>
                  <a:schemeClr val="bg1"/>
                </a:solidFill>
              </a:rPr>
              <a:t>no knowledge of or reference to the facade</a:t>
            </a:r>
          </a:p>
          <a:p>
            <a:pPr marL="342900" indent="-342900" hangingPunct="1">
              <a:lnSpc>
                <a:spcPct val="80000"/>
              </a:lnSpc>
              <a:spcAft>
                <a:spcPts val="1200"/>
              </a:spcAft>
              <a:buFont typeface="Arial" panose="020B0604020202020204" pitchFamily="34" charset="0"/>
              <a:buChar char="•"/>
            </a:pPr>
            <a:endParaRPr lang="en-US" sz="800" b="1" kern="0" dirty="0">
              <a:solidFill>
                <a:srgbClr val="FE801A"/>
              </a:solidFill>
            </a:endParaRPr>
          </a:p>
          <a:p>
            <a:pPr hangingPunct="1">
              <a:lnSpc>
                <a:spcPct val="80000"/>
              </a:lnSpc>
            </a:pPr>
            <a:endParaRPr lang="en-US" b="1" kern="0" dirty="0">
              <a:solidFill>
                <a:srgbClr val="FE801A"/>
              </a:solidFill>
            </a:endParaRPr>
          </a:p>
          <a:p>
            <a:pPr hangingPunct="1">
              <a:lnSpc>
                <a:spcPct val="80000"/>
              </a:lnSpc>
            </a:pPr>
            <a:endParaRPr lang="en-US" kern="0" dirty="0"/>
          </a:p>
          <a:p>
            <a:pPr hangingPunct="1">
              <a:lnSpc>
                <a:spcPct val="80000"/>
              </a:lnSpc>
            </a:pPr>
            <a:endParaRPr lang="en-US" kern="0" dirty="0"/>
          </a:p>
        </p:txBody>
      </p:sp>
      <p:pic>
        <p:nvPicPr>
          <p:cNvPr id="5" name="Picture 4">
            <a:extLst>
              <a:ext uri="{FF2B5EF4-FFF2-40B4-BE49-F238E27FC236}">
                <a16:creationId xmlns:a16="http://schemas.microsoft.com/office/drawing/2014/main" id="{ABA0F313-B104-4CBD-81B2-26BA4E359C8E}"/>
              </a:ext>
            </a:extLst>
          </p:cNvPr>
          <p:cNvPicPr>
            <a:picLocks noChangeAspect="1"/>
          </p:cNvPicPr>
          <p:nvPr/>
        </p:nvPicPr>
        <p:blipFill>
          <a:blip r:embed="rId2"/>
          <a:stretch>
            <a:fillRect/>
          </a:stretch>
        </p:blipFill>
        <p:spPr>
          <a:xfrm>
            <a:off x="7315200" y="2237297"/>
            <a:ext cx="4876918" cy="3857143"/>
          </a:xfrm>
          <a:prstGeom prst="rect">
            <a:avLst/>
          </a:prstGeom>
        </p:spPr>
      </p:pic>
    </p:spTree>
    <p:extLst>
      <p:ext uri="{BB962C8B-B14F-4D97-AF65-F5344CB8AC3E}">
        <p14:creationId xmlns:p14="http://schemas.microsoft.com/office/powerpoint/2010/main" val="242027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42E9-9745-45D0-B391-5400276D4715}"/>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3" name="Text Placeholder 2">
            <a:extLst>
              <a:ext uri="{FF2B5EF4-FFF2-40B4-BE49-F238E27FC236}">
                <a16:creationId xmlns:a16="http://schemas.microsoft.com/office/drawing/2014/main" id="{1639341E-5E1B-4E2C-A26E-FD5EC67247AC}"/>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b="1" kern="0" dirty="0">
                <a:solidFill>
                  <a:schemeClr val="accent1">
                    <a:lumMod val="75000"/>
                  </a:schemeClr>
                </a:solidFill>
              </a:rPr>
              <a:t>Examples in core Java libs</a:t>
            </a:r>
          </a:p>
          <a:p>
            <a:pPr marL="342900" indent="-342900" hangingPunct="1">
              <a:lnSpc>
                <a:spcPct val="80000"/>
              </a:lnSpc>
              <a:spcAft>
                <a:spcPts val="1200"/>
              </a:spcAft>
              <a:buFont typeface="Arial" panose="020B0604020202020204" pitchFamily="34" charset="0"/>
              <a:buChar char="•"/>
            </a:pPr>
            <a:r>
              <a:rPr lang="en-US" kern="0" dirty="0" err="1"/>
              <a:t>javax.faces.context.FacesContext</a:t>
            </a:r>
            <a:r>
              <a:rPr lang="en-US" kern="0" dirty="0"/>
              <a:t> uses </a:t>
            </a:r>
            <a:r>
              <a:rPr lang="en-US" kern="0" dirty="0" err="1"/>
              <a:t>LifeCycle</a:t>
            </a:r>
            <a:r>
              <a:rPr lang="en-US" kern="0" dirty="0"/>
              <a:t>, </a:t>
            </a:r>
            <a:r>
              <a:rPr lang="en-US" kern="0" dirty="0" err="1"/>
              <a:t>ViewHandler</a:t>
            </a:r>
            <a:r>
              <a:rPr lang="en-US" kern="0" dirty="0"/>
              <a:t>, </a:t>
            </a:r>
            <a:r>
              <a:rPr lang="en-US" kern="0" dirty="0" err="1"/>
              <a:t>NavigationHandler</a:t>
            </a:r>
            <a:r>
              <a:rPr lang="en-US" kern="0" dirty="0"/>
              <a:t> classes under the hood, but most clients aren’t aware of that.</a:t>
            </a:r>
          </a:p>
          <a:p>
            <a:pPr marL="342900" indent="-342900" hangingPunct="1">
              <a:lnSpc>
                <a:spcPct val="80000"/>
              </a:lnSpc>
              <a:spcAft>
                <a:spcPts val="1200"/>
              </a:spcAft>
              <a:buFont typeface="Arial" panose="020B0604020202020204" pitchFamily="34" charset="0"/>
              <a:buChar char="•"/>
            </a:pPr>
            <a:r>
              <a:rPr lang="en-US" kern="0" dirty="0" err="1"/>
              <a:t>javax.faces.context.ExternalContext</a:t>
            </a:r>
            <a:r>
              <a:rPr lang="en-US" kern="0" dirty="0"/>
              <a:t> uses </a:t>
            </a:r>
            <a:r>
              <a:rPr lang="en-US" kern="0" dirty="0" err="1"/>
              <a:t>ServletContext</a:t>
            </a:r>
            <a:r>
              <a:rPr lang="en-US" kern="0" dirty="0"/>
              <a:t>, </a:t>
            </a:r>
            <a:r>
              <a:rPr lang="en-US" kern="0" dirty="0" err="1"/>
              <a:t>HttpSession</a:t>
            </a:r>
            <a:r>
              <a:rPr lang="en-US" kern="0" dirty="0"/>
              <a:t>, </a:t>
            </a:r>
            <a:r>
              <a:rPr lang="en-US" kern="0" dirty="0" err="1"/>
              <a:t>HttpServletRequest</a:t>
            </a:r>
            <a:r>
              <a:rPr lang="en-US" kern="0" dirty="0"/>
              <a:t>, </a:t>
            </a:r>
            <a:r>
              <a:rPr lang="en-US" kern="0" dirty="0" err="1"/>
              <a:t>HttpServletResponse</a:t>
            </a:r>
            <a:r>
              <a:rPr lang="en-US" kern="0" dirty="0"/>
              <a:t> and others inside.</a:t>
            </a:r>
          </a:p>
          <a:p>
            <a:pPr marL="342900" indent="-342900" hangingPunct="1">
              <a:lnSpc>
                <a:spcPct val="80000"/>
              </a:lnSpc>
              <a:spcAft>
                <a:spcPts val="1200"/>
              </a:spcAft>
              <a:buFont typeface="Arial" panose="020B0604020202020204" pitchFamily="34" charset="0"/>
              <a:buChar char="•"/>
            </a:pPr>
            <a:r>
              <a:rPr lang="en-US" kern="0" dirty="0" err="1"/>
              <a:t>javax.swing.JOptionPane</a:t>
            </a:r>
            <a:r>
              <a:rPr lang="en-US" kern="0" dirty="0"/>
              <a:t> uses Dialog, Layout, </a:t>
            </a:r>
            <a:r>
              <a:rPr lang="en-US" kern="0" dirty="0" err="1"/>
              <a:t>JPanel</a:t>
            </a:r>
            <a:r>
              <a:rPr lang="en-US" kern="0" dirty="0"/>
              <a:t>, etc.</a:t>
            </a:r>
            <a:endParaRPr lang="en-US" sz="800" b="1" kern="0" dirty="0">
              <a:solidFill>
                <a:srgbClr val="FE801A"/>
              </a:solidFill>
            </a:endParaRPr>
          </a:p>
          <a:p>
            <a:pPr hangingPunct="1">
              <a:lnSpc>
                <a:spcPct val="80000"/>
              </a:lnSpc>
            </a:pPr>
            <a:r>
              <a:rPr lang="en-US" b="1" kern="0" dirty="0">
                <a:solidFill>
                  <a:schemeClr val="accent1">
                    <a:lumMod val="75000"/>
                  </a:schemeClr>
                </a:solidFill>
              </a:rPr>
              <a:t>Other examples</a:t>
            </a:r>
          </a:p>
          <a:p>
            <a:pPr marL="342900" indent="-342900" hangingPunct="1">
              <a:lnSpc>
                <a:spcPct val="80000"/>
              </a:lnSpc>
              <a:buFont typeface="Arial" panose="020B0604020202020204" pitchFamily="34" charset="0"/>
              <a:buChar char="•"/>
            </a:pPr>
            <a:r>
              <a:rPr lang="en-US" kern="0" dirty="0"/>
              <a:t>Customer service (facade for ordering system : Order </a:t>
            </a:r>
            <a:r>
              <a:rPr lang="en-US" kern="0" dirty="0" err="1"/>
              <a:t>Fullfillment</a:t>
            </a:r>
            <a:r>
              <a:rPr lang="en-US" kern="0" dirty="0"/>
              <a:t>, Billing, </a:t>
            </a:r>
            <a:r>
              <a:rPr lang="en-US" kern="0"/>
              <a:t>Shipping)</a:t>
            </a:r>
            <a:endParaRPr lang="en-US" b="1" kern="0" dirty="0">
              <a:solidFill>
                <a:srgbClr val="FE801A"/>
              </a:solidFill>
            </a:endParaRPr>
          </a:p>
          <a:p>
            <a:pPr hangingPunct="1">
              <a:lnSpc>
                <a:spcPct val="80000"/>
              </a:lnSpc>
            </a:pPr>
            <a:endParaRPr lang="en-US" kern="0" dirty="0"/>
          </a:p>
          <a:p>
            <a:pPr hangingPunct="1">
              <a:lnSpc>
                <a:spcPct val="80000"/>
              </a:lnSpc>
            </a:pPr>
            <a:endParaRPr lang="en-US" kern="0" dirty="0"/>
          </a:p>
        </p:txBody>
      </p:sp>
    </p:spTree>
    <p:extLst>
      <p:ext uri="{BB962C8B-B14F-4D97-AF65-F5344CB8AC3E}">
        <p14:creationId xmlns:p14="http://schemas.microsoft.com/office/powerpoint/2010/main" val="15749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1C13-DA69-46FD-A644-51EE3F1A83B6}"/>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3" name="Text Placeholder 2">
            <a:extLst>
              <a:ext uri="{FF2B5EF4-FFF2-40B4-BE49-F238E27FC236}">
                <a16:creationId xmlns:a16="http://schemas.microsoft.com/office/drawing/2014/main" id="{814705C2-2B7A-4260-95BA-6A49C1837859}"/>
              </a:ext>
            </a:extLst>
          </p:cNvPr>
          <p:cNvSpPr txBox="1">
            <a:spLocks/>
          </p:cNvSpPr>
          <p:nvPr/>
        </p:nvSpPr>
        <p:spPr>
          <a:xfrm>
            <a:off x="685799" y="1627199"/>
            <a:ext cx="11506319" cy="5230800"/>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b="1" kern="0" dirty="0">
                <a:solidFill>
                  <a:schemeClr val="accent1">
                    <a:lumMod val="75000"/>
                  </a:schemeClr>
                </a:solidFill>
              </a:rPr>
              <a:t>Example </a:t>
            </a:r>
            <a:r>
              <a:rPr lang="en-US" b="1" kern="0" dirty="0" err="1">
                <a:solidFill>
                  <a:schemeClr val="accent1">
                    <a:lumMod val="75000"/>
                  </a:schemeClr>
                </a:solidFill>
              </a:rPr>
              <a:t>JOptionPane</a:t>
            </a:r>
            <a:endParaRPr lang="en-US" b="1" kern="0" dirty="0">
              <a:solidFill>
                <a:schemeClr val="accent1">
                  <a:lumMod val="75000"/>
                </a:schemeClr>
              </a:solidFill>
            </a:endParaRPr>
          </a:p>
          <a:p>
            <a:pPr hangingPunct="1">
              <a:lnSpc>
                <a:spcPct val="80000"/>
              </a:lnSpc>
            </a:pPr>
            <a:endParaRPr lang="en-US" b="1" kern="0" dirty="0">
              <a:solidFill>
                <a:srgbClr val="FE801A"/>
              </a:solidFill>
            </a:endParaRPr>
          </a:p>
          <a:p>
            <a:pPr hangingPunct="1">
              <a:lnSpc>
                <a:spcPct val="80000"/>
              </a:lnSpc>
            </a:pPr>
            <a:endParaRPr lang="en-US" kern="0" dirty="0"/>
          </a:p>
          <a:p>
            <a:pPr hangingPunct="1">
              <a:lnSpc>
                <a:spcPct val="80000"/>
              </a:lnSpc>
            </a:pPr>
            <a:endParaRPr lang="en-US" kern="0" dirty="0"/>
          </a:p>
        </p:txBody>
      </p:sp>
      <p:pic>
        <p:nvPicPr>
          <p:cNvPr id="1026" name="Picture 2" descr="UML diagram of the facade pattern in a Java Swing/JOptionPane context.">
            <a:extLst>
              <a:ext uri="{FF2B5EF4-FFF2-40B4-BE49-F238E27FC236}">
                <a16:creationId xmlns:a16="http://schemas.microsoft.com/office/drawing/2014/main" id="{7A8F704E-2E73-4F0C-973A-E63A4DC1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58" y="2289455"/>
            <a:ext cx="5380459" cy="4336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099CFC2-0708-48D7-AF06-8F06368DCE7C}"/>
              </a:ext>
            </a:extLst>
          </p:cNvPr>
          <p:cNvPicPr>
            <a:picLocks noChangeAspect="1"/>
          </p:cNvPicPr>
          <p:nvPr/>
        </p:nvPicPr>
        <p:blipFill>
          <a:blip r:embed="rId3"/>
          <a:stretch>
            <a:fillRect/>
          </a:stretch>
        </p:blipFill>
        <p:spPr>
          <a:xfrm>
            <a:off x="374171" y="2500311"/>
            <a:ext cx="5877339" cy="3914775"/>
          </a:xfrm>
          <a:prstGeom prst="rect">
            <a:avLst/>
          </a:prstGeom>
        </p:spPr>
      </p:pic>
    </p:spTree>
    <p:extLst>
      <p:ext uri="{BB962C8B-B14F-4D97-AF65-F5344CB8AC3E}">
        <p14:creationId xmlns:p14="http://schemas.microsoft.com/office/powerpoint/2010/main" val="275477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F362-6E6F-4B7C-A051-F2A637B9A39D}"/>
              </a:ext>
            </a:extLst>
          </p:cNvPr>
          <p:cNvSpPr txBox="1">
            <a:spLocks/>
          </p:cNvSpPr>
          <p:nvPr/>
        </p:nvSpPr>
        <p:spPr>
          <a:xfrm>
            <a:off x="2895120" y="763560"/>
            <a:ext cx="8610840" cy="129384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a:t>Facade</a:t>
            </a:r>
          </a:p>
        </p:txBody>
      </p:sp>
      <p:sp>
        <p:nvSpPr>
          <p:cNvPr id="3" name="Rectangle 2">
            <a:extLst>
              <a:ext uri="{FF2B5EF4-FFF2-40B4-BE49-F238E27FC236}">
                <a16:creationId xmlns:a16="http://schemas.microsoft.com/office/drawing/2014/main" id="{502B1E68-6DFF-4C65-AD28-B4F4764DBBA9}"/>
              </a:ext>
            </a:extLst>
          </p:cNvPr>
          <p:cNvSpPr/>
          <p:nvPr/>
        </p:nvSpPr>
        <p:spPr>
          <a:xfrm>
            <a:off x="1231640" y="3269277"/>
            <a:ext cx="10058401" cy="546625"/>
          </a:xfrm>
          <a:prstGeom prst="rect">
            <a:avLst/>
          </a:prstGeom>
        </p:spPr>
        <p:txBody>
          <a:bodyPr wrap="square">
            <a:spAutoFit/>
          </a:bodyPr>
          <a:lstStyle/>
          <a:p>
            <a:pPr algn="ctr">
              <a:lnSpc>
                <a:spcPct val="80000"/>
              </a:lnSpc>
            </a:pPr>
            <a:r>
              <a:rPr lang="en-US" sz="3600" b="1" dirty="0">
                <a:solidFill>
                  <a:schemeClr val="accent1">
                    <a:lumMod val="75000"/>
                  </a:schemeClr>
                </a:solidFill>
              </a:rPr>
              <a:t>Demo</a:t>
            </a:r>
          </a:p>
        </p:txBody>
      </p:sp>
    </p:spTree>
    <p:extLst>
      <p:ext uri="{BB962C8B-B14F-4D97-AF65-F5344CB8AC3E}">
        <p14:creationId xmlns:p14="http://schemas.microsoft.com/office/powerpoint/2010/main" val="3116006193"/>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6252</TotalTime>
  <Words>645</Words>
  <Application>Microsoft Office PowerPoint</Application>
  <PresentationFormat>Custom</PresentationFormat>
  <Paragraphs>80</Paragraphs>
  <Slides>13</Slides>
  <Notes>5</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13</vt:i4>
      </vt:variant>
    </vt:vector>
  </HeadingPairs>
  <TitlesOfParts>
    <vt:vector size="24" baseType="lpstr">
      <vt:lpstr>Arial</vt:lpstr>
      <vt:lpstr>Calibri</vt:lpstr>
      <vt:lpstr>Century Gothic</vt:lpstr>
      <vt:lpstr>StarSymbol</vt:lpstr>
      <vt:lpstr>Default</vt:lpstr>
      <vt:lpstr>Title1</vt:lpstr>
      <vt:lpstr>Title2</vt:lpstr>
      <vt:lpstr>Title3</vt:lpstr>
      <vt:lpstr>Title4</vt:lpstr>
      <vt:lpstr>Title5</vt:lpstr>
      <vt:lpstr>Title6</vt:lpstr>
      <vt:lpstr>DESIGN (ANTI-)PATTERNS</vt:lpstr>
      <vt:lpstr>WHAT ARE DESIGN PATTERNS  </vt:lpstr>
      <vt:lpstr> Facade </vt:lpstr>
      <vt:lpstr>PowerPoint Presentation</vt:lpstr>
      <vt:lpstr>Facade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Juraj Kollar</dc:creator>
  <cp:lastModifiedBy>Dusan Marko</cp:lastModifiedBy>
  <cp:revision>124</cp:revision>
  <dcterms:created xsi:type="dcterms:W3CDTF">2019-03-26T16:03:10Z</dcterms:created>
  <dcterms:modified xsi:type="dcterms:W3CDTF">2019-07-31T10:57:25Z</dcterms:modified>
</cp:coreProperties>
</file>