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Lst>
  <p:notesMasterIdLst>
    <p:notesMasterId r:id="rId27"/>
  </p:notesMasterIdLst>
  <p:handoutMasterIdLst>
    <p:handoutMasterId r:id="rId28"/>
  </p:handoutMasterIdLst>
  <p:sldIdLst>
    <p:sldId id="256" r:id="rId8"/>
    <p:sldId id="257" r:id="rId9"/>
    <p:sldId id="258" r:id="rId10"/>
    <p:sldId id="259" r:id="rId11"/>
    <p:sldId id="272" r:id="rId12"/>
    <p:sldId id="260" r:id="rId13"/>
    <p:sldId id="273" r:id="rId14"/>
    <p:sldId id="261" r:id="rId15"/>
    <p:sldId id="274" r:id="rId16"/>
    <p:sldId id="275" r:id="rId17"/>
    <p:sldId id="276" r:id="rId18"/>
    <p:sldId id="266" r:id="rId19"/>
    <p:sldId id="277" r:id="rId20"/>
    <p:sldId id="267" r:id="rId21"/>
    <p:sldId id="278" r:id="rId22"/>
    <p:sldId id="279" r:id="rId23"/>
    <p:sldId id="280" r:id="rId24"/>
    <p:sldId id="281" r:id="rId25"/>
    <p:sldId id="268" r:id="rId26"/>
  </p:sldIdLst>
  <p:sldSz cx="12193588"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5760" cy="456839"/>
          </a:xfrm>
          <a:prstGeom prst="rect">
            <a:avLst/>
          </a:prstGeom>
          <a:noFill/>
          <a:ln>
            <a:noFill/>
          </a:ln>
        </p:spPr>
        <p:txBody>
          <a:bodyPr vert="horz" wrap="none" lIns="90000" tIns="45000" rIns="90000" bIns="45000" anchorCtr="0" compatLnSpc="1">
            <a:no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cap="none" baseline="0">
              <a:ln>
                <a:noFill/>
              </a:ln>
              <a:solidFill>
                <a:srgbClr val="FFFFFF"/>
              </a:solidFill>
              <a:latin typeface="Century Gothic" pitchFamily="34"/>
              <a:ea typeface="WenQuanYi Zen Hei Sharp" pitchFamily="2"/>
              <a:cs typeface="Lohit Devanagari" pitchFamily="2"/>
            </a:endParaRPr>
          </a:p>
        </p:txBody>
      </p:sp>
      <p:sp>
        <p:nvSpPr>
          <p:cNvPr id="3" name="Date Placeholder 2"/>
          <p:cNvSpPr txBox="1">
            <a:spLocks noGrp="1"/>
          </p:cNvSpPr>
          <p:nvPr>
            <p:ph type="dt" sz="quarter" idx="1"/>
          </p:nvPr>
        </p:nvSpPr>
        <p:spPr>
          <a:xfrm>
            <a:off x="3881880" y="0"/>
            <a:ext cx="2975760" cy="456839"/>
          </a:xfrm>
          <a:prstGeom prst="rect">
            <a:avLst/>
          </a:prstGeom>
          <a:noFill/>
          <a:ln>
            <a:noFill/>
          </a:ln>
        </p:spPr>
        <p:txBody>
          <a:bodyPr vert="horz" wrap="none" lIns="90000" tIns="45000" rIns="90000" bIns="45000" anchorCtr="0" compatLnSpc="1">
            <a:noAutofit/>
          </a:bodyPr>
          <a:lstStyle/>
          <a:p>
            <a:pPr marL="0" marR="0" lvl="0" indent="0" algn="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cap="none" baseline="0">
              <a:ln>
                <a:noFill/>
              </a:ln>
              <a:solidFill>
                <a:srgbClr val="FFFFFF"/>
              </a:solidFill>
              <a:latin typeface="Century Gothic" pitchFamily="34"/>
              <a:ea typeface="WenQuanYi Zen Hei Sharp" pitchFamily="2"/>
              <a:cs typeface="Lohit Devanagari" pitchFamily="2"/>
            </a:endParaRPr>
          </a:p>
        </p:txBody>
      </p:sp>
      <p:sp>
        <p:nvSpPr>
          <p:cNvPr id="4" name="Footer Placeholder 3"/>
          <p:cNvSpPr txBox="1">
            <a:spLocks noGrp="1"/>
          </p:cNvSpPr>
          <p:nvPr>
            <p:ph type="ftr" sz="quarter" idx="2"/>
          </p:nvPr>
        </p:nvSpPr>
        <p:spPr>
          <a:xfrm>
            <a:off x="0" y="8686800"/>
            <a:ext cx="2975760" cy="456839"/>
          </a:xfrm>
          <a:prstGeom prst="rect">
            <a:avLst/>
          </a:prstGeom>
          <a:noFill/>
          <a:ln>
            <a:noFill/>
          </a:ln>
        </p:spPr>
        <p:txBody>
          <a:bodyPr vert="horz" wrap="none" lIns="90000" tIns="45000" rIns="90000" bIns="45000" anchor="b" anchorCtr="0" compatLnSpc="1">
            <a:no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cap="none" baseline="0">
              <a:ln>
                <a:noFill/>
              </a:ln>
              <a:solidFill>
                <a:srgbClr val="FFFFFF"/>
              </a:solidFill>
              <a:latin typeface="Century Gothic" pitchFamily="34"/>
              <a:ea typeface="WenQuanYi Zen Hei Sharp" pitchFamily="2"/>
              <a:cs typeface="Lohit Devanagari" pitchFamily="2"/>
            </a:endParaRPr>
          </a:p>
        </p:txBody>
      </p:sp>
      <p:sp>
        <p:nvSpPr>
          <p:cNvPr id="5" name="Slide Number Placeholder 4"/>
          <p:cNvSpPr txBox="1">
            <a:spLocks noGrp="1"/>
          </p:cNvSpPr>
          <p:nvPr>
            <p:ph type="sldNum" sz="quarter" idx="3"/>
          </p:nvPr>
        </p:nvSpPr>
        <p:spPr>
          <a:xfrm>
            <a:off x="3881880" y="8686800"/>
            <a:ext cx="2975760" cy="456839"/>
          </a:xfrm>
          <a:prstGeom prst="rect">
            <a:avLst/>
          </a:prstGeom>
          <a:noFill/>
          <a:ln>
            <a:noFill/>
          </a:ln>
        </p:spPr>
        <p:txBody>
          <a:bodyPr vert="horz" wrap="none" lIns="90000" tIns="45000" rIns="90000" bIns="45000" anchor="b" anchorCtr="0" compatLnSpc="1">
            <a:noAutofit/>
          </a:bodyPr>
          <a:lstStyle/>
          <a:p>
            <a:pPr marL="0" marR="0" lvl="0" indent="0" algn="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fld id="{C224CAE8-D6E1-4DFA-B688-8EC559DF47B5}" type="slidenum">
              <a:t>‹#›</a:t>
            </a:fld>
            <a:endParaRPr lang="en-US" sz="1400" b="0" i="0" u="none" strike="noStrike" cap="none" baseline="0">
              <a:ln>
                <a:noFill/>
              </a:ln>
              <a:solidFill>
                <a:srgbClr val="FFFFFF"/>
              </a:solidFill>
              <a:latin typeface="Century Gothic" pitchFamily="34"/>
              <a:ea typeface="WenQuanYi Zen Hei Sharp" pitchFamily="2"/>
              <a:cs typeface="Lohit Devanagari" pitchFamily="2"/>
            </a:endParaRPr>
          </a:p>
        </p:txBody>
      </p:sp>
    </p:spTree>
    <p:extLst>
      <p:ext uri="{BB962C8B-B14F-4D97-AF65-F5344CB8AC3E}">
        <p14:creationId xmlns:p14="http://schemas.microsoft.com/office/powerpoint/2010/main" val="34830058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0" y="694800"/>
            <a:ext cx="360" cy="360"/>
          </a:xfrm>
          <a:prstGeom prst="rect">
            <a:avLst/>
          </a:prstGeom>
          <a:noFill/>
          <a:ln>
            <a:noFill/>
            <a:prstDash val="solid"/>
          </a:ln>
        </p:spPr>
      </p:sp>
      <p:sp>
        <p:nvSpPr>
          <p:cNvPr id="3" name="Notes Placeholder 2"/>
          <p:cNvSpPr txBox="1">
            <a:spLocks noGrp="1"/>
          </p:cNvSpPr>
          <p:nvPr>
            <p:ph type="body" sz="quarter" idx="3"/>
          </p:nvPr>
        </p:nvSpPr>
        <p:spPr>
          <a:xfrm>
            <a:off x="685799" y="4343400"/>
            <a:ext cx="5486040" cy="4114440"/>
          </a:xfrm>
          <a:prstGeom prst="rect">
            <a:avLst/>
          </a:prstGeom>
          <a:noFill/>
          <a:ln>
            <a:noFill/>
          </a:ln>
        </p:spPr>
        <p:txBody>
          <a:bodyPr vert="horz" lIns="0" tIns="0" rIns="0" bIns="0" compatLnSpc="1"/>
          <a:lstStyle/>
          <a:p>
            <a:endParaRPr lang="en-US"/>
          </a:p>
        </p:txBody>
      </p:sp>
    </p:spTree>
    <p:extLst>
      <p:ext uri="{BB962C8B-B14F-4D97-AF65-F5344CB8AC3E}">
        <p14:creationId xmlns:p14="http://schemas.microsoft.com/office/powerpoint/2010/main" val="1424623094"/>
      </p:ext>
    </p:extLst>
  </p:cSld>
  <p:clrMap bg1="lt1" tx1="dk1" bg2="lt2" tx2="dk2" accent1="accent1" accent2="accent2" accent3="accent3" accent4="accent4" accent5="accent5" accent6="accent6" hlink="hlink" folHlink="folHlink"/>
  <p:notesStyle>
    <a:lvl1pPr marL="0" marR="0" indent="0" algn="l" rtl="0" hangingPunct="1">
      <a:lnSpc>
        <a:spcPct val="100000"/>
      </a:lnSpc>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200" b="0" i="0" u="none" strike="noStrike" cap="none" baseline="0">
        <a:ln>
          <a:noFill/>
        </a:ln>
        <a:solidFill>
          <a:srgbClr val="000000"/>
        </a:solidFill>
        <a:highlight>
          <a:scrgbClr r="0" g="0" b="0">
            <a:alpha val="0"/>
          </a:scrgbClr>
        </a:highlight>
        <a:latin typeface="Calibri" pitchFamily="34"/>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kern="1200"/>
          </a:p>
        </p:txBody>
      </p:sp>
    </p:spTree>
    <p:extLst>
      <p:ext uri="{BB962C8B-B14F-4D97-AF65-F5344CB8AC3E}">
        <p14:creationId xmlns:p14="http://schemas.microsoft.com/office/powerpoint/2010/main" val="1672611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71244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077713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815951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627268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447196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701452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050042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001454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458432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543364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43245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450279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749215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652512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231507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1871818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016758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473574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4718035-A34B-4EC9-BE9A-C0259D9194E9}" type="slidenum">
              <a:t>‹#›</a:t>
            </a:fld>
            <a:endParaRPr lang="en-US"/>
          </a:p>
        </p:txBody>
      </p:sp>
    </p:spTree>
    <p:extLst>
      <p:ext uri="{BB962C8B-B14F-4D97-AF65-F5344CB8AC3E}">
        <p14:creationId xmlns:p14="http://schemas.microsoft.com/office/powerpoint/2010/main" val="3244135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6C287FE-A849-41B2-AE1A-94F17ABDDF05}" type="slidenum">
              <a:t>‹#›</a:t>
            </a:fld>
            <a:endParaRPr lang="en-US"/>
          </a:p>
        </p:txBody>
      </p:sp>
    </p:spTree>
    <p:extLst>
      <p:ext uri="{BB962C8B-B14F-4D97-AF65-F5344CB8AC3E}">
        <p14:creationId xmlns:p14="http://schemas.microsoft.com/office/powerpoint/2010/main" val="3514173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2551C40-BB73-4760-8D31-963AD04EDC43}" type="slidenum">
              <a:t>‹#›</a:t>
            </a:fld>
            <a:endParaRPr lang="en-US"/>
          </a:p>
        </p:txBody>
      </p:sp>
    </p:spTree>
    <p:extLst>
      <p:ext uri="{BB962C8B-B14F-4D97-AF65-F5344CB8AC3E}">
        <p14:creationId xmlns:p14="http://schemas.microsoft.com/office/powerpoint/2010/main" val="1542650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06FDDBD0-C877-4CE8-AD47-E59C9876960C}" type="slidenum">
              <a:t>‹#›</a:t>
            </a:fld>
            <a:endParaRPr lang="en-US"/>
          </a:p>
        </p:txBody>
      </p:sp>
    </p:spTree>
    <p:extLst>
      <p:ext uri="{BB962C8B-B14F-4D97-AF65-F5344CB8AC3E}">
        <p14:creationId xmlns:p14="http://schemas.microsoft.com/office/powerpoint/2010/main" val="2614097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C00E068-BD20-4709-A75D-B150823F7164}" type="slidenum">
              <a:t>‹#›</a:t>
            </a:fld>
            <a:endParaRPr lang="en-US"/>
          </a:p>
        </p:txBody>
      </p:sp>
    </p:spTree>
    <p:extLst>
      <p:ext uri="{BB962C8B-B14F-4D97-AF65-F5344CB8AC3E}">
        <p14:creationId xmlns:p14="http://schemas.microsoft.com/office/powerpoint/2010/main" val="1947915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32D1207-BBC4-47AC-9275-1638BB022247}" type="slidenum">
              <a:t>‹#›</a:t>
            </a:fld>
            <a:endParaRPr lang="en-US"/>
          </a:p>
        </p:txBody>
      </p:sp>
    </p:spTree>
    <p:extLst>
      <p:ext uri="{BB962C8B-B14F-4D97-AF65-F5344CB8AC3E}">
        <p14:creationId xmlns:p14="http://schemas.microsoft.com/office/powerpoint/2010/main" val="566927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C5EF322A-7C6A-4D8D-A9C6-D159F7EBBF2E}" type="slidenum">
              <a:t>‹#›</a:t>
            </a:fld>
            <a:endParaRPr lang="en-US"/>
          </a:p>
        </p:txBody>
      </p:sp>
    </p:spTree>
    <p:extLst>
      <p:ext uri="{BB962C8B-B14F-4D97-AF65-F5344CB8AC3E}">
        <p14:creationId xmlns:p14="http://schemas.microsoft.com/office/powerpoint/2010/main" val="776372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2A43DCEA-76D4-422E-B44A-BE3DAFD54FB6}" type="slidenum">
              <a:t>‹#›</a:t>
            </a:fld>
            <a:endParaRPr lang="en-US"/>
          </a:p>
        </p:txBody>
      </p:sp>
    </p:spTree>
    <p:extLst>
      <p:ext uri="{BB962C8B-B14F-4D97-AF65-F5344CB8AC3E}">
        <p14:creationId xmlns:p14="http://schemas.microsoft.com/office/powerpoint/2010/main" val="329888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7CBB73AD-4E64-4D9E-A823-D1ECE8D3FD5B}" type="slidenum">
              <a:t>‹#›</a:t>
            </a:fld>
            <a:endParaRPr lang="en-US"/>
          </a:p>
        </p:txBody>
      </p:sp>
    </p:spTree>
    <p:extLst>
      <p:ext uri="{BB962C8B-B14F-4D97-AF65-F5344CB8AC3E}">
        <p14:creationId xmlns:p14="http://schemas.microsoft.com/office/powerpoint/2010/main" val="2599606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E4BC1A41-981D-4997-B57A-8FECCACFE6F9}" type="slidenum">
              <a:t>‹#›</a:t>
            </a:fld>
            <a:endParaRPr lang="en-US"/>
          </a:p>
        </p:txBody>
      </p:sp>
    </p:spTree>
    <p:extLst>
      <p:ext uri="{BB962C8B-B14F-4D97-AF65-F5344CB8AC3E}">
        <p14:creationId xmlns:p14="http://schemas.microsoft.com/office/powerpoint/2010/main" val="455498747"/>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BCB8FA1E-084E-497A-A1EB-4B7F6378A578}" type="slidenum">
              <a:t>‹#›</a:t>
            </a:fld>
            <a:endParaRPr lang="en-US"/>
          </a:p>
        </p:txBody>
      </p:sp>
    </p:spTree>
    <p:extLst>
      <p:ext uri="{BB962C8B-B14F-4D97-AF65-F5344CB8AC3E}">
        <p14:creationId xmlns:p14="http://schemas.microsoft.com/office/powerpoint/2010/main" val="2540119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40D8EC8-DD82-42EB-8A77-8B612D04CFBF}" type="slidenum">
              <a:t>‹#›</a:t>
            </a:fld>
            <a:endParaRPr lang="en-US"/>
          </a:p>
        </p:txBody>
      </p:sp>
    </p:spTree>
    <p:extLst>
      <p:ext uri="{BB962C8B-B14F-4D97-AF65-F5344CB8AC3E}">
        <p14:creationId xmlns:p14="http://schemas.microsoft.com/office/powerpoint/2010/main" val="26224596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0DE86F3-1C97-4D75-90CA-50D817D4870F}" type="slidenum">
              <a:t>‹#›</a:t>
            </a:fld>
            <a:endParaRPr lang="en-US"/>
          </a:p>
        </p:txBody>
      </p:sp>
    </p:spTree>
    <p:extLst>
      <p:ext uri="{BB962C8B-B14F-4D97-AF65-F5344CB8AC3E}">
        <p14:creationId xmlns:p14="http://schemas.microsoft.com/office/powerpoint/2010/main" val="21815488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6F581F7-457D-400B-88B7-9CCC068EB7D4}" type="slidenum">
              <a:t>‹#›</a:t>
            </a:fld>
            <a:endParaRPr lang="en-US"/>
          </a:p>
        </p:txBody>
      </p:sp>
    </p:spTree>
    <p:extLst>
      <p:ext uri="{BB962C8B-B14F-4D97-AF65-F5344CB8AC3E}">
        <p14:creationId xmlns:p14="http://schemas.microsoft.com/office/powerpoint/2010/main" val="2722816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C633AF8-CBE3-4FD8-B8A6-F067C44FA4B8}" type="slidenum">
              <a:t>‹#›</a:t>
            </a:fld>
            <a:endParaRPr lang="en-US"/>
          </a:p>
        </p:txBody>
      </p:sp>
    </p:spTree>
    <p:extLst>
      <p:ext uri="{BB962C8B-B14F-4D97-AF65-F5344CB8AC3E}">
        <p14:creationId xmlns:p14="http://schemas.microsoft.com/office/powerpoint/2010/main" val="1810454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69A88C2-EA94-4790-BEDE-4A21356B7064}" type="slidenum">
              <a:t>‹#›</a:t>
            </a:fld>
            <a:endParaRPr lang="en-US"/>
          </a:p>
        </p:txBody>
      </p:sp>
    </p:spTree>
    <p:extLst>
      <p:ext uri="{BB962C8B-B14F-4D97-AF65-F5344CB8AC3E}">
        <p14:creationId xmlns:p14="http://schemas.microsoft.com/office/powerpoint/2010/main" val="28755402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3312788-A06C-4772-9645-7A33819F6C32}" type="slidenum">
              <a:t>‹#›</a:t>
            </a:fld>
            <a:endParaRPr lang="en-US"/>
          </a:p>
        </p:txBody>
      </p:sp>
    </p:spTree>
    <p:extLst>
      <p:ext uri="{BB962C8B-B14F-4D97-AF65-F5344CB8AC3E}">
        <p14:creationId xmlns:p14="http://schemas.microsoft.com/office/powerpoint/2010/main" val="1595003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7D4DB30-22F8-4DFD-8E09-B2867C7BCE41}" type="slidenum">
              <a:t>‹#›</a:t>
            </a:fld>
            <a:endParaRPr lang="en-US"/>
          </a:p>
        </p:txBody>
      </p:sp>
    </p:spTree>
    <p:extLst>
      <p:ext uri="{BB962C8B-B14F-4D97-AF65-F5344CB8AC3E}">
        <p14:creationId xmlns:p14="http://schemas.microsoft.com/office/powerpoint/2010/main" val="3860741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A0CF13E-9141-4424-99C1-78462333F6F7}" type="slidenum">
              <a:t>‹#›</a:t>
            </a:fld>
            <a:endParaRPr lang="en-US"/>
          </a:p>
        </p:txBody>
      </p:sp>
    </p:spTree>
    <p:extLst>
      <p:ext uri="{BB962C8B-B14F-4D97-AF65-F5344CB8AC3E}">
        <p14:creationId xmlns:p14="http://schemas.microsoft.com/office/powerpoint/2010/main" val="3950065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2AF84EB2-B8C6-43FE-A3C6-1AF621B149AF}" type="slidenum">
              <a:t>‹#›</a:t>
            </a:fld>
            <a:endParaRPr lang="en-US"/>
          </a:p>
        </p:txBody>
      </p:sp>
    </p:spTree>
    <p:extLst>
      <p:ext uri="{BB962C8B-B14F-4D97-AF65-F5344CB8AC3E}">
        <p14:creationId xmlns:p14="http://schemas.microsoft.com/office/powerpoint/2010/main" val="16910086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72BD2D04-3659-4958-A704-D843ADDD76E9}" type="slidenum">
              <a:t>‹#›</a:t>
            </a:fld>
            <a:endParaRPr lang="en-US"/>
          </a:p>
        </p:txBody>
      </p:sp>
    </p:spTree>
    <p:extLst>
      <p:ext uri="{BB962C8B-B14F-4D97-AF65-F5344CB8AC3E}">
        <p14:creationId xmlns:p14="http://schemas.microsoft.com/office/powerpoint/2010/main" val="29248360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8D7C0596-B99A-4775-85F3-75C574EABFFB}" type="slidenum">
              <a:t>‹#›</a:t>
            </a:fld>
            <a:endParaRPr lang="en-US"/>
          </a:p>
        </p:txBody>
      </p:sp>
    </p:spTree>
    <p:extLst>
      <p:ext uri="{BB962C8B-B14F-4D97-AF65-F5344CB8AC3E}">
        <p14:creationId xmlns:p14="http://schemas.microsoft.com/office/powerpoint/2010/main" val="6460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FE30F97-56C8-496C-A90A-8650719A7ACE}" type="slidenum">
              <a:t>‹#›</a:t>
            </a:fld>
            <a:endParaRPr lang="en-US"/>
          </a:p>
        </p:txBody>
      </p:sp>
    </p:spTree>
    <p:extLst>
      <p:ext uri="{BB962C8B-B14F-4D97-AF65-F5344CB8AC3E}">
        <p14:creationId xmlns:p14="http://schemas.microsoft.com/office/powerpoint/2010/main" val="28189808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42A5E499-9F67-49F6-BA42-BA700EA40D9D}" type="slidenum">
              <a:t>‹#›</a:t>
            </a:fld>
            <a:endParaRPr lang="en-US"/>
          </a:p>
        </p:txBody>
      </p:sp>
    </p:spTree>
    <p:extLst>
      <p:ext uri="{BB962C8B-B14F-4D97-AF65-F5344CB8AC3E}">
        <p14:creationId xmlns:p14="http://schemas.microsoft.com/office/powerpoint/2010/main" val="23590771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409F719-E5B3-4BD8-842C-37EDDEDF064E}" type="slidenum">
              <a:t>‹#›</a:t>
            </a:fld>
            <a:endParaRPr lang="en-US"/>
          </a:p>
        </p:txBody>
      </p:sp>
    </p:spTree>
    <p:extLst>
      <p:ext uri="{BB962C8B-B14F-4D97-AF65-F5344CB8AC3E}">
        <p14:creationId xmlns:p14="http://schemas.microsoft.com/office/powerpoint/2010/main" val="7834202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64F1435-D96B-4ABC-B140-482F41B3366A}" type="slidenum">
              <a:t>‹#›</a:t>
            </a:fld>
            <a:endParaRPr lang="en-US"/>
          </a:p>
        </p:txBody>
      </p:sp>
    </p:spTree>
    <p:extLst>
      <p:ext uri="{BB962C8B-B14F-4D97-AF65-F5344CB8AC3E}">
        <p14:creationId xmlns:p14="http://schemas.microsoft.com/office/powerpoint/2010/main" val="6431840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9295B67-6AA4-4BBE-83B7-055EC45CDE31}" type="slidenum">
              <a:t>‹#›</a:t>
            </a:fld>
            <a:endParaRPr lang="en-US"/>
          </a:p>
        </p:txBody>
      </p:sp>
    </p:spTree>
    <p:extLst>
      <p:ext uri="{BB962C8B-B14F-4D97-AF65-F5344CB8AC3E}">
        <p14:creationId xmlns:p14="http://schemas.microsoft.com/office/powerpoint/2010/main" val="1558853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2A20F8D-76C1-4F54-B825-98AB8FED5A41}" type="slidenum">
              <a:t>‹#›</a:t>
            </a:fld>
            <a:endParaRPr lang="en-US"/>
          </a:p>
        </p:txBody>
      </p:sp>
    </p:spTree>
    <p:extLst>
      <p:ext uri="{BB962C8B-B14F-4D97-AF65-F5344CB8AC3E}">
        <p14:creationId xmlns:p14="http://schemas.microsoft.com/office/powerpoint/2010/main" val="24373913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07FCDA2-D345-46E5-BB6F-D04B274199BE}" type="slidenum">
              <a:t>‹#›</a:t>
            </a:fld>
            <a:endParaRPr lang="en-US"/>
          </a:p>
        </p:txBody>
      </p:sp>
    </p:spTree>
    <p:extLst>
      <p:ext uri="{BB962C8B-B14F-4D97-AF65-F5344CB8AC3E}">
        <p14:creationId xmlns:p14="http://schemas.microsoft.com/office/powerpoint/2010/main" val="38058509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9ED1F01-CBD6-402F-8415-E26691AC1297}" type="slidenum">
              <a:t>‹#›</a:t>
            </a:fld>
            <a:endParaRPr lang="en-US"/>
          </a:p>
        </p:txBody>
      </p:sp>
    </p:spTree>
    <p:extLst>
      <p:ext uri="{BB962C8B-B14F-4D97-AF65-F5344CB8AC3E}">
        <p14:creationId xmlns:p14="http://schemas.microsoft.com/office/powerpoint/2010/main" val="9421740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2F111D66-107E-419A-8F7D-AFA22FEB56E1}" type="slidenum">
              <a:t>‹#›</a:t>
            </a:fld>
            <a:endParaRPr lang="en-US"/>
          </a:p>
        </p:txBody>
      </p:sp>
    </p:spTree>
    <p:extLst>
      <p:ext uri="{BB962C8B-B14F-4D97-AF65-F5344CB8AC3E}">
        <p14:creationId xmlns:p14="http://schemas.microsoft.com/office/powerpoint/2010/main" val="32960042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62CB1992-B600-408F-905D-7700816D1B8F}" type="slidenum">
              <a:t>‹#›</a:t>
            </a:fld>
            <a:endParaRPr lang="en-US"/>
          </a:p>
        </p:txBody>
      </p:sp>
    </p:spTree>
    <p:extLst>
      <p:ext uri="{BB962C8B-B14F-4D97-AF65-F5344CB8AC3E}">
        <p14:creationId xmlns:p14="http://schemas.microsoft.com/office/powerpoint/2010/main" val="14625410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A04403F6-0388-4B76-AEF4-8243D6D362F1}" type="slidenum">
              <a:t>‹#›</a:t>
            </a:fld>
            <a:endParaRPr lang="en-US"/>
          </a:p>
        </p:txBody>
      </p:sp>
    </p:spTree>
    <p:extLst>
      <p:ext uri="{BB962C8B-B14F-4D97-AF65-F5344CB8AC3E}">
        <p14:creationId xmlns:p14="http://schemas.microsoft.com/office/powerpoint/2010/main" val="3948536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E529401C-EDEF-4FBC-B969-A4C636E855F2}" type="slidenum">
              <a:t>‹#›</a:t>
            </a:fld>
            <a:endParaRPr lang="en-US"/>
          </a:p>
        </p:txBody>
      </p:sp>
    </p:spTree>
    <p:extLst>
      <p:ext uri="{BB962C8B-B14F-4D97-AF65-F5344CB8AC3E}">
        <p14:creationId xmlns:p14="http://schemas.microsoft.com/office/powerpoint/2010/main" val="22695366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40A23167-1607-427B-B4B7-B138F5EE8E15}" type="slidenum">
              <a:t>‹#›</a:t>
            </a:fld>
            <a:endParaRPr lang="en-US"/>
          </a:p>
        </p:txBody>
      </p:sp>
    </p:spTree>
    <p:extLst>
      <p:ext uri="{BB962C8B-B14F-4D97-AF65-F5344CB8AC3E}">
        <p14:creationId xmlns:p14="http://schemas.microsoft.com/office/powerpoint/2010/main" val="10594697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C1636DA-55F3-4A0C-93F1-8D760F10C51A}" type="slidenum">
              <a:t>‹#›</a:t>
            </a:fld>
            <a:endParaRPr lang="en-US"/>
          </a:p>
        </p:txBody>
      </p:sp>
    </p:spTree>
    <p:extLst>
      <p:ext uri="{BB962C8B-B14F-4D97-AF65-F5344CB8AC3E}">
        <p14:creationId xmlns:p14="http://schemas.microsoft.com/office/powerpoint/2010/main" val="33679905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D8F0430E-3F9C-40D1-AF93-33FEEF563503}" type="slidenum">
              <a:t>‹#›</a:t>
            </a:fld>
            <a:endParaRPr lang="en-US"/>
          </a:p>
        </p:txBody>
      </p:sp>
    </p:spTree>
    <p:extLst>
      <p:ext uri="{BB962C8B-B14F-4D97-AF65-F5344CB8AC3E}">
        <p14:creationId xmlns:p14="http://schemas.microsoft.com/office/powerpoint/2010/main" val="21539252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B374908-4704-4D67-9D54-F712D41707C6}" type="slidenum">
              <a:t>‹#›</a:t>
            </a:fld>
            <a:endParaRPr lang="en-US"/>
          </a:p>
        </p:txBody>
      </p:sp>
    </p:spTree>
    <p:extLst>
      <p:ext uri="{BB962C8B-B14F-4D97-AF65-F5344CB8AC3E}">
        <p14:creationId xmlns:p14="http://schemas.microsoft.com/office/powerpoint/2010/main" val="38407367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7C061F6-BB8F-4E4D-AFAC-12B63B32DD79}" type="slidenum">
              <a:t>‹#›</a:t>
            </a:fld>
            <a:endParaRPr lang="en-US"/>
          </a:p>
        </p:txBody>
      </p:sp>
    </p:spTree>
    <p:extLst>
      <p:ext uri="{BB962C8B-B14F-4D97-AF65-F5344CB8AC3E}">
        <p14:creationId xmlns:p14="http://schemas.microsoft.com/office/powerpoint/2010/main" val="29119687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7E127A8-45E9-4550-AAF9-03B022A9BD28}" type="slidenum">
              <a:t>‹#›</a:t>
            </a:fld>
            <a:endParaRPr lang="en-US"/>
          </a:p>
        </p:txBody>
      </p:sp>
    </p:spTree>
    <p:extLst>
      <p:ext uri="{BB962C8B-B14F-4D97-AF65-F5344CB8AC3E}">
        <p14:creationId xmlns:p14="http://schemas.microsoft.com/office/powerpoint/2010/main" val="6801120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76FA1B0-001A-4CEB-8CCC-90DB82C9AD10}" type="slidenum">
              <a:t>‹#›</a:t>
            </a:fld>
            <a:endParaRPr lang="en-US"/>
          </a:p>
        </p:txBody>
      </p:sp>
    </p:spTree>
    <p:extLst>
      <p:ext uri="{BB962C8B-B14F-4D97-AF65-F5344CB8AC3E}">
        <p14:creationId xmlns:p14="http://schemas.microsoft.com/office/powerpoint/2010/main" val="10218537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56782CC-2792-4EF2-A965-7D0DC867D1D1}" type="slidenum">
              <a:t>‹#›</a:t>
            </a:fld>
            <a:endParaRPr lang="en-US"/>
          </a:p>
        </p:txBody>
      </p:sp>
    </p:spTree>
    <p:extLst>
      <p:ext uri="{BB962C8B-B14F-4D97-AF65-F5344CB8AC3E}">
        <p14:creationId xmlns:p14="http://schemas.microsoft.com/office/powerpoint/2010/main" val="26793028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E5E77F3-57D2-4150-9747-B8C22658BAF9}" type="slidenum">
              <a:t>‹#›</a:t>
            </a:fld>
            <a:endParaRPr lang="en-US"/>
          </a:p>
        </p:txBody>
      </p:sp>
    </p:spTree>
    <p:extLst>
      <p:ext uri="{BB962C8B-B14F-4D97-AF65-F5344CB8AC3E}">
        <p14:creationId xmlns:p14="http://schemas.microsoft.com/office/powerpoint/2010/main" val="33544771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771AD07F-298B-4436-87D7-A59C4C0AA658}" type="slidenum">
              <a:t>‹#›</a:t>
            </a:fld>
            <a:endParaRPr lang="en-US"/>
          </a:p>
        </p:txBody>
      </p:sp>
    </p:spTree>
    <p:extLst>
      <p:ext uri="{BB962C8B-B14F-4D97-AF65-F5344CB8AC3E}">
        <p14:creationId xmlns:p14="http://schemas.microsoft.com/office/powerpoint/2010/main" val="1731886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537D5CF9-817D-4698-9D77-B0776D76905E}" type="slidenum">
              <a:t>‹#›</a:t>
            </a:fld>
            <a:endParaRPr lang="en-US"/>
          </a:p>
        </p:txBody>
      </p:sp>
    </p:spTree>
    <p:extLst>
      <p:ext uri="{BB962C8B-B14F-4D97-AF65-F5344CB8AC3E}">
        <p14:creationId xmlns:p14="http://schemas.microsoft.com/office/powerpoint/2010/main" val="15532172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2537A844-9ED1-4F27-9F04-0441026BF2FA}" type="slidenum">
              <a:t>‹#›</a:t>
            </a:fld>
            <a:endParaRPr lang="en-US"/>
          </a:p>
        </p:txBody>
      </p:sp>
    </p:spTree>
    <p:extLst>
      <p:ext uri="{BB962C8B-B14F-4D97-AF65-F5344CB8AC3E}">
        <p14:creationId xmlns:p14="http://schemas.microsoft.com/office/powerpoint/2010/main" val="16494872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23119F8A-A908-44AD-9B1D-F28A16ECC2A6}" type="slidenum">
              <a:t>‹#›</a:t>
            </a:fld>
            <a:endParaRPr lang="en-US"/>
          </a:p>
        </p:txBody>
      </p:sp>
    </p:spTree>
    <p:extLst>
      <p:ext uri="{BB962C8B-B14F-4D97-AF65-F5344CB8AC3E}">
        <p14:creationId xmlns:p14="http://schemas.microsoft.com/office/powerpoint/2010/main" val="180762807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358FC21B-C4CD-4C78-9941-B3C6F5663262}" type="slidenum">
              <a:t>‹#›</a:t>
            </a:fld>
            <a:endParaRPr lang="en-US"/>
          </a:p>
        </p:txBody>
      </p:sp>
    </p:spTree>
    <p:extLst>
      <p:ext uri="{BB962C8B-B14F-4D97-AF65-F5344CB8AC3E}">
        <p14:creationId xmlns:p14="http://schemas.microsoft.com/office/powerpoint/2010/main" val="39937285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D93A7D91-3E93-4E13-90C9-A6868BF29064}" type="slidenum">
              <a:t>‹#›</a:t>
            </a:fld>
            <a:endParaRPr lang="en-US"/>
          </a:p>
        </p:txBody>
      </p:sp>
    </p:spTree>
    <p:extLst>
      <p:ext uri="{BB962C8B-B14F-4D97-AF65-F5344CB8AC3E}">
        <p14:creationId xmlns:p14="http://schemas.microsoft.com/office/powerpoint/2010/main" val="4832822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037D444-AEE0-4509-A76B-E0BC521511C2}" type="slidenum">
              <a:t>‹#›</a:t>
            </a:fld>
            <a:endParaRPr lang="en-US"/>
          </a:p>
        </p:txBody>
      </p:sp>
    </p:spTree>
    <p:extLst>
      <p:ext uri="{BB962C8B-B14F-4D97-AF65-F5344CB8AC3E}">
        <p14:creationId xmlns:p14="http://schemas.microsoft.com/office/powerpoint/2010/main" val="41879037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7CE7581-13F3-418E-A0FC-03A9BB9A876A}" type="slidenum">
              <a:t>‹#›</a:t>
            </a:fld>
            <a:endParaRPr lang="en-US"/>
          </a:p>
        </p:txBody>
      </p:sp>
    </p:spTree>
    <p:extLst>
      <p:ext uri="{BB962C8B-B14F-4D97-AF65-F5344CB8AC3E}">
        <p14:creationId xmlns:p14="http://schemas.microsoft.com/office/powerpoint/2010/main" val="309628553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BEA0EA7-B07F-4D28-AE1C-AD5CF901A46C}" type="slidenum">
              <a:t>‹#›</a:t>
            </a:fld>
            <a:endParaRPr lang="en-US"/>
          </a:p>
        </p:txBody>
      </p:sp>
    </p:spTree>
    <p:extLst>
      <p:ext uri="{BB962C8B-B14F-4D97-AF65-F5344CB8AC3E}">
        <p14:creationId xmlns:p14="http://schemas.microsoft.com/office/powerpoint/2010/main" val="11043529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1624D5D-93EB-4E65-8AFA-9BF085943212}" type="slidenum">
              <a:t>‹#›</a:t>
            </a:fld>
            <a:endParaRPr lang="en-US"/>
          </a:p>
        </p:txBody>
      </p:sp>
    </p:spTree>
    <p:extLst>
      <p:ext uri="{BB962C8B-B14F-4D97-AF65-F5344CB8AC3E}">
        <p14:creationId xmlns:p14="http://schemas.microsoft.com/office/powerpoint/2010/main" val="18881471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1E2691F-61C0-49DB-904D-9ED8F42DBF6E}" type="slidenum">
              <a:t>‹#›</a:t>
            </a:fld>
            <a:endParaRPr lang="en-US"/>
          </a:p>
        </p:txBody>
      </p:sp>
    </p:spTree>
    <p:extLst>
      <p:ext uri="{BB962C8B-B14F-4D97-AF65-F5344CB8AC3E}">
        <p14:creationId xmlns:p14="http://schemas.microsoft.com/office/powerpoint/2010/main" val="13616499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707A4BF5-EC77-4165-B14E-C7FA4DD0A191}" type="slidenum">
              <a:t>‹#›</a:t>
            </a:fld>
            <a:endParaRPr lang="en-US"/>
          </a:p>
        </p:txBody>
      </p:sp>
    </p:spTree>
    <p:extLst>
      <p:ext uri="{BB962C8B-B14F-4D97-AF65-F5344CB8AC3E}">
        <p14:creationId xmlns:p14="http://schemas.microsoft.com/office/powerpoint/2010/main" val="299973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B3EE33C9-754A-462F-BA4B-82747242CE31}" type="slidenum">
              <a:t>‹#›</a:t>
            </a:fld>
            <a:endParaRPr lang="en-US"/>
          </a:p>
        </p:txBody>
      </p:sp>
    </p:spTree>
    <p:extLst>
      <p:ext uri="{BB962C8B-B14F-4D97-AF65-F5344CB8AC3E}">
        <p14:creationId xmlns:p14="http://schemas.microsoft.com/office/powerpoint/2010/main" val="19708978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C1F6236E-6796-49AE-AA26-BA71A13398FB}" type="slidenum">
              <a:t>‹#›</a:t>
            </a:fld>
            <a:endParaRPr lang="en-US"/>
          </a:p>
        </p:txBody>
      </p:sp>
    </p:spTree>
    <p:extLst>
      <p:ext uri="{BB962C8B-B14F-4D97-AF65-F5344CB8AC3E}">
        <p14:creationId xmlns:p14="http://schemas.microsoft.com/office/powerpoint/2010/main" val="22864463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BB77CBD8-7CC1-43C8-AAE5-D977A0722851}" type="slidenum">
              <a:t>‹#›</a:t>
            </a:fld>
            <a:endParaRPr lang="en-US"/>
          </a:p>
        </p:txBody>
      </p:sp>
    </p:spTree>
    <p:extLst>
      <p:ext uri="{BB962C8B-B14F-4D97-AF65-F5344CB8AC3E}">
        <p14:creationId xmlns:p14="http://schemas.microsoft.com/office/powerpoint/2010/main" val="209074844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36046965-867A-4FE0-8C5C-3DF0AE44C257}" type="slidenum">
              <a:t>‹#›</a:t>
            </a:fld>
            <a:endParaRPr lang="en-US"/>
          </a:p>
        </p:txBody>
      </p:sp>
    </p:spTree>
    <p:extLst>
      <p:ext uri="{BB962C8B-B14F-4D97-AF65-F5344CB8AC3E}">
        <p14:creationId xmlns:p14="http://schemas.microsoft.com/office/powerpoint/2010/main" val="351802764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B0477AE4-CFC4-42AD-9B29-E979B5D5F33B}" type="slidenum">
              <a:t>‹#›</a:t>
            </a:fld>
            <a:endParaRPr lang="en-US"/>
          </a:p>
        </p:txBody>
      </p:sp>
    </p:spTree>
    <p:extLst>
      <p:ext uri="{BB962C8B-B14F-4D97-AF65-F5344CB8AC3E}">
        <p14:creationId xmlns:p14="http://schemas.microsoft.com/office/powerpoint/2010/main" val="23507443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BDB3C6A-4032-443B-A34A-0DF0E92FBA3F}" type="slidenum">
              <a:t>‹#›</a:t>
            </a:fld>
            <a:endParaRPr lang="en-US"/>
          </a:p>
        </p:txBody>
      </p:sp>
    </p:spTree>
    <p:extLst>
      <p:ext uri="{BB962C8B-B14F-4D97-AF65-F5344CB8AC3E}">
        <p14:creationId xmlns:p14="http://schemas.microsoft.com/office/powerpoint/2010/main" val="19694220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69DF421-4C84-4AF2-81CF-465EBC6637F6}" type="slidenum">
              <a:t>‹#›</a:t>
            </a:fld>
            <a:endParaRPr lang="en-US"/>
          </a:p>
        </p:txBody>
      </p:sp>
    </p:spTree>
    <p:extLst>
      <p:ext uri="{BB962C8B-B14F-4D97-AF65-F5344CB8AC3E}">
        <p14:creationId xmlns:p14="http://schemas.microsoft.com/office/powerpoint/2010/main" val="234963405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4F34D9A-B32F-4582-84C8-E16722F147FC}" type="slidenum">
              <a:t>‹#›</a:t>
            </a:fld>
            <a:endParaRPr lang="en-US"/>
          </a:p>
        </p:txBody>
      </p:sp>
    </p:spTree>
    <p:extLst>
      <p:ext uri="{BB962C8B-B14F-4D97-AF65-F5344CB8AC3E}">
        <p14:creationId xmlns:p14="http://schemas.microsoft.com/office/powerpoint/2010/main" val="211024194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C3DB670-2F64-49AC-862B-983C2B501206}" type="slidenum">
              <a:t>‹#›</a:t>
            </a:fld>
            <a:endParaRPr lang="en-US"/>
          </a:p>
        </p:txBody>
      </p:sp>
    </p:spTree>
    <p:extLst>
      <p:ext uri="{BB962C8B-B14F-4D97-AF65-F5344CB8AC3E}">
        <p14:creationId xmlns:p14="http://schemas.microsoft.com/office/powerpoint/2010/main" val="167325330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645187C-8421-43D1-B17E-C9A9FB0B84E9}" type="slidenum">
              <a:t>‹#›</a:t>
            </a:fld>
            <a:endParaRPr lang="en-US"/>
          </a:p>
        </p:txBody>
      </p:sp>
    </p:spTree>
    <p:extLst>
      <p:ext uri="{BB962C8B-B14F-4D97-AF65-F5344CB8AC3E}">
        <p14:creationId xmlns:p14="http://schemas.microsoft.com/office/powerpoint/2010/main" val="851801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1C08EAC-1D1F-4A94-8448-B436EF89D36A}" type="slidenum">
              <a:t>‹#›</a:t>
            </a:fld>
            <a:endParaRPr lang="en-US"/>
          </a:p>
        </p:txBody>
      </p:sp>
    </p:spTree>
    <p:extLst>
      <p:ext uri="{BB962C8B-B14F-4D97-AF65-F5344CB8AC3E}">
        <p14:creationId xmlns:p14="http://schemas.microsoft.com/office/powerpoint/2010/main" val="248273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BC7570FC-20ED-4994-A584-045534816794}" type="slidenum">
              <a:t>‹#›</a:t>
            </a:fld>
            <a:endParaRPr lang="en-US"/>
          </a:p>
        </p:txBody>
      </p:sp>
    </p:spTree>
    <p:extLst>
      <p:ext uri="{BB962C8B-B14F-4D97-AF65-F5344CB8AC3E}">
        <p14:creationId xmlns:p14="http://schemas.microsoft.com/office/powerpoint/2010/main" val="60076916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C843BAEE-E1E9-4A78-914D-D718A752C0B6}" type="slidenum">
              <a:t>‹#›</a:t>
            </a:fld>
            <a:endParaRPr lang="en-US"/>
          </a:p>
        </p:txBody>
      </p:sp>
    </p:spTree>
    <p:extLst>
      <p:ext uri="{BB962C8B-B14F-4D97-AF65-F5344CB8AC3E}">
        <p14:creationId xmlns:p14="http://schemas.microsoft.com/office/powerpoint/2010/main" val="274411284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FB3E7B10-310D-40B4-B53F-FA681030FDE4}" type="slidenum">
              <a:t>‹#›</a:t>
            </a:fld>
            <a:endParaRPr lang="en-US"/>
          </a:p>
        </p:txBody>
      </p:sp>
    </p:spTree>
    <p:extLst>
      <p:ext uri="{BB962C8B-B14F-4D97-AF65-F5344CB8AC3E}">
        <p14:creationId xmlns:p14="http://schemas.microsoft.com/office/powerpoint/2010/main" val="205667643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AF6402E0-1A72-41A9-AB1C-E09261E329DA}" type="slidenum">
              <a:t>‹#›</a:t>
            </a:fld>
            <a:endParaRPr lang="en-US"/>
          </a:p>
        </p:txBody>
      </p:sp>
    </p:spTree>
    <p:extLst>
      <p:ext uri="{BB962C8B-B14F-4D97-AF65-F5344CB8AC3E}">
        <p14:creationId xmlns:p14="http://schemas.microsoft.com/office/powerpoint/2010/main" val="144518689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4B1B4FE5-55D4-4951-BDD9-E76ECB3D3950}" type="slidenum">
              <a:t>‹#›</a:t>
            </a:fld>
            <a:endParaRPr lang="en-US"/>
          </a:p>
        </p:txBody>
      </p:sp>
    </p:spTree>
    <p:extLst>
      <p:ext uri="{BB962C8B-B14F-4D97-AF65-F5344CB8AC3E}">
        <p14:creationId xmlns:p14="http://schemas.microsoft.com/office/powerpoint/2010/main" val="345892730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B23D3A42-3809-43C6-A04A-1F00C55EFB49}" type="slidenum">
              <a:t>‹#›</a:t>
            </a:fld>
            <a:endParaRPr lang="en-US"/>
          </a:p>
        </p:txBody>
      </p:sp>
    </p:spTree>
    <p:extLst>
      <p:ext uri="{BB962C8B-B14F-4D97-AF65-F5344CB8AC3E}">
        <p14:creationId xmlns:p14="http://schemas.microsoft.com/office/powerpoint/2010/main" val="108834708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3A2A9BC-4658-4421-B5DB-B1EF5C8FF528}" type="slidenum">
              <a:t>‹#›</a:t>
            </a:fld>
            <a:endParaRPr lang="en-US"/>
          </a:p>
        </p:txBody>
      </p:sp>
    </p:spTree>
    <p:extLst>
      <p:ext uri="{BB962C8B-B14F-4D97-AF65-F5344CB8AC3E}">
        <p14:creationId xmlns:p14="http://schemas.microsoft.com/office/powerpoint/2010/main" val="116319229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36F2B9E-6ECB-45BF-BA2C-38E9E955B04A}" type="slidenum">
              <a:t>‹#›</a:t>
            </a:fld>
            <a:endParaRPr lang="en-US"/>
          </a:p>
        </p:txBody>
      </p:sp>
    </p:spTree>
    <p:extLst>
      <p:ext uri="{BB962C8B-B14F-4D97-AF65-F5344CB8AC3E}">
        <p14:creationId xmlns:p14="http://schemas.microsoft.com/office/powerpoint/2010/main" val="280823842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22B73DC-0B70-4126-83ED-43FF950F4D4F}" type="slidenum">
              <a:t>‹#›</a:t>
            </a:fld>
            <a:endParaRPr lang="en-US"/>
          </a:p>
        </p:txBody>
      </p:sp>
    </p:spTree>
    <p:extLst>
      <p:ext uri="{BB962C8B-B14F-4D97-AF65-F5344CB8AC3E}">
        <p14:creationId xmlns:p14="http://schemas.microsoft.com/office/powerpoint/2010/main" val="107095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495C1919-3174-4D5F-9A01-0F5E92AD12E6}" type="slidenum">
              <a:t>‹#›</a:t>
            </a:fld>
            <a:endParaRPr lang="en-US"/>
          </a:p>
        </p:txBody>
      </p:sp>
    </p:spTree>
    <p:extLst>
      <p:ext uri="{BB962C8B-B14F-4D97-AF65-F5344CB8AC3E}">
        <p14:creationId xmlns:p14="http://schemas.microsoft.com/office/powerpoint/2010/main" val="368574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C62C1C7-2D59-4B07-968C-583FE61E7E8D}" type="slidenum">
              <a:t>‹#›</a:t>
            </a:fld>
            <a:endParaRPr lang="en-US"/>
          </a:p>
        </p:txBody>
      </p:sp>
    </p:spTree>
    <p:extLst>
      <p:ext uri="{BB962C8B-B14F-4D97-AF65-F5344CB8AC3E}">
        <p14:creationId xmlns:p14="http://schemas.microsoft.com/office/powerpoint/2010/main" val="3668553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2.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2.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6" descr="C0-HD-TOP.png"/>
          <p:cNvPicPr>
            <a:picLocks noChangeAspect="1"/>
          </p:cNvPicPr>
          <p:nvPr/>
        </p:nvPicPr>
        <p:blipFill>
          <a:blip r:embed="rId13">
            <a:lum bright="-50000"/>
            <a:alphaModFix/>
          </a:blip>
          <a:srcRect/>
          <a:stretch>
            <a:fillRect/>
          </a:stretch>
        </p:blipFill>
        <p:spPr>
          <a:xfrm>
            <a:off x="0" y="0"/>
            <a:ext cx="12192119" cy="1441439"/>
          </a:xfrm>
          <a:prstGeom prst="rect">
            <a:avLst/>
          </a:prstGeom>
          <a:noFill/>
          <a:ln>
            <a:noFill/>
          </a:ln>
        </p:spPr>
      </p:pic>
      <p:sp>
        <p:nvSpPr>
          <p:cNvPr id="3" name="Title Placeholder 2"/>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4" name="Text Placeholder 3"/>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8594640" y="6356520"/>
            <a:ext cx="2911679" cy="365040"/>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6" name="Footer Placeholder 5"/>
          <p:cNvSpPr txBox="1">
            <a:spLocks noGrp="1"/>
          </p:cNvSpPr>
          <p:nvPr>
            <p:ph type="ftr" sz="quarter" idx="3"/>
          </p:nvPr>
        </p:nvSpPr>
        <p:spPr>
          <a:xfrm>
            <a:off x="685799" y="6356520"/>
            <a:ext cx="7772400" cy="36504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Slide Number Placeholder 6"/>
          <p:cNvSpPr txBox="1">
            <a:spLocks noGrp="1"/>
          </p:cNvSpPr>
          <p:nvPr>
            <p:ph type="sldNum" sz="quarter" idx="4"/>
          </p:nvPr>
        </p:nvSpPr>
        <p:spPr>
          <a:xfrm>
            <a:off x="8763120" y="380520"/>
            <a:ext cx="2743199"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05F10210-5FCE-4BBD-8F7E-63640512FE02}"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6" descr="C0-HD-TOP.png"/>
          <p:cNvPicPr>
            <a:picLocks noChangeAspect="1"/>
          </p:cNvPicPr>
          <p:nvPr/>
        </p:nvPicPr>
        <p:blipFill>
          <a:blip r:embed="rId13">
            <a:lum bright="-50000"/>
            <a:alphaModFix/>
          </a:blip>
          <a:srcRect/>
          <a:stretch>
            <a:fillRect/>
          </a:stretch>
        </p:blipFill>
        <p:spPr>
          <a:xfrm>
            <a:off x="0" y="0"/>
            <a:ext cx="12192119" cy="1441439"/>
          </a:xfrm>
          <a:prstGeom prst="rect">
            <a:avLst/>
          </a:prstGeom>
          <a:noFill/>
          <a:ln>
            <a:noFill/>
          </a:ln>
        </p:spPr>
      </p:pic>
      <p:pic>
        <p:nvPicPr>
          <p:cNvPr id="3" name="Picture 7" descr="C0-HD-BTM.png"/>
          <p:cNvPicPr>
            <a:picLocks noChangeAspect="1"/>
          </p:cNvPicPr>
          <p:nvPr/>
        </p:nvPicPr>
        <p:blipFill>
          <a:blip r:embed="rId14">
            <a:lum bright="-50000"/>
            <a:alphaModFix/>
          </a:blip>
          <a:srcRect/>
          <a:stretch>
            <a:fillRect/>
          </a:stretch>
        </p:blipFill>
        <p:spPr>
          <a:xfrm>
            <a:off x="0" y="4375080"/>
            <a:ext cx="12192119" cy="2482920"/>
          </a:xfrm>
          <a:prstGeom prst="rect">
            <a:avLst/>
          </a:prstGeom>
          <a:noFill/>
          <a:ln>
            <a:noFill/>
          </a:ln>
        </p:spPr>
      </p:pic>
      <p:sp>
        <p:nvSpPr>
          <p:cNvPr id="4" name="Title Placeholder 3"/>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5" name="Text Placeholder 4"/>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txBox="1">
            <a:spLocks noGrp="1"/>
          </p:cNvSpPr>
          <p:nvPr>
            <p:ph type="dt" sz="half" idx="2"/>
          </p:nvPr>
        </p:nvSpPr>
        <p:spPr>
          <a:xfrm>
            <a:off x="7908839" y="4314960"/>
            <a:ext cx="2911679" cy="374400"/>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Footer Placeholder 6"/>
          <p:cNvSpPr txBox="1">
            <a:spLocks noGrp="1"/>
          </p:cNvSpPr>
          <p:nvPr>
            <p:ph type="ftr" sz="quarter" idx="3"/>
          </p:nvPr>
        </p:nvSpPr>
        <p:spPr>
          <a:xfrm>
            <a:off x="1371599" y="4324320"/>
            <a:ext cx="6400799" cy="36504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8" name="Slide Number Placeholder 7"/>
          <p:cNvSpPr txBox="1">
            <a:spLocks noGrp="1"/>
          </p:cNvSpPr>
          <p:nvPr>
            <p:ph type="sldNum" sz="quarter" idx="4"/>
          </p:nvPr>
        </p:nvSpPr>
        <p:spPr>
          <a:xfrm>
            <a:off x="8077320" y="1430280"/>
            <a:ext cx="2743199" cy="365040"/>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F393CE12-20B0-4AEA-AB03-14112229CE20}"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7" descr="C0-HD-BTM.png"/>
          <p:cNvPicPr>
            <a:picLocks noChangeAspect="1"/>
          </p:cNvPicPr>
          <p:nvPr/>
        </p:nvPicPr>
        <p:blipFill>
          <a:blip r:embed="rId13">
            <a:lum bright="-50000"/>
            <a:alphaModFix/>
          </a:blip>
          <a:srcRect/>
          <a:stretch>
            <a:fillRect/>
          </a:stretch>
        </p:blipFill>
        <p:spPr>
          <a:xfrm>
            <a:off x="0" y="4375080"/>
            <a:ext cx="12192119" cy="2482920"/>
          </a:xfrm>
          <a:prstGeom prst="rect">
            <a:avLst/>
          </a:prstGeom>
          <a:noFill/>
          <a:ln>
            <a:noFill/>
          </a:ln>
        </p:spPr>
      </p:pic>
      <p:sp>
        <p:nvSpPr>
          <p:cNvPr id="3" name="Title Placeholder 2"/>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4" name="Text Placeholder 3"/>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7813440" y="380520"/>
            <a:ext cx="291132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6" name="Footer Placeholder 5"/>
          <p:cNvSpPr txBox="1">
            <a:spLocks noGrp="1"/>
          </p:cNvSpPr>
          <p:nvPr>
            <p:ph type="ftr" sz="quarter" idx="3"/>
          </p:nvPr>
        </p:nvSpPr>
        <p:spPr>
          <a:xfrm>
            <a:off x="685799" y="380880"/>
            <a:ext cx="6991199" cy="36360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Slide Number Placeholder 6"/>
          <p:cNvSpPr txBox="1">
            <a:spLocks noGrp="1"/>
          </p:cNvSpPr>
          <p:nvPr>
            <p:ph type="sldNum" sz="quarter" idx="4"/>
          </p:nvPr>
        </p:nvSpPr>
        <p:spPr>
          <a:xfrm>
            <a:off x="10861200" y="380520"/>
            <a:ext cx="64476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ED4C9759-A86D-475E-9601-38AEB00A70B1}" type="slidenum">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7" descr="C0-HD-BTM.png"/>
          <p:cNvPicPr>
            <a:picLocks noChangeAspect="1"/>
          </p:cNvPicPr>
          <p:nvPr/>
        </p:nvPicPr>
        <p:blipFill>
          <a:blip r:embed="rId13">
            <a:lum bright="-50000"/>
            <a:alphaModFix/>
          </a:blip>
          <a:srcRect/>
          <a:stretch>
            <a:fillRect/>
          </a:stretch>
        </p:blipFill>
        <p:spPr>
          <a:xfrm>
            <a:off x="0" y="4375080"/>
            <a:ext cx="12192119" cy="2482920"/>
          </a:xfrm>
          <a:prstGeom prst="rect">
            <a:avLst/>
          </a:prstGeom>
          <a:noFill/>
          <a:ln>
            <a:noFill/>
          </a:ln>
        </p:spPr>
      </p:pic>
      <p:sp>
        <p:nvSpPr>
          <p:cNvPr id="3" name="Title Placeholder 2"/>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4" name="Text Placeholder 3"/>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7813440" y="380520"/>
            <a:ext cx="291132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6" name="Footer Placeholder 5"/>
          <p:cNvSpPr txBox="1">
            <a:spLocks noGrp="1"/>
          </p:cNvSpPr>
          <p:nvPr>
            <p:ph type="ftr" sz="quarter" idx="3"/>
          </p:nvPr>
        </p:nvSpPr>
        <p:spPr>
          <a:xfrm>
            <a:off x="685799" y="379440"/>
            <a:ext cx="6991199" cy="36504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Slide Number Placeholder 6"/>
          <p:cNvSpPr txBox="1">
            <a:spLocks noGrp="1"/>
          </p:cNvSpPr>
          <p:nvPr>
            <p:ph type="sldNum" sz="quarter" idx="4"/>
          </p:nvPr>
        </p:nvSpPr>
        <p:spPr>
          <a:xfrm>
            <a:off x="10861200" y="380520"/>
            <a:ext cx="64476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36D45615-4D76-4E8E-9499-D3415C901D5E}" type="slidenum">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7" descr="C0-HD-BTM.png"/>
          <p:cNvPicPr>
            <a:picLocks noChangeAspect="1"/>
          </p:cNvPicPr>
          <p:nvPr/>
        </p:nvPicPr>
        <p:blipFill>
          <a:blip r:embed="rId13">
            <a:lum bright="-50000"/>
            <a:alphaModFix/>
          </a:blip>
          <a:srcRect/>
          <a:stretch>
            <a:fillRect/>
          </a:stretch>
        </p:blipFill>
        <p:spPr>
          <a:xfrm>
            <a:off x="0" y="4375080"/>
            <a:ext cx="12192119" cy="2482920"/>
          </a:xfrm>
          <a:prstGeom prst="rect">
            <a:avLst/>
          </a:prstGeom>
          <a:noFill/>
          <a:ln>
            <a:noFill/>
          </a:ln>
        </p:spPr>
      </p:pic>
      <p:sp>
        <p:nvSpPr>
          <p:cNvPr id="3" name="TextBox 8"/>
          <p:cNvSpPr/>
          <p:nvPr/>
        </p:nvSpPr>
        <p:spPr>
          <a:xfrm>
            <a:off x="476280" y="933480"/>
            <a:ext cx="609480" cy="58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8000" b="0" i="0" u="none" strike="noStrike" cap="none" baseline="0">
                <a:ln>
                  <a:noFill/>
                </a:ln>
                <a:solidFill>
                  <a:srgbClr val="FFFFFF"/>
                </a:solidFill>
                <a:latin typeface="Century Gothic" pitchFamily="34"/>
                <a:ea typeface="WenQuanYi Zen Hei Sharp" pitchFamily="2"/>
                <a:cs typeface="Lohit Devanagari" pitchFamily="2"/>
              </a:rPr>
              <a:t>“</a:t>
            </a:r>
          </a:p>
        </p:txBody>
      </p:sp>
      <p:sp>
        <p:nvSpPr>
          <p:cNvPr id="4" name="TextBox 9"/>
          <p:cNvSpPr/>
          <p:nvPr/>
        </p:nvSpPr>
        <p:spPr>
          <a:xfrm>
            <a:off x="10983960" y="2701800"/>
            <a:ext cx="609480" cy="58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1">
            <a:noAutofit/>
          </a:bodyPr>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8000" b="0" i="0" u="none" strike="noStrike" cap="none" baseline="0">
                <a:ln>
                  <a:noFill/>
                </a:ln>
                <a:solidFill>
                  <a:srgbClr val="FFFFFF"/>
                </a:solidFill>
                <a:latin typeface="Century Gothic" pitchFamily="34"/>
                <a:ea typeface="WenQuanYi Zen Hei Sharp" pitchFamily="2"/>
                <a:cs typeface="Lohit Devanagari" pitchFamily="2"/>
              </a:rPr>
              <a:t>”</a:t>
            </a:r>
          </a:p>
        </p:txBody>
      </p:sp>
      <p:sp>
        <p:nvSpPr>
          <p:cNvPr id="5" name="Title Placeholder 4"/>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6" name="Text Placeholder 5"/>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txBox="1">
            <a:spLocks noGrp="1"/>
          </p:cNvSpPr>
          <p:nvPr>
            <p:ph type="dt" sz="half" idx="2"/>
          </p:nvPr>
        </p:nvSpPr>
        <p:spPr>
          <a:xfrm>
            <a:off x="7813440" y="380520"/>
            <a:ext cx="291132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8" name="Footer Placeholder 7"/>
          <p:cNvSpPr txBox="1">
            <a:spLocks noGrp="1"/>
          </p:cNvSpPr>
          <p:nvPr>
            <p:ph type="ftr" sz="quarter" idx="3"/>
          </p:nvPr>
        </p:nvSpPr>
        <p:spPr>
          <a:xfrm>
            <a:off x="685799" y="379440"/>
            <a:ext cx="6991199" cy="36504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9" name="Slide Number Placeholder 8"/>
          <p:cNvSpPr txBox="1">
            <a:spLocks noGrp="1"/>
          </p:cNvSpPr>
          <p:nvPr>
            <p:ph type="sldNum" sz="quarter" idx="4"/>
          </p:nvPr>
        </p:nvSpPr>
        <p:spPr>
          <a:xfrm>
            <a:off x="10861200" y="380520"/>
            <a:ext cx="64476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FAC7CD73-6B19-4846-BF6F-A2BDCCF72919}" type="slidenum">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7" descr="C0-HD-BTM.png"/>
          <p:cNvPicPr>
            <a:picLocks noChangeAspect="1"/>
          </p:cNvPicPr>
          <p:nvPr/>
        </p:nvPicPr>
        <p:blipFill>
          <a:blip r:embed="rId13">
            <a:lum bright="-50000"/>
            <a:alphaModFix/>
          </a:blip>
          <a:srcRect/>
          <a:stretch>
            <a:fillRect/>
          </a:stretch>
        </p:blipFill>
        <p:spPr>
          <a:xfrm>
            <a:off x="0" y="4375080"/>
            <a:ext cx="12192119" cy="2482920"/>
          </a:xfrm>
          <a:prstGeom prst="rect">
            <a:avLst/>
          </a:prstGeom>
          <a:noFill/>
          <a:ln>
            <a:noFill/>
          </a:ln>
        </p:spPr>
      </p:pic>
      <p:sp>
        <p:nvSpPr>
          <p:cNvPr id="3" name="Title Placeholder 2"/>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4" name="Text Placeholder 3"/>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7813440" y="379440"/>
            <a:ext cx="2911320" cy="365040"/>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6" name="Footer Placeholder 5"/>
          <p:cNvSpPr txBox="1">
            <a:spLocks noGrp="1"/>
          </p:cNvSpPr>
          <p:nvPr>
            <p:ph type="ftr" sz="quarter" idx="3"/>
          </p:nvPr>
        </p:nvSpPr>
        <p:spPr>
          <a:xfrm>
            <a:off x="685799" y="379440"/>
            <a:ext cx="6991199" cy="36504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Slide Number Placeholder 6"/>
          <p:cNvSpPr txBox="1">
            <a:spLocks noGrp="1"/>
          </p:cNvSpPr>
          <p:nvPr>
            <p:ph type="sldNum" sz="quarter" idx="4"/>
          </p:nvPr>
        </p:nvSpPr>
        <p:spPr>
          <a:xfrm>
            <a:off x="10861200" y="380520"/>
            <a:ext cx="64476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8E45A6AF-3B79-4DA2-B94B-A3594252FDA0}" type="slidenum">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7" descr="C0-HD-BTM.png"/>
          <p:cNvPicPr>
            <a:picLocks noChangeAspect="1"/>
          </p:cNvPicPr>
          <p:nvPr/>
        </p:nvPicPr>
        <p:blipFill>
          <a:blip r:embed="rId13">
            <a:lum bright="-50000"/>
            <a:alphaModFix/>
          </a:blip>
          <a:srcRect/>
          <a:stretch>
            <a:fillRect/>
          </a:stretch>
        </p:blipFill>
        <p:spPr>
          <a:xfrm>
            <a:off x="0" y="4375080"/>
            <a:ext cx="12192119" cy="2482920"/>
          </a:xfrm>
          <a:prstGeom prst="rect">
            <a:avLst/>
          </a:prstGeom>
          <a:noFill/>
          <a:ln>
            <a:noFill/>
          </a:ln>
        </p:spPr>
      </p:pic>
      <p:sp>
        <p:nvSpPr>
          <p:cNvPr id="3" name="Title Placeholder 2"/>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4" name="Text Placeholder 3"/>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7813440" y="379440"/>
            <a:ext cx="2911320" cy="365040"/>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6" name="Footer Placeholder 5"/>
          <p:cNvSpPr txBox="1">
            <a:spLocks noGrp="1"/>
          </p:cNvSpPr>
          <p:nvPr>
            <p:ph type="ftr" sz="quarter" idx="3"/>
          </p:nvPr>
        </p:nvSpPr>
        <p:spPr>
          <a:xfrm>
            <a:off x="685799" y="380520"/>
            <a:ext cx="6991199" cy="365399"/>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Slide Number Placeholder 6"/>
          <p:cNvSpPr txBox="1">
            <a:spLocks noGrp="1"/>
          </p:cNvSpPr>
          <p:nvPr>
            <p:ph type="sldNum" sz="quarter" idx="4"/>
          </p:nvPr>
        </p:nvSpPr>
        <p:spPr>
          <a:xfrm>
            <a:off x="10861200" y="380520"/>
            <a:ext cx="64476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184C2505-6BF8-4576-B13F-F6D2518E3448}" type="slidenum">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docs.oracle.com/javase/8/docs/api/javax/lang/model/element/ElementVisitor.html"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javaworld.com/article/2077602/java-tip-98--reflect-on-the-visitor-design-pattern.html"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hyperlink" Target="https://www.javaworld.com/article/2077602/java-tip-98--reflect-on-the-visitor-design-pattern.html" TargetMode="External"/><Relationship Id="rId3" Type="http://schemas.openxmlformats.org/officeDocument/2006/relationships/hyperlink" Target="https://en.wikipedia.org/wiki/Visitor_pattern" TargetMode="External"/><Relationship Id="rId7" Type="http://schemas.openxmlformats.org/officeDocument/2006/relationships/hyperlink" Target="https://blog.jooq.org/tag/visitor-pattern/"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hyperlink" Target="https://www.baeldung.com/java-nio2-file-visitor" TargetMode="External"/><Relationship Id="rId5" Type="http://schemas.openxmlformats.org/officeDocument/2006/relationships/hyperlink" Target="https://www.baeldung.com/java-visitor-pattern" TargetMode="External"/><Relationship Id="rId4" Type="http://schemas.openxmlformats.org/officeDocument/2006/relationships/hyperlink" Target="https://en.wikipedia.org/wiki/Double_dispatch"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DesiGN (ANTI-)PATTERN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71240" y="1803240"/>
            <a:ext cx="9448920" cy="1825920"/>
          </a:xfrm>
        </p:spPr>
        <p:txBody>
          <a:bodyPr wrap="square" lIns="91440" tIns="45720" rIns="91440" bIns="45720" anchor="b">
            <a:noAutofit/>
          </a:bodyPr>
          <a:lstStyle/>
          <a:p>
            <a:pPr lvl="0" algn="l" hangingPunct="1"/>
            <a:r>
              <a:rPr lang="en-US" sz="6000"/>
              <a:t>DESIGN (ANTI-)PATTERNS</a:t>
            </a:r>
          </a:p>
        </p:txBody>
      </p:sp>
      <p:sp>
        <p:nvSpPr>
          <p:cNvPr id="3" name="Subtitle 2"/>
          <p:cNvSpPr txBox="1">
            <a:spLocks noGrp="1"/>
          </p:cNvSpPr>
          <p:nvPr>
            <p:ph type="subTitle" idx="4294967295"/>
          </p:nvPr>
        </p:nvSpPr>
        <p:spPr>
          <a:xfrm>
            <a:off x="1371240" y="3631679"/>
            <a:ext cx="9448920" cy="685799"/>
          </a:xfrm>
        </p:spPr>
        <p:txBody>
          <a:bodyPr wrap="square" lIns="91440" tIns="45720" rIns="91440" bIns="45720">
            <a:noAutofit/>
          </a:bodyPr>
          <a:lstStyle/>
          <a:p>
            <a:pPr lvl="0" hangingPunct="1">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t>Coffee Break</a:t>
            </a:r>
          </a:p>
        </p:txBody>
      </p:sp>
      <p:sp>
        <p:nvSpPr>
          <p:cNvPr id="4" name="TextBox 3"/>
          <p:cNvSpPr txBox="1"/>
          <p:nvPr/>
        </p:nvSpPr>
        <p:spPr>
          <a:xfrm>
            <a:off x="1408319" y="4134240"/>
            <a:ext cx="680292" cy="306323"/>
          </a:xfrm>
          <a:prstGeom prst="rect">
            <a:avLst/>
          </a:prstGeom>
          <a:noFill/>
          <a:ln>
            <a:noFill/>
          </a:ln>
        </p:spPr>
        <p:txBody>
          <a:bodyPr vert="horz" wrap="none" lIns="90000" tIns="45000" rIns="90000" bIns="45000" anchorCtr="0" compatLnSpc="1">
            <a:sp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r>
              <a:rPr lang="en-US" sz="1400" b="0" i="0" u="none" strike="noStrike" cap="none" baseline="0" dirty="0">
                <a:ln>
                  <a:noFill/>
                </a:ln>
                <a:solidFill>
                  <a:srgbClr val="FFFFFF"/>
                </a:solidFill>
                <a:latin typeface="Century Gothic" pitchFamily="34"/>
                <a:ea typeface="WenQuanYi Zen Hei Sharp" pitchFamily="2"/>
                <a:cs typeface="Lohit Devanagari" pitchFamily="2"/>
              </a:rPr>
              <a:t>Visitor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VISITOR</a:t>
            </a:r>
            <a:endParaRPr lang="sk-SK" b="1" dirty="0"/>
          </a:p>
        </p:txBody>
      </p:sp>
      <p:sp>
        <p:nvSpPr>
          <p:cNvPr id="3" name="Text Placeholder 2"/>
          <p:cNvSpPr txBox="1">
            <a:spLocks noGrp="1"/>
          </p:cNvSpPr>
          <p:nvPr>
            <p:ph type="body" idx="4294967295"/>
          </p:nvPr>
        </p:nvSpPr>
        <p:spPr>
          <a:xfrm>
            <a:off x="685799" y="1627199"/>
            <a:ext cx="11201400" cy="4956480"/>
          </a:xfrm>
        </p:spPr>
        <p:txBody>
          <a:bodyPr wrap="square" lIns="91440" tIns="45720" rIns="91440" bIns="45720"/>
          <a:lstStyle/>
          <a:p>
            <a:pPr lvl="0" hangingPunct="1">
              <a:lnSpc>
                <a:spcPct val="80000"/>
              </a:lnSpc>
            </a:pPr>
            <a:r>
              <a:rPr lang="sk-SK" b="1" dirty="0">
                <a:solidFill>
                  <a:srgbClr val="FE801A"/>
                </a:solidFill>
              </a:rPr>
              <a:t>Example implementation</a:t>
            </a:r>
            <a:r>
              <a:rPr lang="en-US" b="1" dirty="0">
                <a:solidFill>
                  <a:srgbClr val="FE801A"/>
                </a:solidFill>
              </a:rPr>
              <a:t> Visitors</a:t>
            </a:r>
            <a:endParaRPr lang="sk-SK" b="1" dirty="0">
              <a:solidFill>
                <a:srgbClr val="FE801A"/>
              </a:solidFill>
            </a:endParaRPr>
          </a:p>
        </p:txBody>
      </p:sp>
      <p:pic>
        <p:nvPicPr>
          <p:cNvPr id="4" name="Picture 3">
            <a:extLst>
              <a:ext uri="{FF2B5EF4-FFF2-40B4-BE49-F238E27FC236}">
                <a16:creationId xmlns:a16="http://schemas.microsoft.com/office/drawing/2014/main" id="{EBB2FDC8-3025-4788-9AB6-EDFC77D55E2A}"/>
              </a:ext>
            </a:extLst>
          </p:cNvPr>
          <p:cNvPicPr>
            <a:picLocks noChangeAspect="1"/>
          </p:cNvPicPr>
          <p:nvPr/>
        </p:nvPicPr>
        <p:blipFill>
          <a:blip r:embed="rId3"/>
          <a:stretch>
            <a:fillRect/>
          </a:stretch>
        </p:blipFill>
        <p:spPr>
          <a:xfrm>
            <a:off x="791167" y="2219831"/>
            <a:ext cx="5105400" cy="2924175"/>
          </a:xfrm>
          <a:prstGeom prst="rect">
            <a:avLst/>
          </a:prstGeom>
        </p:spPr>
      </p:pic>
      <p:pic>
        <p:nvPicPr>
          <p:cNvPr id="5" name="Picture 4">
            <a:extLst>
              <a:ext uri="{FF2B5EF4-FFF2-40B4-BE49-F238E27FC236}">
                <a16:creationId xmlns:a16="http://schemas.microsoft.com/office/drawing/2014/main" id="{0FAFE29C-6A38-410B-BF01-8953FBBB0281}"/>
              </a:ext>
            </a:extLst>
          </p:cNvPr>
          <p:cNvPicPr>
            <a:picLocks noChangeAspect="1"/>
          </p:cNvPicPr>
          <p:nvPr/>
        </p:nvPicPr>
        <p:blipFill>
          <a:blip r:embed="rId4"/>
          <a:stretch>
            <a:fillRect/>
          </a:stretch>
        </p:blipFill>
        <p:spPr>
          <a:xfrm>
            <a:off x="6001935" y="2219831"/>
            <a:ext cx="5048250" cy="2867025"/>
          </a:xfrm>
          <a:prstGeom prst="rect">
            <a:avLst/>
          </a:prstGeom>
        </p:spPr>
      </p:pic>
    </p:spTree>
    <p:extLst>
      <p:ext uri="{BB962C8B-B14F-4D97-AF65-F5344CB8AC3E}">
        <p14:creationId xmlns:p14="http://schemas.microsoft.com/office/powerpoint/2010/main" val="3499717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VISITOR</a:t>
            </a:r>
            <a:endParaRPr lang="sk-SK" b="1" dirty="0"/>
          </a:p>
        </p:txBody>
      </p:sp>
      <p:sp>
        <p:nvSpPr>
          <p:cNvPr id="3" name="Text Placeholder 2"/>
          <p:cNvSpPr txBox="1">
            <a:spLocks noGrp="1"/>
          </p:cNvSpPr>
          <p:nvPr>
            <p:ph type="body" idx="4294967295"/>
          </p:nvPr>
        </p:nvSpPr>
        <p:spPr>
          <a:xfrm>
            <a:off x="685799" y="1627199"/>
            <a:ext cx="11201400" cy="4956480"/>
          </a:xfrm>
        </p:spPr>
        <p:txBody>
          <a:bodyPr wrap="square" lIns="91440" tIns="45720" rIns="91440" bIns="45720"/>
          <a:lstStyle/>
          <a:p>
            <a:pPr lvl="0" hangingPunct="1">
              <a:lnSpc>
                <a:spcPct val="80000"/>
              </a:lnSpc>
            </a:pPr>
            <a:r>
              <a:rPr lang="sk-SK" b="1" dirty="0">
                <a:solidFill>
                  <a:srgbClr val="FE801A"/>
                </a:solidFill>
              </a:rPr>
              <a:t>Example implementation</a:t>
            </a:r>
            <a:r>
              <a:rPr lang="en-US" b="1" dirty="0">
                <a:solidFill>
                  <a:srgbClr val="FE801A"/>
                </a:solidFill>
              </a:rPr>
              <a:t> Visitors</a:t>
            </a:r>
            <a:endParaRPr lang="sk-SK" b="1" dirty="0">
              <a:solidFill>
                <a:srgbClr val="FE801A"/>
              </a:solidFill>
            </a:endParaRPr>
          </a:p>
        </p:txBody>
      </p:sp>
      <p:pic>
        <p:nvPicPr>
          <p:cNvPr id="6" name="Picture 5">
            <a:extLst>
              <a:ext uri="{FF2B5EF4-FFF2-40B4-BE49-F238E27FC236}">
                <a16:creationId xmlns:a16="http://schemas.microsoft.com/office/drawing/2014/main" id="{3260D31C-9942-4F2F-99D9-CB57847A6320}"/>
              </a:ext>
            </a:extLst>
          </p:cNvPr>
          <p:cNvPicPr>
            <a:picLocks noChangeAspect="1"/>
          </p:cNvPicPr>
          <p:nvPr/>
        </p:nvPicPr>
        <p:blipFill>
          <a:blip r:embed="rId3"/>
          <a:stretch>
            <a:fillRect/>
          </a:stretch>
        </p:blipFill>
        <p:spPr>
          <a:xfrm>
            <a:off x="785954" y="2200730"/>
            <a:ext cx="4240271" cy="3893710"/>
          </a:xfrm>
          <a:prstGeom prst="rect">
            <a:avLst/>
          </a:prstGeom>
        </p:spPr>
      </p:pic>
      <p:pic>
        <p:nvPicPr>
          <p:cNvPr id="7" name="Picture 6">
            <a:extLst>
              <a:ext uri="{FF2B5EF4-FFF2-40B4-BE49-F238E27FC236}">
                <a16:creationId xmlns:a16="http://schemas.microsoft.com/office/drawing/2014/main" id="{C26C01AC-EFE3-40CA-A15E-47D8D74CC048}"/>
              </a:ext>
            </a:extLst>
          </p:cNvPr>
          <p:cNvPicPr>
            <a:picLocks noChangeAspect="1"/>
          </p:cNvPicPr>
          <p:nvPr/>
        </p:nvPicPr>
        <p:blipFill>
          <a:blip r:embed="rId4"/>
          <a:stretch>
            <a:fillRect/>
          </a:stretch>
        </p:blipFill>
        <p:spPr>
          <a:xfrm>
            <a:off x="5890852" y="2896719"/>
            <a:ext cx="3194782" cy="2067895"/>
          </a:xfrm>
          <a:prstGeom prst="rect">
            <a:avLst/>
          </a:prstGeom>
        </p:spPr>
      </p:pic>
    </p:spTree>
    <p:extLst>
      <p:ext uri="{BB962C8B-B14F-4D97-AF65-F5344CB8AC3E}">
        <p14:creationId xmlns:p14="http://schemas.microsoft.com/office/powerpoint/2010/main" val="1266593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VISITOR</a:t>
            </a:r>
            <a:endParaRPr lang="sk-SK" b="1" dirty="0"/>
          </a:p>
        </p:txBody>
      </p:sp>
      <p:sp>
        <p:nvSpPr>
          <p:cNvPr id="3" name="Text Placeholder 2"/>
          <p:cNvSpPr txBox="1">
            <a:spLocks noGrp="1"/>
          </p:cNvSpPr>
          <p:nvPr>
            <p:ph type="body" idx="4294967295"/>
          </p:nvPr>
        </p:nvSpPr>
        <p:spPr>
          <a:xfrm>
            <a:off x="685798" y="1627199"/>
            <a:ext cx="10678887" cy="4956480"/>
          </a:xfrm>
        </p:spPr>
        <p:txBody>
          <a:bodyPr wrap="square" lIns="91440" tIns="45720" rIns="91440" bIns="45720">
            <a:normAutofit/>
          </a:bodyPr>
          <a:lstStyle/>
          <a:p>
            <a:pPr lvl="0" hangingPunct="1">
              <a:lnSpc>
                <a:spcPct val="80000"/>
              </a:lnSpc>
            </a:pPr>
            <a:r>
              <a:rPr lang="sk-SK" b="1" dirty="0">
                <a:solidFill>
                  <a:srgbClr val="FE801A"/>
                </a:solidFill>
              </a:rPr>
              <a:t>Example </a:t>
            </a:r>
            <a:r>
              <a:rPr lang="en-US" b="1" dirty="0">
                <a:solidFill>
                  <a:srgbClr val="FE801A"/>
                </a:solidFill>
              </a:rPr>
              <a:t>discussion</a:t>
            </a:r>
            <a:endParaRPr lang="sk-SK" b="1" dirty="0">
              <a:solidFill>
                <a:srgbClr val="FE801A"/>
              </a:solidFill>
            </a:endParaRPr>
          </a:p>
          <a:p>
            <a:pPr lvl="0" hangingPunct="1">
              <a:lnSpc>
                <a:spcPct val="80000"/>
              </a:lnSpc>
              <a:spcBef>
                <a:spcPts val="1871"/>
              </a:spcBef>
              <a:buSzPct val="45000"/>
              <a:buFont typeface="StarSymbol"/>
              <a:buChar char="●"/>
            </a:pPr>
            <a:r>
              <a:rPr lang="en-US" sz="2000" i="1" dirty="0"/>
              <a:t>We can add new functionality by implementing new Visitor without modifying elements</a:t>
            </a:r>
          </a:p>
          <a:p>
            <a:pPr lvl="0" hangingPunct="1">
              <a:lnSpc>
                <a:spcPct val="80000"/>
              </a:lnSpc>
              <a:spcBef>
                <a:spcPts val="1871"/>
              </a:spcBef>
              <a:buSzPct val="45000"/>
              <a:buFont typeface="StarSymbol"/>
              <a:buChar char="●"/>
            </a:pPr>
            <a:r>
              <a:rPr lang="en-US" sz="2000" i="1" dirty="0"/>
              <a:t>Adding new element is painful – we need to add new visit method to the Visitor interface and implement it in each Visitor implementation</a:t>
            </a:r>
          </a:p>
          <a:p>
            <a:pPr lvl="0" hangingPunct="1">
              <a:lnSpc>
                <a:spcPct val="80000"/>
              </a:lnSpc>
              <a:spcBef>
                <a:spcPts val="1871"/>
              </a:spcBef>
              <a:buSzPct val="45000"/>
              <a:buFont typeface="StarSymbol"/>
              <a:buChar char="●"/>
            </a:pPr>
            <a:r>
              <a:rPr lang="en-US" sz="2000" i="1" dirty="0"/>
              <a:t>Works well with Composite pattern – Composite represents hierarchy of Elements, it accepts a Visitor and for each new operation requires implementing new Visitor</a:t>
            </a:r>
          </a:p>
          <a:p>
            <a:pPr lvl="0" hangingPunct="1">
              <a:lnSpc>
                <a:spcPct val="80000"/>
              </a:lnSpc>
              <a:spcBef>
                <a:spcPts val="1871"/>
              </a:spcBef>
              <a:buSzPct val="45000"/>
              <a:buFont typeface="StarSymbol"/>
              <a:buChar char="●"/>
            </a:pPr>
            <a:r>
              <a:rPr lang="en-US" sz="2000" i="1" dirty="0"/>
              <a:t>Useful when we can’t change the elements, let’s say they come from library, we add functionality by Visitor, however, this requires element to have accept method, otherwise we can use Wrapper (Adapter) pattern</a:t>
            </a:r>
          </a:p>
          <a:p>
            <a:pPr lvl="0" hangingPunct="1">
              <a:lnSpc>
                <a:spcPct val="80000"/>
              </a:lnSpc>
              <a:spcBef>
                <a:spcPts val="1871"/>
              </a:spcBef>
              <a:buSzPct val="45000"/>
              <a:buFont typeface="StarSymbol"/>
              <a:buChar char="●"/>
            </a:pPr>
            <a:r>
              <a:rPr lang="en-US" dirty="0"/>
              <a:t>an algorithm involves several classes of the object structure, but it is desired to manage it in one single location</a:t>
            </a:r>
          </a:p>
          <a:p>
            <a:pPr lvl="0" hangingPunct="1">
              <a:lnSpc>
                <a:spcPct val="80000"/>
              </a:lnSpc>
              <a:spcBef>
                <a:spcPts val="1871"/>
              </a:spcBef>
              <a:buSzPct val="45000"/>
              <a:buFont typeface="StarSymbol"/>
              <a:buChar char="●"/>
            </a:pPr>
            <a:r>
              <a:rPr lang="en-US" dirty="0"/>
              <a:t>an algorithm needs to work across several independent class hierarchies</a:t>
            </a:r>
            <a:endParaRPr lang="en-US" sz="2000"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927" y="321177"/>
            <a:ext cx="4332871"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txBox="1">
            <a:spLocks noGrp="1"/>
          </p:cNvSpPr>
          <p:nvPr>
            <p:ph type="title" idx="4294967295"/>
          </p:nvPr>
        </p:nvSpPr>
        <p:spPr>
          <a:xfrm>
            <a:off x="674324" y="914400"/>
            <a:ext cx="3658077" cy="2887579"/>
          </a:xfrm>
        </p:spPr>
        <p:txBody>
          <a:bodyPr vert="horz" lIns="91440" tIns="45720" rIns="91440" bIns="45720" rtlCol="0" anchor="b">
            <a:normAutofit/>
          </a:bodyPr>
          <a:lstStyle/>
          <a:p>
            <a:pPr lvl="0" algn="ctr" hangingPunct="1">
              <a:spcBef>
                <a:spcPct val="0"/>
              </a:spcBef>
            </a:pPr>
            <a:r>
              <a:rPr lang="en-US" sz="4800" b="1" kern="1200">
                <a:latin typeface="+mj-lt"/>
                <a:ea typeface="+mj-ea"/>
                <a:cs typeface="+mj-cs"/>
              </a:rPr>
              <a:t>VISITOR</a:t>
            </a:r>
          </a:p>
        </p:txBody>
      </p:sp>
      <p:sp>
        <p:nvSpPr>
          <p:cNvPr id="3" name="Text Placeholder 2"/>
          <p:cNvSpPr txBox="1">
            <a:spLocks noGrp="1"/>
          </p:cNvSpPr>
          <p:nvPr>
            <p:ph type="body" idx="4294967295"/>
          </p:nvPr>
        </p:nvSpPr>
        <p:spPr>
          <a:xfrm>
            <a:off x="674324" y="4170501"/>
            <a:ext cx="3658077" cy="1525597"/>
          </a:xfrm>
        </p:spPr>
        <p:txBody>
          <a:bodyPr vert="horz" lIns="91440" tIns="45720" rIns="91440" bIns="45720" rtlCol="0">
            <a:normAutofit/>
          </a:bodyPr>
          <a:lstStyle/>
          <a:p>
            <a:pPr lvl="0" algn="ctr" hangingPunct="1">
              <a:spcBef>
                <a:spcPts val="1000"/>
              </a:spcBef>
            </a:pPr>
            <a:r>
              <a:rPr lang="en-US" sz="2000" b="1" kern="1200">
                <a:latin typeface="+mn-lt"/>
                <a:ea typeface="+mn-ea"/>
                <a:cs typeface="+mn-cs"/>
              </a:rPr>
              <a:t>Real world examples – Java NIO FileVisitor</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281" y="3910267"/>
            <a:ext cx="2587126"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549E85B-CF5B-4236-937D-98871B93573F}"/>
              </a:ext>
            </a:extLst>
          </p:cNvPr>
          <p:cNvPicPr>
            <a:picLocks noChangeAspect="1"/>
          </p:cNvPicPr>
          <p:nvPr/>
        </p:nvPicPr>
        <p:blipFill>
          <a:blip r:embed="rId3"/>
          <a:stretch>
            <a:fillRect/>
          </a:stretch>
        </p:blipFill>
        <p:spPr>
          <a:xfrm>
            <a:off x="5320160" y="492573"/>
            <a:ext cx="6223064" cy="5880796"/>
          </a:xfrm>
          <a:prstGeom prst="rect">
            <a:avLst/>
          </a:prstGeom>
        </p:spPr>
      </p:pic>
    </p:spTree>
    <p:extLst>
      <p:ext uri="{BB962C8B-B14F-4D97-AF65-F5344CB8AC3E}">
        <p14:creationId xmlns:p14="http://schemas.microsoft.com/office/powerpoint/2010/main" val="2993935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VISITOR</a:t>
            </a:r>
            <a:endParaRPr lang="sk-SK" b="1" dirty="0"/>
          </a:p>
        </p:txBody>
      </p:sp>
      <p:sp>
        <p:nvSpPr>
          <p:cNvPr id="3" name="Text Placeholder 2"/>
          <p:cNvSpPr txBox="1">
            <a:spLocks noGrp="1"/>
          </p:cNvSpPr>
          <p:nvPr>
            <p:ph type="body" idx="4294967295"/>
          </p:nvPr>
        </p:nvSpPr>
        <p:spPr>
          <a:xfrm>
            <a:off x="685799" y="1627199"/>
            <a:ext cx="11292840" cy="4956480"/>
          </a:xfrm>
        </p:spPr>
        <p:txBody>
          <a:bodyPr wrap="square" lIns="91440" tIns="45720" rIns="91440" bIns="45720"/>
          <a:lstStyle/>
          <a:p>
            <a:pPr lvl="0" hangingPunct="1">
              <a:lnSpc>
                <a:spcPct val="80000"/>
              </a:lnSpc>
            </a:pPr>
            <a:r>
              <a:rPr lang="en-US" b="1" dirty="0">
                <a:solidFill>
                  <a:srgbClr val="FE801A"/>
                </a:solidFill>
              </a:rPr>
              <a:t>Java NIO </a:t>
            </a:r>
            <a:r>
              <a:rPr lang="en-US" b="1" dirty="0" err="1">
                <a:solidFill>
                  <a:srgbClr val="FE801A"/>
                </a:solidFill>
              </a:rPr>
              <a:t>FileVisitor</a:t>
            </a:r>
            <a:endParaRPr lang="sk-SK" b="1" dirty="0">
              <a:solidFill>
                <a:srgbClr val="FE801A"/>
              </a:solidFill>
            </a:endParaRPr>
          </a:p>
          <a:p>
            <a:pPr lvl="0" hangingPunct="1">
              <a:lnSpc>
                <a:spcPct val="80000"/>
              </a:lnSpc>
              <a:spcBef>
                <a:spcPts val="1871"/>
              </a:spcBef>
              <a:buSzPct val="45000"/>
              <a:buFont typeface="StarSymbol"/>
              <a:buChar char="●"/>
            </a:pPr>
            <a:r>
              <a:rPr lang="en-US" sz="2000" i="1" dirty="0"/>
              <a:t>The element is the Path parameter</a:t>
            </a:r>
          </a:p>
          <a:p>
            <a:pPr lvl="0" hangingPunct="1">
              <a:lnSpc>
                <a:spcPct val="80000"/>
              </a:lnSpc>
              <a:spcBef>
                <a:spcPts val="1871"/>
              </a:spcBef>
              <a:buSzPct val="45000"/>
              <a:buFont typeface="StarSymbol"/>
              <a:buChar char="●"/>
            </a:pPr>
            <a:r>
              <a:rPr lang="en-US" sz="2000" i="1" dirty="0"/>
              <a:t>Has some additional parameters</a:t>
            </a:r>
          </a:p>
          <a:p>
            <a:pPr lvl="0" hangingPunct="1">
              <a:lnSpc>
                <a:spcPct val="80000"/>
              </a:lnSpc>
              <a:spcBef>
                <a:spcPts val="1871"/>
              </a:spcBef>
              <a:buSzPct val="45000"/>
              <a:buFont typeface="StarSymbol"/>
              <a:buChar char="●"/>
            </a:pPr>
            <a:r>
              <a:rPr lang="en-US" sz="2000" i="1" dirty="0"/>
              <a:t>Can return an </a:t>
            </a:r>
            <a:r>
              <a:rPr lang="en-US" sz="2000" i="1" dirty="0" err="1"/>
              <a:t>enum</a:t>
            </a:r>
            <a:r>
              <a:rPr lang="en-US" sz="2000" i="1" dirty="0"/>
              <a:t> that drives how should the algorithm behave</a:t>
            </a:r>
          </a:p>
          <a:p>
            <a:pPr lvl="0" hangingPunct="1">
              <a:lnSpc>
                <a:spcPct val="80000"/>
              </a:lnSpc>
              <a:spcBef>
                <a:spcPts val="1871"/>
              </a:spcBef>
              <a:buSzPct val="45000"/>
              <a:buFont typeface="StarSymbol"/>
              <a:buChar char="●"/>
            </a:pPr>
            <a:r>
              <a:rPr lang="en-US" sz="2000" i="1" dirty="0"/>
              <a:t>Can be implemented as a search over file system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VISITOR</a:t>
            </a:r>
            <a:endParaRPr lang="sk-SK" b="1" dirty="0"/>
          </a:p>
        </p:txBody>
      </p:sp>
      <p:sp>
        <p:nvSpPr>
          <p:cNvPr id="3" name="Text Placeholder 2"/>
          <p:cNvSpPr txBox="1">
            <a:spLocks noGrp="1"/>
          </p:cNvSpPr>
          <p:nvPr>
            <p:ph type="body" idx="4294967295"/>
          </p:nvPr>
        </p:nvSpPr>
        <p:spPr>
          <a:xfrm>
            <a:off x="685799" y="1627199"/>
            <a:ext cx="11292840" cy="4956480"/>
          </a:xfrm>
        </p:spPr>
        <p:txBody>
          <a:bodyPr wrap="square" lIns="91440" tIns="45720" rIns="91440" bIns="45720"/>
          <a:lstStyle/>
          <a:p>
            <a:pPr lvl="0" hangingPunct="1">
              <a:lnSpc>
                <a:spcPct val="80000"/>
              </a:lnSpc>
            </a:pPr>
            <a:r>
              <a:rPr lang="en-US" b="1" dirty="0">
                <a:solidFill>
                  <a:srgbClr val="FE801A"/>
                </a:solidFill>
              </a:rPr>
              <a:t>Java 8 Visitor for language features</a:t>
            </a:r>
            <a:endParaRPr lang="sk-SK" b="1" dirty="0">
              <a:solidFill>
                <a:srgbClr val="FE801A"/>
              </a:solidFill>
            </a:endParaRPr>
          </a:p>
          <a:p>
            <a:pPr lvl="0" hangingPunct="1">
              <a:lnSpc>
                <a:spcPct val="80000"/>
              </a:lnSpc>
              <a:spcBef>
                <a:spcPts val="1871"/>
              </a:spcBef>
              <a:buSzPct val="45000"/>
              <a:buFont typeface="StarSymbol"/>
              <a:buChar char="●"/>
            </a:pPr>
            <a:r>
              <a:rPr lang="en-US" sz="2000" dirty="0">
                <a:hlinkClick r:id="rId3"/>
              </a:rPr>
              <a:t>https://docs.oracle.com/javase/8/docs/api/javax/lang/model/element/ElementVisitor.html</a:t>
            </a:r>
            <a:endParaRPr lang="en-US" sz="2000" dirty="0"/>
          </a:p>
          <a:p>
            <a:pPr lvl="0" hangingPunct="1">
              <a:lnSpc>
                <a:spcPct val="80000"/>
              </a:lnSpc>
              <a:spcBef>
                <a:spcPts val="1871"/>
              </a:spcBef>
              <a:buSzPct val="45000"/>
              <a:buFont typeface="StarSymbol"/>
              <a:buChar char="●"/>
            </a:pPr>
            <a:endParaRPr lang="en-US" sz="2000" i="1" dirty="0"/>
          </a:p>
        </p:txBody>
      </p:sp>
      <p:pic>
        <p:nvPicPr>
          <p:cNvPr id="4" name="Picture 3">
            <a:extLst>
              <a:ext uri="{FF2B5EF4-FFF2-40B4-BE49-F238E27FC236}">
                <a16:creationId xmlns:a16="http://schemas.microsoft.com/office/drawing/2014/main" id="{091BB31B-32D4-40AF-929C-26B034F4B7C2}"/>
              </a:ext>
            </a:extLst>
          </p:cNvPr>
          <p:cNvPicPr>
            <a:picLocks noChangeAspect="1"/>
          </p:cNvPicPr>
          <p:nvPr/>
        </p:nvPicPr>
        <p:blipFill>
          <a:blip r:embed="rId4"/>
          <a:stretch>
            <a:fillRect/>
          </a:stretch>
        </p:blipFill>
        <p:spPr>
          <a:xfrm>
            <a:off x="2895120" y="2819311"/>
            <a:ext cx="5781658" cy="3962579"/>
          </a:xfrm>
          <a:prstGeom prst="rect">
            <a:avLst/>
          </a:prstGeom>
        </p:spPr>
      </p:pic>
    </p:spTree>
    <p:extLst>
      <p:ext uri="{BB962C8B-B14F-4D97-AF65-F5344CB8AC3E}">
        <p14:creationId xmlns:p14="http://schemas.microsoft.com/office/powerpoint/2010/main" val="3110844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VISITOR</a:t>
            </a:r>
            <a:endParaRPr lang="sk-SK" b="1" dirty="0"/>
          </a:p>
        </p:txBody>
      </p:sp>
      <p:sp>
        <p:nvSpPr>
          <p:cNvPr id="3" name="Text Placeholder 2"/>
          <p:cNvSpPr txBox="1">
            <a:spLocks noGrp="1"/>
          </p:cNvSpPr>
          <p:nvPr>
            <p:ph type="body" idx="4294967295"/>
          </p:nvPr>
        </p:nvSpPr>
        <p:spPr>
          <a:xfrm>
            <a:off x="685799" y="1627199"/>
            <a:ext cx="11292840" cy="4956480"/>
          </a:xfrm>
        </p:spPr>
        <p:txBody>
          <a:bodyPr wrap="square" lIns="91440" tIns="45720" rIns="91440" bIns="45720"/>
          <a:lstStyle/>
          <a:p>
            <a:pPr lvl="0" hangingPunct="1">
              <a:lnSpc>
                <a:spcPct val="80000"/>
              </a:lnSpc>
            </a:pPr>
            <a:r>
              <a:rPr lang="en-US" b="1" dirty="0">
                <a:solidFill>
                  <a:srgbClr val="FE801A"/>
                </a:solidFill>
              </a:rPr>
              <a:t>Real project example</a:t>
            </a:r>
            <a:endParaRPr lang="sk-SK" b="1" dirty="0">
              <a:solidFill>
                <a:srgbClr val="FE801A"/>
              </a:solidFill>
            </a:endParaRPr>
          </a:p>
          <a:p>
            <a:pPr lvl="0" hangingPunct="1">
              <a:lnSpc>
                <a:spcPct val="80000"/>
              </a:lnSpc>
              <a:spcBef>
                <a:spcPts val="1871"/>
              </a:spcBef>
              <a:buSzPct val="45000"/>
              <a:buFont typeface="StarSymbol"/>
              <a:buChar char="●"/>
            </a:pPr>
            <a:r>
              <a:rPr lang="en-US" sz="2000" i="1" dirty="0"/>
              <a:t>ISSP project API documented via Swagger</a:t>
            </a:r>
          </a:p>
          <a:p>
            <a:pPr lvl="0" hangingPunct="1">
              <a:lnSpc>
                <a:spcPct val="80000"/>
              </a:lnSpc>
              <a:spcBef>
                <a:spcPts val="1871"/>
              </a:spcBef>
              <a:buSzPct val="45000"/>
              <a:buFont typeface="StarSymbol"/>
              <a:buChar char="●"/>
            </a:pPr>
            <a:r>
              <a:rPr lang="en-US" sz="2000" i="1" dirty="0"/>
              <a:t>Deep hierarchical structure of the request object, lots of constraints</a:t>
            </a:r>
          </a:p>
          <a:p>
            <a:pPr lvl="0" hangingPunct="1">
              <a:lnSpc>
                <a:spcPct val="80000"/>
              </a:lnSpc>
              <a:spcBef>
                <a:spcPts val="1871"/>
              </a:spcBef>
              <a:buSzPct val="45000"/>
              <a:buFont typeface="StarSymbol"/>
              <a:buChar char="●"/>
            </a:pPr>
            <a:r>
              <a:rPr lang="en-US" sz="2000" i="1" dirty="0"/>
              <a:t>Task – generate automated test for these API constraints – positive and negative cases</a:t>
            </a:r>
          </a:p>
          <a:p>
            <a:pPr lvl="0" hangingPunct="1">
              <a:lnSpc>
                <a:spcPct val="80000"/>
              </a:lnSpc>
              <a:spcBef>
                <a:spcPts val="1871"/>
              </a:spcBef>
              <a:buSzPct val="45000"/>
              <a:buFont typeface="StarSymbol"/>
              <a:buChar char="●"/>
            </a:pPr>
            <a:r>
              <a:rPr lang="en-US" sz="2000" i="1" dirty="0"/>
              <a:t>Swagger parser parses Swagger file into AST</a:t>
            </a:r>
          </a:p>
          <a:p>
            <a:pPr lvl="0" hangingPunct="1">
              <a:lnSpc>
                <a:spcPct val="80000"/>
              </a:lnSpc>
              <a:spcBef>
                <a:spcPts val="1871"/>
              </a:spcBef>
              <a:buSzPct val="45000"/>
              <a:buFont typeface="StarSymbol"/>
              <a:buChar char="●"/>
            </a:pPr>
            <a:r>
              <a:rPr lang="en-US" sz="2000" i="1" dirty="0"/>
              <a:t>Wrap nodes of AST into convenient structure </a:t>
            </a:r>
            <a:r>
              <a:rPr lang="en-US" sz="2000" i="1"/>
              <a:t>with accept(Visitor) method</a:t>
            </a:r>
            <a:endParaRPr lang="en-US" sz="2000" i="1" dirty="0"/>
          </a:p>
          <a:p>
            <a:pPr lvl="0" hangingPunct="1">
              <a:lnSpc>
                <a:spcPct val="80000"/>
              </a:lnSpc>
              <a:spcBef>
                <a:spcPts val="1871"/>
              </a:spcBef>
              <a:buSzPct val="45000"/>
              <a:buFont typeface="StarSymbol"/>
              <a:buChar char="●"/>
            </a:pPr>
            <a:r>
              <a:rPr lang="en-US" sz="2000" i="1" dirty="0"/>
              <a:t>Positive case visitor – generates input that satisfy constraints</a:t>
            </a:r>
          </a:p>
          <a:p>
            <a:pPr lvl="0" hangingPunct="1">
              <a:lnSpc>
                <a:spcPct val="80000"/>
              </a:lnSpc>
              <a:spcBef>
                <a:spcPts val="1871"/>
              </a:spcBef>
              <a:buSzPct val="45000"/>
              <a:buFont typeface="StarSymbol"/>
              <a:buChar char="●"/>
            </a:pPr>
            <a:r>
              <a:rPr lang="en-US" sz="2000" i="1" dirty="0"/>
              <a:t>Negative case visitor – generates input that violate constraints</a:t>
            </a:r>
          </a:p>
        </p:txBody>
      </p:sp>
    </p:spTree>
    <p:extLst>
      <p:ext uri="{BB962C8B-B14F-4D97-AF65-F5344CB8AC3E}">
        <p14:creationId xmlns:p14="http://schemas.microsoft.com/office/powerpoint/2010/main" val="1672439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VISITOR</a:t>
            </a:r>
            <a:endParaRPr lang="sk-SK" b="1" dirty="0"/>
          </a:p>
        </p:txBody>
      </p:sp>
      <p:sp>
        <p:nvSpPr>
          <p:cNvPr id="3" name="Text Placeholder 2"/>
          <p:cNvSpPr txBox="1">
            <a:spLocks noGrp="1"/>
          </p:cNvSpPr>
          <p:nvPr>
            <p:ph type="body" idx="4294967295"/>
          </p:nvPr>
        </p:nvSpPr>
        <p:spPr>
          <a:xfrm>
            <a:off x="685799" y="1627199"/>
            <a:ext cx="11292840" cy="4956480"/>
          </a:xfrm>
        </p:spPr>
        <p:txBody>
          <a:bodyPr wrap="square" lIns="91440" tIns="45720" rIns="91440" bIns="45720"/>
          <a:lstStyle/>
          <a:p>
            <a:pPr lvl="0" hangingPunct="1">
              <a:lnSpc>
                <a:spcPct val="80000"/>
              </a:lnSpc>
            </a:pPr>
            <a:r>
              <a:rPr lang="en-US" b="1" dirty="0">
                <a:solidFill>
                  <a:srgbClr val="FE801A"/>
                </a:solidFill>
              </a:rPr>
              <a:t>Further discussion</a:t>
            </a:r>
            <a:endParaRPr lang="sk-SK" b="1" dirty="0">
              <a:solidFill>
                <a:srgbClr val="FE801A"/>
              </a:solidFill>
            </a:endParaRPr>
          </a:p>
          <a:p>
            <a:pPr lvl="0" hangingPunct="1">
              <a:lnSpc>
                <a:spcPct val="80000"/>
              </a:lnSpc>
              <a:spcBef>
                <a:spcPts val="1871"/>
              </a:spcBef>
              <a:buSzPct val="45000"/>
              <a:buFont typeface="StarSymbol"/>
              <a:buChar char="●"/>
            </a:pPr>
            <a:r>
              <a:rPr lang="en-US" sz="2000" i="1" dirty="0"/>
              <a:t>There are languages the support multiple-dispatch such as Common Lisp or C# via Dynamic language runtime which makes implementation of Visitor simplified</a:t>
            </a:r>
          </a:p>
          <a:p>
            <a:pPr lvl="0" hangingPunct="1">
              <a:lnSpc>
                <a:spcPct val="80000"/>
              </a:lnSpc>
              <a:spcBef>
                <a:spcPts val="1871"/>
              </a:spcBef>
              <a:buSzPct val="45000"/>
              <a:buFont typeface="StarSymbol"/>
              <a:buChar char="●"/>
            </a:pPr>
            <a:r>
              <a:rPr lang="en-US" sz="2000" i="1" dirty="0"/>
              <a:t>Instead of having overloaded method for each element subclass, there can be just one method with the Element interface and then switch using </a:t>
            </a:r>
            <a:r>
              <a:rPr lang="en-US" sz="2000" i="1" dirty="0" err="1"/>
              <a:t>instanceof</a:t>
            </a:r>
            <a:r>
              <a:rPr lang="en-US" sz="2000" i="1" dirty="0"/>
              <a:t>, not nice…</a:t>
            </a:r>
          </a:p>
          <a:p>
            <a:pPr lvl="0" hangingPunct="1">
              <a:lnSpc>
                <a:spcPct val="80000"/>
              </a:lnSpc>
              <a:spcBef>
                <a:spcPts val="1871"/>
              </a:spcBef>
              <a:buSzPct val="45000"/>
              <a:buFont typeface="StarSymbol"/>
              <a:buChar char="●"/>
            </a:pPr>
            <a:r>
              <a:rPr lang="en-US" sz="2000" i="1" dirty="0"/>
              <a:t>Use reflection </a:t>
            </a:r>
            <a:r>
              <a:rPr lang="en-US" sz="2000" dirty="0">
                <a:hlinkClick r:id="rId3"/>
              </a:rPr>
              <a:t>https://www.javaworld.com/article/2077602/java-tip-98--reflect-on-the-visitor-design-pattern.html</a:t>
            </a:r>
            <a:endParaRPr lang="en-US" sz="2000" i="1" dirty="0"/>
          </a:p>
        </p:txBody>
      </p:sp>
    </p:spTree>
    <p:extLst>
      <p:ext uri="{BB962C8B-B14F-4D97-AF65-F5344CB8AC3E}">
        <p14:creationId xmlns:p14="http://schemas.microsoft.com/office/powerpoint/2010/main" val="2298228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VISITOR</a:t>
            </a:r>
            <a:endParaRPr lang="sk-SK" b="1" dirty="0"/>
          </a:p>
        </p:txBody>
      </p:sp>
      <p:sp>
        <p:nvSpPr>
          <p:cNvPr id="3" name="Text Placeholder 2"/>
          <p:cNvSpPr txBox="1">
            <a:spLocks noGrp="1"/>
          </p:cNvSpPr>
          <p:nvPr>
            <p:ph type="body" idx="4294967295"/>
          </p:nvPr>
        </p:nvSpPr>
        <p:spPr>
          <a:xfrm>
            <a:off x="685799" y="1627199"/>
            <a:ext cx="11292840" cy="4956480"/>
          </a:xfrm>
        </p:spPr>
        <p:txBody>
          <a:bodyPr wrap="square" lIns="91440" tIns="45720" rIns="91440" bIns="45720"/>
          <a:lstStyle/>
          <a:p>
            <a:pPr lvl="0" hangingPunct="1">
              <a:lnSpc>
                <a:spcPct val="80000"/>
              </a:lnSpc>
            </a:pPr>
            <a:r>
              <a:rPr lang="en-US" b="1" dirty="0">
                <a:solidFill>
                  <a:srgbClr val="FE801A"/>
                </a:solidFill>
              </a:rPr>
              <a:t>Sources</a:t>
            </a:r>
          </a:p>
          <a:p>
            <a:pPr lvl="0" hangingPunct="1">
              <a:lnSpc>
                <a:spcPct val="80000"/>
              </a:lnSpc>
              <a:spcBef>
                <a:spcPts val="1871"/>
              </a:spcBef>
              <a:buSzPct val="45000"/>
              <a:buFont typeface="StarSymbol"/>
              <a:buChar char="●"/>
            </a:pPr>
            <a:r>
              <a:rPr lang="en-US" sz="2000" dirty="0">
                <a:hlinkClick r:id="rId3"/>
              </a:rPr>
              <a:t>https://en.wikipedia.org/wiki/Visitor_pattern</a:t>
            </a:r>
            <a:endParaRPr lang="en-US" sz="2000" dirty="0"/>
          </a:p>
          <a:p>
            <a:pPr lvl="0" hangingPunct="1">
              <a:lnSpc>
                <a:spcPct val="80000"/>
              </a:lnSpc>
              <a:spcBef>
                <a:spcPts val="1871"/>
              </a:spcBef>
              <a:buSzPct val="45000"/>
              <a:buFont typeface="StarSymbol"/>
              <a:buChar char="●"/>
            </a:pPr>
            <a:r>
              <a:rPr lang="en-US" sz="2000" dirty="0">
                <a:hlinkClick r:id="rId4"/>
              </a:rPr>
              <a:t>https://en.wikipedia.org/wiki/Double_dispatch</a:t>
            </a:r>
            <a:endParaRPr lang="en-US" sz="2000" dirty="0"/>
          </a:p>
          <a:p>
            <a:pPr lvl="0" hangingPunct="1">
              <a:lnSpc>
                <a:spcPct val="80000"/>
              </a:lnSpc>
              <a:spcBef>
                <a:spcPts val="1871"/>
              </a:spcBef>
              <a:buSzPct val="45000"/>
              <a:buFont typeface="StarSymbol"/>
              <a:buChar char="●"/>
            </a:pPr>
            <a:r>
              <a:rPr lang="en-US" sz="2000" dirty="0">
                <a:hlinkClick r:id="rId5"/>
              </a:rPr>
              <a:t>https://www.baeldung.com/java-visitor-pattern</a:t>
            </a:r>
            <a:endParaRPr lang="en-US" sz="2000" dirty="0"/>
          </a:p>
          <a:p>
            <a:pPr lvl="0" hangingPunct="1">
              <a:lnSpc>
                <a:spcPct val="80000"/>
              </a:lnSpc>
              <a:spcBef>
                <a:spcPts val="1871"/>
              </a:spcBef>
              <a:buSzPct val="45000"/>
              <a:buFont typeface="StarSymbol"/>
              <a:buChar char="●"/>
            </a:pPr>
            <a:r>
              <a:rPr lang="en-US" sz="2000" dirty="0">
                <a:hlinkClick r:id="rId6"/>
              </a:rPr>
              <a:t>https://www.baeldung.com/java-nio2-file-visitor</a:t>
            </a:r>
            <a:endParaRPr lang="en-US" sz="2000" dirty="0"/>
          </a:p>
          <a:p>
            <a:pPr lvl="0" hangingPunct="1">
              <a:lnSpc>
                <a:spcPct val="80000"/>
              </a:lnSpc>
              <a:spcBef>
                <a:spcPts val="1871"/>
              </a:spcBef>
              <a:buSzPct val="45000"/>
              <a:buFont typeface="StarSymbol"/>
              <a:buChar char="●"/>
            </a:pPr>
            <a:r>
              <a:rPr lang="en-US" sz="2000" dirty="0">
                <a:hlinkClick r:id="rId7"/>
              </a:rPr>
              <a:t>https://blog.jooq.org/tag/visitor-pattern/</a:t>
            </a:r>
            <a:endParaRPr lang="en-US" sz="2000" dirty="0"/>
          </a:p>
          <a:p>
            <a:pPr lvl="0" hangingPunct="1">
              <a:lnSpc>
                <a:spcPct val="80000"/>
              </a:lnSpc>
              <a:spcBef>
                <a:spcPts val="1871"/>
              </a:spcBef>
              <a:buSzPct val="45000"/>
              <a:buFont typeface="StarSymbol"/>
              <a:buChar char="●"/>
            </a:pPr>
            <a:r>
              <a:rPr lang="en-US" sz="2000" dirty="0">
                <a:hlinkClick r:id="rId8"/>
              </a:rPr>
              <a:t>https://www.javaworld.com/article/2077602/java-tip-98--reflect-on-the-visitor-design-pattern.html</a:t>
            </a:r>
            <a:endParaRPr lang="en-US" sz="2000" i="1" dirty="0"/>
          </a:p>
        </p:txBody>
      </p:sp>
    </p:spTree>
    <p:extLst>
      <p:ext uri="{BB962C8B-B14F-4D97-AF65-F5344CB8AC3E}">
        <p14:creationId xmlns:p14="http://schemas.microsoft.com/office/powerpoint/2010/main" val="1359611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VISITOR</a:t>
            </a:r>
            <a:endParaRPr lang="sk-SK" b="1" dirty="0"/>
          </a:p>
        </p:txBody>
      </p:sp>
      <p:sp>
        <p:nvSpPr>
          <p:cNvPr id="3" name="Text Placeholder 2"/>
          <p:cNvSpPr txBox="1">
            <a:spLocks noGrp="1"/>
          </p:cNvSpPr>
          <p:nvPr>
            <p:ph type="body" idx="4294967295"/>
          </p:nvPr>
        </p:nvSpPr>
        <p:spPr>
          <a:xfrm>
            <a:off x="685799" y="1627199"/>
            <a:ext cx="11292840" cy="4956480"/>
          </a:xfrm>
        </p:spPr>
        <p:txBody>
          <a:bodyPr wrap="square" lIns="91440" tIns="45720" rIns="91440" bIns="45720"/>
          <a:lstStyle/>
          <a:p>
            <a:pPr lvl="0" hangingPunct="1">
              <a:lnSpc>
                <a:spcPct val="80000"/>
              </a:lnSpc>
            </a:pPr>
            <a:r>
              <a:rPr lang="sk-SK" b="1" dirty="0">
                <a:solidFill>
                  <a:srgbClr val="FE801A"/>
                </a:solidFill>
              </a:rPr>
              <a:t>Questions</a:t>
            </a:r>
            <a:r>
              <a:rPr lang="en-US" b="1" dirty="0">
                <a:solidFill>
                  <a:srgbClr val="FE801A"/>
                </a:solidFill>
              </a:rPr>
              <a:t> and discussion</a:t>
            </a:r>
            <a:endParaRPr lang="sk-SK" b="1" dirty="0">
              <a:solidFill>
                <a:srgbClr val="FE801A"/>
              </a:solidFill>
            </a:endParaRPr>
          </a:p>
          <a:p>
            <a:pPr lvl="0" hangingPunct="1">
              <a:lnSpc>
                <a:spcPct val="80000"/>
              </a:lnSpc>
              <a:spcBef>
                <a:spcPts val="1871"/>
              </a:spcBef>
            </a:pPr>
            <a:endParaRPr lang="en-US" sz="2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What Are Design Patterns  ">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sk-SK" b="1"/>
              <a:t>WHAT ARE DESIGN PATTERNS </a:t>
            </a:r>
            <a:br>
              <a:rPr lang="sk-SK" b="1"/>
            </a:br>
            <a:endParaRPr lang="sk-SK" b="1"/>
          </a:p>
        </p:txBody>
      </p:sp>
      <p:sp>
        <p:nvSpPr>
          <p:cNvPr id="3" name="Text Placeholder 2"/>
          <p:cNvSpPr txBox="1">
            <a:spLocks noGrp="1"/>
          </p:cNvSpPr>
          <p:nvPr>
            <p:ph type="body" idx="4294967295"/>
          </p:nvPr>
        </p:nvSpPr>
        <p:spPr>
          <a:xfrm>
            <a:off x="685799" y="1627199"/>
            <a:ext cx="11506319" cy="5230800"/>
          </a:xfrm>
        </p:spPr>
        <p:txBody>
          <a:bodyPr wrap="square" lIns="91440" tIns="45720" rIns="91440" bIns="45720"/>
          <a:lstStyle/>
          <a:p>
            <a:pPr lvl="0" hangingPunct="1">
              <a:lnSpc>
                <a:spcPct val="80000"/>
              </a:lnSpc>
            </a:pPr>
            <a:r>
              <a:rPr lang="en-US" i="1"/>
              <a:t>A software design pattern is a general, reusable solution to a commonly occurring problem. It is not a finished design that can be transformed directly into source or machine code. It is a description or template for how to solve a problem that can be used in many different situations. Design patterns are formalized best practices that the programmer can use to solve common problems when designing an application or system.</a:t>
            </a:r>
          </a:p>
          <a:p>
            <a:pPr lvl="0" hangingPunct="1">
              <a:lnSpc>
                <a:spcPct val="80000"/>
              </a:lnSpc>
            </a:pPr>
            <a:endParaRPr lang="en-US"/>
          </a:p>
          <a:p>
            <a:pPr lvl="0" hangingPunct="1">
              <a:lnSpc>
                <a:spcPct val="80000"/>
              </a:lnSpc>
            </a:pPr>
            <a:r>
              <a:rPr lang="en-US" b="1"/>
              <a:t>Types</a:t>
            </a:r>
          </a:p>
          <a:p>
            <a:pPr lvl="0" hangingPunct="1">
              <a:lnSpc>
                <a:spcPct val="80000"/>
              </a:lnSpc>
              <a:buClr>
                <a:srgbClr val="FFFFFF"/>
              </a:buClr>
              <a:buSzPct val="100000"/>
              <a:buFont typeface="StarSymbol"/>
              <a:buChar char="•"/>
            </a:pPr>
            <a:r>
              <a:rPr lang="en-US"/>
              <a:t>Creational (singleton, builder, lazy init, abstract factory, object pool etc.)</a:t>
            </a:r>
          </a:p>
          <a:p>
            <a:pPr lvl="0" hangingPunct="1">
              <a:lnSpc>
                <a:spcPct val="80000"/>
              </a:lnSpc>
              <a:buClr>
                <a:srgbClr val="FFFFFF"/>
              </a:buClr>
              <a:buSzPct val="100000"/>
              <a:buFont typeface="StarSymbol"/>
              <a:buChar char="•"/>
            </a:pPr>
            <a:r>
              <a:rPr lang="en-US"/>
              <a:t>Structural (adapter, bridge, decorator, facade, composite, proxy etc.)</a:t>
            </a:r>
          </a:p>
          <a:p>
            <a:pPr lvl="0" hangingPunct="1">
              <a:lnSpc>
                <a:spcPct val="80000"/>
              </a:lnSpc>
              <a:buClr>
                <a:srgbClr val="FFFFFF"/>
              </a:buClr>
              <a:buSzPct val="100000"/>
              <a:buFont typeface="StarSymbol"/>
              <a:buChar char="•"/>
            </a:pPr>
            <a:r>
              <a:rPr lang="en-US"/>
              <a:t>Behavioral (iterator, strategy, template method, visitor, command etc.)</a:t>
            </a:r>
          </a:p>
          <a:p>
            <a:pPr lvl="0" hangingPunct="1">
              <a:lnSpc>
                <a:spcPct val="80000"/>
              </a:lnSpc>
              <a:buClr>
                <a:srgbClr val="FFFFFF"/>
              </a:buClr>
              <a:buSzPct val="100000"/>
              <a:buFont typeface="StarSymbol"/>
              <a:buChar char="•"/>
            </a:pPr>
            <a:r>
              <a:rPr lang="en-US"/>
              <a:t>Concurrency (thread pool, double checked locking, monitor object, reactor etc.)</a:t>
            </a:r>
          </a:p>
          <a:p>
            <a:pPr lvl="0" hangingPunct="1">
              <a:lnSpc>
                <a:spcPct val="80000"/>
              </a:lnSpc>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VISITOR</a:t>
            </a:r>
            <a:endParaRPr lang="sk-SK"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VISITOR</a:t>
            </a:r>
            <a:endParaRPr lang="sk-SK" b="1" dirty="0"/>
          </a:p>
        </p:txBody>
      </p:sp>
      <p:sp>
        <p:nvSpPr>
          <p:cNvPr id="3" name="Text Placeholder 2"/>
          <p:cNvSpPr txBox="1">
            <a:spLocks noGrp="1"/>
          </p:cNvSpPr>
          <p:nvPr>
            <p:ph type="body" idx="4294967295"/>
          </p:nvPr>
        </p:nvSpPr>
        <p:spPr>
          <a:xfrm>
            <a:off x="685799" y="1627199"/>
            <a:ext cx="11506319" cy="5230800"/>
          </a:xfrm>
        </p:spPr>
        <p:txBody>
          <a:bodyPr wrap="square" lIns="91440" tIns="45720" rIns="91440" bIns="45720">
            <a:normAutofit/>
          </a:bodyPr>
          <a:lstStyle/>
          <a:p>
            <a:pPr lvl="0" hangingPunct="1">
              <a:lnSpc>
                <a:spcPct val="80000"/>
              </a:lnSpc>
            </a:pPr>
            <a:r>
              <a:rPr lang="sk-SK" b="1" dirty="0">
                <a:solidFill>
                  <a:srgbClr val="FE801A"/>
                </a:solidFill>
              </a:rPr>
              <a:t>GoF Definition</a:t>
            </a:r>
          </a:p>
          <a:p>
            <a:pPr lvl="0" hangingPunct="1">
              <a:lnSpc>
                <a:spcPct val="80000"/>
              </a:lnSpc>
            </a:pPr>
            <a:r>
              <a:rPr lang="en-US" dirty="0"/>
              <a:t>Represent an operation to be performed on elements of an object structure. Visitor lets you define a new operation without changing the classes of the elements on which it operates.</a:t>
            </a:r>
          </a:p>
          <a:p>
            <a:pPr lvl="0" hangingPunct="1">
              <a:lnSpc>
                <a:spcPct val="80000"/>
              </a:lnSpc>
            </a:pPr>
            <a:endParaRPr lang="en-US" sz="800" b="1" dirty="0">
              <a:solidFill>
                <a:srgbClr val="FE801A"/>
              </a:solidFill>
            </a:endParaRPr>
          </a:p>
          <a:p>
            <a:pPr lvl="0" hangingPunct="1">
              <a:lnSpc>
                <a:spcPct val="80000"/>
              </a:lnSpc>
            </a:pPr>
            <a:r>
              <a:rPr lang="sk-SK" b="1" dirty="0">
                <a:solidFill>
                  <a:srgbClr val="FE801A"/>
                </a:solidFill>
              </a:rPr>
              <a:t>Concept</a:t>
            </a:r>
          </a:p>
          <a:p>
            <a:pPr marL="171450" indent="-171450" hangingPunct="1">
              <a:lnSpc>
                <a:spcPct val="80000"/>
              </a:lnSpc>
              <a:buFont typeface="Arial" panose="020B0604020202020204" pitchFamily="34" charset="0"/>
              <a:buChar char="•"/>
            </a:pPr>
            <a:r>
              <a:rPr lang="en-US" dirty="0"/>
              <a:t>It should be possible to define a new operation for (some) classes of an object structure without changing the classes</a:t>
            </a:r>
          </a:p>
          <a:p>
            <a:pPr marL="171450" indent="-171450" hangingPunct="1">
              <a:lnSpc>
                <a:spcPct val="80000"/>
              </a:lnSpc>
              <a:buFont typeface="Arial" panose="020B0604020202020204" pitchFamily="34" charset="0"/>
              <a:buChar char="•"/>
            </a:pPr>
            <a:r>
              <a:rPr lang="en-US" dirty="0"/>
              <a:t>Define a separate (visitor) object that implements an operation to be performed on elements of an object structure</a:t>
            </a:r>
          </a:p>
          <a:p>
            <a:pPr marL="171450" indent="-171450" hangingPunct="1">
              <a:lnSpc>
                <a:spcPct val="80000"/>
              </a:lnSpc>
              <a:buFont typeface="Arial" panose="020B0604020202020204" pitchFamily="34" charset="0"/>
              <a:buChar char="•"/>
            </a:pPr>
            <a:r>
              <a:rPr lang="en-US" dirty="0"/>
              <a:t>Clients traverse the object structure and call a </a:t>
            </a:r>
            <a:r>
              <a:rPr lang="en-US" i="1" dirty="0"/>
              <a:t>dispatching operation accept(visitor)</a:t>
            </a:r>
            <a:r>
              <a:rPr lang="en-US" dirty="0"/>
              <a:t> on an element — that "dispatches" (delegates) the request to the "accepted visitor object". The visitor object then performs the operation on the element ("visits the element").</a:t>
            </a:r>
          </a:p>
          <a:p>
            <a:pPr marL="171450" indent="-171450" hangingPunct="1">
              <a:lnSpc>
                <a:spcPct val="80000"/>
              </a:lnSpc>
              <a:buFont typeface="Arial" panose="020B0604020202020204" pitchFamily="34" charset="0"/>
              <a:buChar char="•"/>
            </a:pPr>
            <a:r>
              <a:rPr lang="en-US" dirty="0"/>
              <a:t>This makes it possible to create new operations independently from the classes of an object structure by adding new visitor objects (open/closed principle)</a:t>
            </a:r>
          </a:p>
          <a:p>
            <a:pPr marL="171450" lvl="0" indent="-171450" hangingPunct="1">
              <a:lnSpc>
                <a:spcPct val="80000"/>
              </a:lnSpc>
              <a:buFont typeface="Arial" panose="020B0604020202020204" pitchFamily="34" charset="0"/>
              <a:buChar char="•"/>
            </a:pPr>
            <a:endParaRPr lang="en-US" sz="800" b="1" dirty="0">
              <a:solidFill>
                <a:srgbClr val="FE801A"/>
              </a:solidFill>
            </a:endParaRPr>
          </a:p>
          <a:p>
            <a:pPr lvl="0" hangingPunct="1">
              <a:lnSpc>
                <a:spcPct val="80000"/>
              </a:lnSpc>
            </a:pPr>
            <a:endParaRPr lang="sk-SK" b="1" dirty="0">
              <a:solidFill>
                <a:srgbClr val="FE801A"/>
              </a:solidFill>
            </a:endParaRPr>
          </a:p>
          <a:p>
            <a:pPr lvl="0" hangingPunct="1">
              <a:lnSpc>
                <a:spcPct val="80000"/>
              </a:lnSpc>
            </a:pPr>
            <a:endParaRPr lang="en-US" dirty="0"/>
          </a:p>
          <a:p>
            <a:pPr lvl="0" hangingPunct="1">
              <a:lnSpc>
                <a:spcPct val="80000"/>
              </a:lnSpc>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VISITOR</a:t>
            </a:r>
            <a:endParaRPr lang="sk-SK" b="1" dirty="0"/>
          </a:p>
        </p:txBody>
      </p:sp>
      <p:sp>
        <p:nvSpPr>
          <p:cNvPr id="3" name="Text Placeholder 2"/>
          <p:cNvSpPr txBox="1">
            <a:spLocks noGrp="1"/>
          </p:cNvSpPr>
          <p:nvPr>
            <p:ph type="body" idx="4294967295"/>
          </p:nvPr>
        </p:nvSpPr>
        <p:spPr>
          <a:xfrm>
            <a:off x="685799" y="1627199"/>
            <a:ext cx="11506319" cy="5230800"/>
          </a:xfrm>
        </p:spPr>
        <p:txBody>
          <a:bodyPr wrap="square" lIns="91440" tIns="45720" rIns="91440" bIns="45720">
            <a:normAutofit/>
          </a:bodyPr>
          <a:lstStyle/>
          <a:p>
            <a:pPr lvl="0" hangingPunct="1">
              <a:lnSpc>
                <a:spcPct val="80000"/>
              </a:lnSpc>
            </a:pPr>
            <a:r>
              <a:rPr lang="en-US" b="1" dirty="0">
                <a:solidFill>
                  <a:srgbClr val="FE801A"/>
                </a:solidFill>
              </a:rPr>
              <a:t>Double dispatch</a:t>
            </a:r>
          </a:p>
          <a:p>
            <a:pPr marL="342900" indent="-342900" hangingPunct="1">
              <a:lnSpc>
                <a:spcPct val="80000"/>
              </a:lnSpc>
              <a:buFont typeface="Arial" panose="020B0604020202020204" pitchFamily="34" charset="0"/>
              <a:buChar char="•"/>
            </a:pPr>
            <a:r>
              <a:rPr lang="en-US" dirty="0"/>
              <a:t>Visitor pattern utilizes so called double dispatch</a:t>
            </a:r>
          </a:p>
          <a:p>
            <a:pPr marL="342900" indent="-342900" hangingPunct="1">
              <a:lnSpc>
                <a:spcPct val="80000"/>
              </a:lnSpc>
              <a:buFont typeface="Arial" panose="020B0604020202020204" pitchFamily="34" charset="0"/>
              <a:buChar char="•"/>
            </a:pPr>
            <a:r>
              <a:rPr lang="en-US" dirty="0"/>
              <a:t>Standard OO languages support only single dispatch, that is the operation that is executed depends on the name of the request, and the type of the receiver</a:t>
            </a:r>
          </a:p>
          <a:p>
            <a:pPr marL="342900" indent="-342900" hangingPunct="1">
              <a:lnSpc>
                <a:spcPct val="80000"/>
              </a:lnSpc>
              <a:buFont typeface="Arial" panose="020B0604020202020204" pitchFamily="34" charset="0"/>
              <a:buChar char="•"/>
            </a:pPr>
            <a:r>
              <a:rPr lang="en-US" dirty="0"/>
              <a:t>Double dispatch: the operation executed depends on: the name of the request, and the type of TWO receivers (the type of the Visitor and the type of the element it visits)</a:t>
            </a:r>
          </a:p>
          <a:p>
            <a:pPr marL="342900" indent="-342900" hangingPunct="1">
              <a:lnSpc>
                <a:spcPct val="80000"/>
              </a:lnSpc>
              <a:buFont typeface="Arial" panose="020B0604020202020204" pitchFamily="34" charset="0"/>
              <a:buChar char="•"/>
            </a:pPr>
            <a:r>
              <a:rPr lang="en-US" dirty="0"/>
              <a:t>Done via combination of polymorphism and method overloading</a:t>
            </a:r>
          </a:p>
          <a:p>
            <a:pPr lvl="0" hangingPunct="1">
              <a:lnSpc>
                <a:spcPct val="80000"/>
              </a:lnSpc>
            </a:pPr>
            <a:endParaRPr lang="sk-SK" b="1" dirty="0">
              <a:solidFill>
                <a:srgbClr val="FE801A"/>
              </a:solidFill>
            </a:endParaRPr>
          </a:p>
          <a:p>
            <a:pPr lvl="0" hangingPunct="1">
              <a:lnSpc>
                <a:spcPct val="80000"/>
              </a:lnSpc>
            </a:pPr>
            <a:endParaRPr lang="en-US" dirty="0"/>
          </a:p>
          <a:p>
            <a:pPr lvl="0" hangingPunct="1">
              <a:lnSpc>
                <a:spcPct val="80000"/>
              </a:lnSpc>
            </a:pPr>
            <a:endParaRPr lang="en-US" dirty="0"/>
          </a:p>
        </p:txBody>
      </p:sp>
    </p:spTree>
    <p:extLst>
      <p:ext uri="{BB962C8B-B14F-4D97-AF65-F5344CB8AC3E}">
        <p14:creationId xmlns:p14="http://schemas.microsoft.com/office/powerpoint/2010/main" val="503198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49014" y="763680"/>
            <a:ext cx="5127699" cy="1676603"/>
          </a:xfrm>
        </p:spPr>
        <p:txBody>
          <a:bodyPr vert="horz" lIns="91440" tIns="45720" rIns="91440" bIns="45720" rtlCol="0" anchor="ctr">
            <a:normAutofit/>
          </a:bodyPr>
          <a:lstStyle/>
          <a:p>
            <a:pPr lvl="0" algn="l" hangingPunct="1">
              <a:spcBef>
                <a:spcPct val="0"/>
              </a:spcBef>
            </a:pPr>
            <a:r>
              <a:rPr lang="en-US" sz="4400" b="1" kern="1200" dirty="0">
                <a:solidFill>
                  <a:schemeClr val="tx1"/>
                </a:solidFill>
                <a:latin typeface="+mj-lt"/>
                <a:ea typeface="+mj-ea"/>
                <a:cs typeface="+mj-cs"/>
              </a:rPr>
              <a:t>UML class diagram</a:t>
            </a:r>
          </a:p>
        </p:txBody>
      </p:sp>
      <p:sp>
        <p:nvSpPr>
          <p:cNvPr id="3" name="Text Placeholder 2"/>
          <p:cNvSpPr txBox="1">
            <a:spLocks noGrp="1"/>
          </p:cNvSpPr>
          <p:nvPr>
            <p:ph type="body" idx="4294967295"/>
          </p:nvPr>
        </p:nvSpPr>
        <p:spPr>
          <a:xfrm>
            <a:off x="649014" y="2438400"/>
            <a:ext cx="5586416" cy="3785419"/>
          </a:xfrm>
        </p:spPr>
        <p:txBody>
          <a:bodyPr vert="horz" lIns="91440" tIns="45720" rIns="91440" bIns="45720" rtlCol="0">
            <a:normAutofit lnSpcReduction="10000"/>
          </a:bodyPr>
          <a:lstStyle/>
          <a:p>
            <a:pPr lvl="0" indent="-228600" hangingPunct="1">
              <a:buFont typeface="Arial" panose="020B0604020202020204" pitchFamily="34" charset="0"/>
              <a:buChar char="•"/>
            </a:pPr>
            <a:r>
              <a:rPr lang="en-US" b="1" kern="1200" dirty="0">
                <a:solidFill>
                  <a:schemeClr val="tx1"/>
                </a:solidFill>
                <a:latin typeface="+mn-lt"/>
                <a:ea typeface="+mn-ea"/>
                <a:cs typeface="+mn-cs"/>
              </a:rPr>
              <a:t>Each element has accept(Visitor) method</a:t>
            </a:r>
          </a:p>
          <a:p>
            <a:pPr lvl="0" indent="-228600" hangingPunct="1">
              <a:buFont typeface="Arial" panose="020B0604020202020204" pitchFamily="34" charset="0"/>
              <a:buChar char="•"/>
            </a:pPr>
            <a:r>
              <a:rPr lang="en-US" b="1" kern="1200" dirty="0">
                <a:solidFill>
                  <a:schemeClr val="tx1"/>
                </a:solidFill>
                <a:latin typeface="+mn-lt"/>
                <a:ea typeface="+mn-ea"/>
                <a:cs typeface="+mn-cs"/>
              </a:rPr>
              <a:t>Each Visitor has visit method overloaded per concrete Element</a:t>
            </a:r>
          </a:p>
          <a:p>
            <a:pPr lvl="0" indent="-228600" hangingPunct="1">
              <a:buFont typeface="Arial" panose="020B0604020202020204" pitchFamily="34" charset="0"/>
              <a:buChar char="•"/>
            </a:pPr>
            <a:r>
              <a:rPr lang="en-US" b="1" kern="1200" dirty="0" err="1">
                <a:solidFill>
                  <a:schemeClr val="tx1"/>
                </a:solidFill>
                <a:latin typeface="+mn-lt"/>
                <a:ea typeface="+mn-ea"/>
                <a:cs typeface="+mn-cs"/>
              </a:rPr>
              <a:t>ConcreteElementA</a:t>
            </a:r>
            <a:r>
              <a:rPr lang="en-US" b="1" kern="1200" dirty="0">
                <a:solidFill>
                  <a:schemeClr val="tx1"/>
                </a:solidFill>
                <a:latin typeface="+mn-lt"/>
                <a:ea typeface="+mn-ea"/>
                <a:cs typeface="+mn-cs"/>
              </a:rPr>
              <a:t> accepts ConcreteVisitor1 via visitor parameter</a:t>
            </a:r>
          </a:p>
          <a:p>
            <a:pPr lvl="0" indent="-228600" hangingPunct="1">
              <a:buFont typeface="Arial" panose="020B0604020202020204" pitchFamily="34" charset="0"/>
              <a:buChar char="•"/>
            </a:pPr>
            <a:r>
              <a:rPr lang="en-US" b="1" kern="1200" dirty="0">
                <a:solidFill>
                  <a:schemeClr val="tx1"/>
                </a:solidFill>
                <a:latin typeface="+mn-lt"/>
                <a:ea typeface="+mn-ea"/>
                <a:cs typeface="+mn-cs"/>
              </a:rPr>
              <a:t>Calls visit(this), that means the overloaded method visit(</a:t>
            </a:r>
            <a:r>
              <a:rPr lang="en-US" b="1" kern="1200" dirty="0" err="1">
                <a:solidFill>
                  <a:schemeClr val="tx1"/>
                </a:solidFill>
                <a:latin typeface="+mn-lt"/>
                <a:ea typeface="+mn-ea"/>
                <a:cs typeface="+mn-cs"/>
              </a:rPr>
              <a:t>ConcreteElementA</a:t>
            </a:r>
            <a:r>
              <a:rPr lang="en-US" b="1" kern="1200" dirty="0">
                <a:solidFill>
                  <a:schemeClr val="tx1"/>
                </a:solidFill>
                <a:latin typeface="+mn-lt"/>
                <a:ea typeface="+mn-ea"/>
                <a:cs typeface="+mn-cs"/>
              </a:rPr>
              <a:t>)</a:t>
            </a:r>
          </a:p>
          <a:p>
            <a:pPr lvl="0" indent="-228600" hangingPunct="1">
              <a:buFont typeface="Arial" panose="020B0604020202020204" pitchFamily="34" charset="0"/>
              <a:buChar char="•"/>
            </a:pPr>
            <a:r>
              <a:rPr lang="en-US" b="1" kern="1200" dirty="0">
                <a:solidFill>
                  <a:schemeClr val="tx1"/>
                </a:solidFill>
                <a:latin typeface="+mn-lt"/>
                <a:ea typeface="+mn-ea"/>
                <a:cs typeface="+mn-cs"/>
              </a:rPr>
              <a:t>Hence the double dispatch – depends on method name – visit, receiver1 – concrete class of </a:t>
            </a:r>
            <a:r>
              <a:rPr lang="en-US" b="1" kern="1200" dirty="0" err="1">
                <a:solidFill>
                  <a:schemeClr val="tx1"/>
                </a:solidFill>
                <a:latin typeface="+mn-lt"/>
                <a:ea typeface="+mn-ea"/>
                <a:cs typeface="+mn-cs"/>
              </a:rPr>
              <a:t>ElementA</a:t>
            </a:r>
            <a:r>
              <a:rPr lang="en-US" b="1" kern="1200" dirty="0">
                <a:solidFill>
                  <a:schemeClr val="tx1"/>
                </a:solidFill>
                <a:latin typeface="+mn-lt"/>
                <a:ea typeface="+mn-ea"/>
                <a:cs typeface="+mn-cs"/>
              </a:rPr>
              <a:t>, concrete visitor 1 decided on runtime (polymorphism)</a:t>
            </a:r>
          </a:p>
          <a:p>
            <a:pPr lvl="0" indent="-228600" hangingPunct="1">
              <a:buFont typeface="Arial" panose="020B0604020202020204" pitchFamily="34" charset="0"/>
              <a:buChar char="•"/>
            </a:pPr>
            <a:endParaRPr lang="en-US" i="1" kern="1200" dirty="0">
              <a:solidFill>
                <a:schemeClr val="tx1"/>
              </a:solidFill>
              <a:latin typeface="+mn-lt"/>
              <a:ea typeface="+mn-ea"/>
              <a:cs typeface="+mn-cs"/>
            </a:endParaRPr>
          </a:p>
          <a:p>
            <a:pPr lvl="0" indent="-228600" hangingPunct="1">
              <a:buFont typeface="Arial" panose="020B0604020202020204" pitchFamily="34" charset="0"/>
              <a:buChar char="•"/>
            </a:pPr>
            <a:endParaRPr lang="en-US" i="1" kern="1200" dirty="0">
              <a:solidFill>
                <a:schemeClr val="tx1"/>
              </a:solidFill>
              <a:latin typeface="+mn-lt"/>
              <a:ea typeface="+mn-ea"/>
              <a:cs typeface="+mn-cs"/>
            </a:endParaRPr>
          </a:p>
          <a:p>
            <a:pPr lvl="0" indent="-228600" hangingPunct="1">
              <a:buFont typeface="Arial" panose="020B0604020202020204" pitchFamily="34" charset="0"/>
              <a:buChar char="•"/>
            </a:pPr>
            <a:endParaRPr lang="en-US" b="1" kern="1200" dirty="0">
              <a:solidFill>
                <a:schemeClr val="tx1"/>
              </a:solidFill>
              <a:latin typeface="+mn-lt"/>
              <a:ea typeface="+mn-ea"/>
              <a:cs typeface="+mn-cs"/>
            </a:endParaRPr>
          </a:p>
          <a:p>
            <a:pPr lvl="0" indent="-228600" hangingPunct="1">
              <a:buFont typeface="Arial" panose="020B0604020202020204" pitchFamily="34" charset="0"/>
              <a:buChar char="•"/>
            </a:pPr>
            <a:endParaRPr lang="en-US" kern="1200" dirty="0">
              <a:solidFill>
                <a:schemeClr val="tx1"/>
              </a:solidFill>
              <a:latin typeface="+mn-lt"/>
              <a:ea typeface="+mn-ea"/>
              <a:cs typeface="+mn-cs"/>
            </a:endParaRPr>
          </a:p>
          <a:p>
            <a:pPr lvl="0" indent="-228600" hangingPunct="1">
              <a:buFont typeface="Arial" panose="020B0604020202020204" pitchFamily="34" charset="0"/>
              <a:buChar char="•"/>
            </a:pPr>
            <a:endParaRPr lang="en-US" kern="1200" dirty="0">
              <a:solidFill>
                <a:schemeClr val="tx1"/>
              </a:solidFill>
              <a:latin typeface="+mn-lt"/>
              <a:ea typeface="+mn-ea"/>
              <a:cs typeface="+mn-cs"/>
            </a:endParaRPr>
          </a:p>
        </p:txBody>
      </p:sp>
      <p:pic>
        <p:nvPicPr>
          <p:cNvPr id="8" name="Picture 7">
            <a:extLst>
              <a:ext uri="{FF2B5EF4-FFF2-40B4-BE49-F238E27FC236}">
                <a16:creationId xmlns:a16="http://schemas.microsoft.com/office/drawing/2014/main" id="{CF4E3424-A3D8-4C07-84B2-D51A1C2F40BD}"/>
              </a:ext>
            </a:extLst>
          </p:cNvPr>
          <p:cNvPicPr>
            <a:picLocks noChangeAspect="1"/>
          </p:cNvPicPr>
          <p:nvPr/>
        </p:nvPicPr>
        <p:blipFill rotWithShape="1">
          <a:blip r:embed="rId3">
            <a:extLst>
              <a:ext uri="{28A0092B-C50C-407E-A947-70E740481C1C}">
                <a14:useLocalDpi xmlns:a14="http://schemas.microsoft.com/office/drawing/2010/main" val="0"/>
              </a:ext>
            </a:extLst>
          </a:blip>
          <a:srcRect r="249" b="2"/>
          <a:stretch/>
        </p:blipFill>
        <p:spPr>
          <a:xfrm>
            <a:off x="6091406" y="640082"/>
            <a:ext cx="5462435" cy="5577837"/>
          </a:xfrm>
          <a:prstGeom prst="rect">
            <a:avLst/>
          </a:prstGeom>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49014" y="763680"/>
            <a:ext cx="5839335" cy="1676603"/>
          </a:xfrm>
        </p:spPr>
        <p:txBody>
          <a:bodyPr vert="horz" lIns="91440" tIns="45720" rIns="91440" bIns="45720" rtlCol="0" anchor="ctr">
            <a:normAutofit/>
          </a:bodyPr>
          <a:lstStyle/>
          <a:p>
            <a:pPr lvl="0" algn="l" hangingPunct="1">
              <a:spcBef>
                <a:spcPct val="0"/>
              </a:spcBef>
            </a:pPr>
            <a:r>
              <a:rPr lang="en-US" sz="4400" b="1" kern="1200" dirty="0">
                <a:solidFill>
                  <a:schemeClr val="tx1"/>
                </a:solidFill>
                <a:latin typeface="+mj-lt"/>
                <a:ea typeface="+mj-ea"/>
                <a:cs typeface="+mj-cs"/>
              </a:rPr>
              <a:t>UML sequence diagram</a:t>
            </a:r>
          </a:p>
        </p:txBody>
      </p:sp>
      <p:pic>
        <p:nvPicPr>
          <p:cNvPr id="5" name="Picture 4">
            <a:extLst>
              <a:ext uri="{FF2B5EF4-FFF2-40B4-BE49-F238E27FC236}">
                <a16:creationId xmlns:a16="http://schemas.microsoft.com/office/drawing/2014/main" id="{4537B7D2-EB9F-40FA-83F3-BE053A11D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791" y="1904999"/>
            <a:ext cx="11556665" cy="3698133"/>
          </a:xfrm>
          <a:prstGeom prst="rect">
            <a:avLst/>
          </a:prstGeom>
        </p:spPr>
      </p:pic>
    </p:spTree>
    <p:extLst>
      <p:ext uri="{BB962C8B-B14F-4D97-AF65-F5344CB8AC3E}">
        <p14:creationId xmlns:p14="http://schemas.microsoft.com/office/powerpoint/2010/main" val="379745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VISITOR</a:t>
            </a:r>
            <a:endParaRPr lang="sk-SK" b="1" dirty="0"/>
          </a:p>
        </p:txBody>
      </p:sp>
      <p:sp>
        <p:nvSpPr>
          <p:cNvPr id="3" name="Text Placeholder 2"/>
          <p:cNvSpPr txBox="1">
            <a:spLocks noGrp="1"/>
          </p:cNvSpPr>
          <p:nvPr>
            <p:ph type="body" idx="4294967295"/>
          </p:nvPr>
        </p:nvSpPr>
        <p:spPr>
          <a:xfrm>
            <a:off x="685799" y="1627199"/>
            <a:ext cx="11201400" cy="4956480"/>
          </a:xfrm>
        </p:spPr>
        <p:txBody>
          <a:bodyPr wrap="square" lIns="91440" tIns="45720" rIns="91440" bIns="45720"/>
          <a:lstStyle/>
          <a:p>
            <a:pPr lvl="0" hangingPunct="1">
              <a:lnSpc>
                <a:spcPct val="80000"/>
              </a:lnSpc>
            </a:pPr>
            <a:r>
              <a:rPr lang="sk-SK" b="1" dirty="0">
                <a:solidFill>
                  <a:srgbClr val="FE801A"/>
                </a:solidFill>
              </a:rPr>
              <a:t>Example implementation</a:t>
            </a:r>
          </a:p>
          <a:p>
            <a:pPr lvl="0" hangingPunct="1">
              <a:lnSpc>
                <a:spcPct val="80000"/>
              </a:lnSpc>
              <a:spcBef>
                <a:spcPts val="1871"/>
              </a:spcBef>
              <a:buSzPct val="45000"/>
              <a:buFont typeface="StarSymbol"/>
              <a:buChar char="●"/>
            </a:pPr>
            <a:r>
              <a:rPr lang="en-US" sz="2000" i="1" dirty="0"/>
              <a:t>Create two elements</a:t>
            </a:r>
          </a:p>
          <a:p>
            <a:pPr lvl="0" hangingPunct="1">
              <a:lnSpc>
                <a:spcPct val="80000"/>
              </a:lnSpc>
              <a:spcBef>
                <a:spcPts val="1871"/>
              </a:spcBef>
              <a:buSzPct val="45000"/>
              <a:buFont typeface="StarSymbol"/>
              <a:buChar char="●"/>
            </a:pPr>
            <a:r>
              <a:rPr lang="en-US" sz="2000" i="1" dirty="0"/>
              <a:t>Create two visitors</a:t>
            </a:r>
          </a:p>
          <a:p>
            <a:pPr lvl="0" hangingPunct="1">
              <a:lnSpc>
                <a:spcPct val="80000"/>
              </a:lnSpc>
              <a:spcBef>
                <a:spcPts val="1871"/>
              </a:spcBef>
              <a:buSzPct val="45000"/>
              <a:buFont typeface="StarSymbol"/>
              <a:buChar char="●"/>
            </a:pPr>
            <a:r>
              <a:rPr lang="en-US" sz="2000" i="1" dirty="0"/>
              <a:t>Visit both elements with both visitors</a:t>
            </a:r>
          </a:p>
        </p:txBody>
      </p:sp>
      <p:pic>
        <p:nvPicPr>
          <p:cNvPr id="5" name="Picture 4">
            <a:extLst>
              <a:ext uri="{FF2B5EF4-FFF2-40B4-BE49-F238E27FC236}">
                <a16:creationId xmlns:a16="http://schemas.microsoft.com/office/drawing/2014/main" id="{D7B1A2C6-546E-4C33-ACFD-B7328CEE7120}"/>
              </a:ext>
            </a:extLst>
          </p:cNvPr>
          <p:cNvPicPr>
            <a:picLocks noChangeAspect="1"/>
          </p:cNvPicPr>
          <p:nvPr/>
        </p:nvPicPr>
        <p:blipFill>
          <a:blip r:embed="rId3"/>
          <a:stretch>
            <a:fillRect/>
          </a:stretch>
        </p:blipFill>
        <p:spPr>
          <a:xfrm>
            <a:off x="940597" y="3880525"/>
            <a:ext cx="4687558" cy="1008715"/>
          </a:xfrm>
          <a:prstGeom prst="rect">
            <a:avLst/>
          </a:prstGeom>
        </p:spPr>
      </p:pic>
      <p:pic>
        <p:nvPicPr>
          <p:cNvPr id="6" name="Picture 5">
            <a:extLst>
              <a:ext uri="{FF2B5EF4-FFF2-40B4-BE49-F238E27FC236}">
                <a16:creationId xmlns:a16="http://schemas.microsoft.com/office/drawing/2014/main" id="{ECDF45AE-BA84-47F0-B54B-3F5536F01E40}"/>
              </a:ext>
            </a:extLst>
          </p:cNvPr>
          <p:cNvPicPr>
            <a:picLocks noChangeAspect="1"/>
          </p:cNvPicPr>
          <p:nvPr/>
        </p:nvPicPr>
        <p:blipFill>
          <a:blip r:embed="rId4"/>
          <a:stretch>
            <a:fillRect/>
          </a:stretch>
        </p:blipFill>
        <p:spPr>
          <a:xfrm>
            <a:off x="5857829" y="3880525"/>
            <a:ext cx="4618920" cy="16152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VISITOR</a:t>
            </a:r>
            <a:endParaRPr lang="sk-SK" b="1" dirty="0"/>
          </a:p>
        </p:txBody>
      </p:sp>
      <p:sp>
        <p:nvSpPr>
          <p:cNvPr id="3" name="Text Placeholder 2"/>
          <p:cNvSpPr txBox="1">
            <a:spLocks noGrp="1"/>
          </p:cNvSpPr>
          <p:nvPr>
            <p:ph type="body" idx="4294967295"/>
          </p:nvPr>
        </p:nvSpPr>
        <p:spPr>
          <a:xfrm>
            <a:off x="685799" y="1627199"/>
            <a:ext cx="11201400" cy="4956480"/>
          </a:xfrm>
        </p:spPr>
        <p:txBody>
          <a:bodyPr wrap="square" lIns="91440" tIns="45720" rIns="91440" bIns="45720"/>
          <a:lstStyle/>
          <a:p>
            <a:pPr lvl="0" hangingPunct="1">
              <a:lnSpc>
                <a:spcPct val="80000"/>
              </a:lnSpc>
            </a:pPr>
            <a:r>
              <a:rPr lang="sk-SK" b="1" dirty="0">
                <a:solidFill>
                  <a:srgbClr val="FE801A"/>
                </a:solidFill>
              </a:rPr>
              <a:t>Example implementation</a:t>
            </a:r>
            <a:r>
              <a:rPr lang="en-US" b="1" dirty="0">
                <a:solidFill>
                  <a:srgbClr val="FE801A"/>
                </a:solidFill>
              </a:rPr>
              <a:t> Elements</a:t>
            </a:r>
            <a:endParaRPr lang="sk-SK" b="1" dirty="0">
              <a:solidFill>
                <a:srgbClr val="FE801A"/>
              </a:solidFill>
            </a:endParaRPr>
          </a:p>
        </p:txBody>
      </p:sp>
      <p:pic>
        <p:nvPicPr>
          <p:cNvPr id="7" name="Picture 6">
            <a:extLst>
              <a:ext uri="{FF2B5EF4-FFF2-40B4-BE49-F238E27FC236}">
                <a16:creationId xmlns:a16="http://schemas.microsoft.com/office/drawing/2014/main" id="{8580C962-571E-408D-B5CA-D97593C75EC2}"/>
              </a:ext>
            </a:extLst>
          </p:cNvPr>
          <p:cNvPicPr>
            <a:picLocks noChangeAspect="1"/>
          </p:cNvPicPr>
          <p:nvPr/>
        </p:nvPicPr>
        <p:blipFill>
          <a:blip r:embed="rId3"/>
          <a:stretch>
            <a:fillRect/>
          </a:stretch>
        </p:blipFill>
        <p:spPr>
          <a:xfrm>
            <a:off x="2462098" y="2092363"/>
            <a:ext cx="7142236" cy="1785559"/>
          </a:xfrm>
          <a:prstGeom prst="rect">
            <a:avLst/>
          </a:prstGeom>
        </p:spPr>
      </p:pic>
      <p:pic>
        <p:nvPicPr>
          <p:cNvPr id="8" name="Picture 7">
            <a:extLst>
              <a:ext uri="{FF2B5EF4-FFF2-40B4-BE49-F238E27FC236}">
                <a16:creationId xmlns:a16="http://schemas.microsoft.com/office/drawing/2014/main" id="{737FC239-0C50-4220-B3FA-7E366B85F937}"/>
              </a:ext>
            </a:extLst>
          </p:cNvPr>
          <p:cNvPicPr>
            <a:picLocks noChangeAspect="1"/>
          </p:cNvPicPr>
          <p:nvPr/>
        </p:nvPicPr>
        <p:blipFill>
          <a:blip r:embed="rId4"/>
          <a:stretch>
            <a:fillRect/>
          </a:stretch>
        </p:blipFill>
        <p:spPr>
          <a:xfrm>
            <a:off x="2462098" y="4402125"/>
            <a:ext cx="7193545" cy="1785559"/>
          </a:xfrm>
          <a:prstGeom prst="rect">
            <a:avLst/>
          </a:prstGeom>
        </p:spPr>
      </p:pic>
    </p:spTree>
    <p:extLst>
      <p:ext uri="{BB962C8B-B14F-4D97-AF65-F5344CB8AC3E}">
        <p14:creationId xmlns:p14="http://schemas.microsoft.com/office/powerpoint/2010/main" val="79828625"/>
      </p:ext>
    </p:extLst>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itle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itle4">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itle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itle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854</Words>
  <Application>Microsoft Office PowerPoint</Application>
  <PresentationFormat>Custom</PresentationFormat>
  <Paragraphs>94</Paragraphs>
  <Slides>19</Slides>
  <Notes>19</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19</vt:i4>
      </vt:variant>
    </vt:vector>
  </HeadingPairs>
  <TitlesOfParts>
    <vt:vector size="33" baseType="lpstr">
      <vt:lpstr>Arial</vt:lpstr>
      <vt:lpstr>Calibri</vt:lpstr>
      <vt:lpstr>Calibri Light</vt:lpstr>
      <vt:lpstr>Century Gothic</vt:lpstr>
      <vt:lpstr>Lohit Devanagari</vt:lpstr>
      <vt:lpstr>StarSymbol</vt:lpstr>
      <vt:lpstr>WenQuanYi Zen Hei Sharp</vt:lpstr>
      <vt:lpstr>Default</vt:lpstr>
      <vt:lpstr>Title1</vt:lpstr>
      <vt:lpstr>Title2</vt:lpstr>
      <vt:lpstr>Title3</vt:lpstr>
      <vt:lpstr>Title4</vt:lpstr>
      <vt:lpstr>Title5</vt:lpstr>
      <vt:lpstr>Title6</vt:lpstr>
      <vt:lpstr>DESIGN (ANTI-)PATTERNS</vt:lpstr>
      <vt:lpstr>WHAT ARE DESIGN PATTERNS  </vt:lpstr>
      <vt:lpstr>VISITOR</vt:lpstr>
      <vt:lpstr>VISITOR</vt:lpstr>
      <vt:lpstr>VISITOR</vt:lpstr>
      <vt:lpstr>UML class diagram</vt:lpstr>
      <vt:lpstr>UML sequence diagram</vt:lpstr>
      <vt:lpstr>VISITOR</vt:lpstr>
      <vt:lpstr>VISITOR</vt:lpstr>
      <vt:lpstr>VISITOR</vt:lpstr>
      <vt:lpstr>VISITOR</vt:lpstr>
      <vt:lpstr>VISITOR</vt:lpstr>
      <vt:lpstr>VISITOR</vt:lpstr>
      <vt:lpstr>VISITOR</vt:lpstr>
      <vt:lpstr>VISITOR</vt:lpstr>
      <vt:lpstr>VISITOR</vt:lpstr>
      <vt:lpstr>VISITOR</vt:lpstr>
      <vt:lpstr>VISITOR</vt:lpstr>
      <vt:lpstr>VISITOR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(ANTI-)PATTERNS</dc:title>
  <dc:creator>Juraj Kollar</dc:creator>
  <cp:lastModifiedBy>Juraj Kollar</cp:lastModifiedBy>
  <cp:revision>25</cp:revision>
  <dcterms:created xsi:type="dcterms:W3CDTF">2019-03-26T16:03:10Z</dcterms:created>
  <dcterms:modified xsi:type="dcterms:W3CDTF">2019-03-27T11:35:51Z</dcterms:modified>
</cp:coreProperties>
</file>