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4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1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7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14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98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95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81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8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5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75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24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49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4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802D-FF38-4DD3-90C4-88AA359E6301}" type="datetimeFigureOut">
              <a:rPr lang="hu-HU" smtClean="0"/>
              <a:t>2022. 05. 17.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5DBAC-207E-4CEC-B5F4-1A1479CD7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8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122A4F-0EDF-4576-898F-FB824B7C5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IMDb</a:t>
            </a:r>
            <a:r>
              <a:rPr lang="hu-HU" b="1" dirty="0"/>
              <a:t> koppintás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DF6E5B-7A3A-4644-A01B-1D253723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85" y="4050833"/>
            <a:ext cx="8075518" cy="1096899"/>
          </a:xfrm>
        </p:spPr>
        <p:txBody>
          <a:bodyPr/>
          <a:lstStyle/>
          <a:p>
            <a:r>
              <a:rPr lang="hu-HU" dirty="0"/>
              <a:t>Szoftverfejlesztés .NET platformon – </a:t>
            </a:r>
            <a:r>
              <a:rPr lang="hu-HU" dirty="0" err="1"/>
              <a:t>Blazor</a:t>
            </a:r>
            <a:r>
              <a:rPr lang="hu-HU" dirty="0"/>
              <a:t>, </a:t>
            </a:r>
            <a:r>
              <a:rPr lang="hu-HU" dirty="0" err="1"/>
              <a:t>MudBlazor</a:t>
            </a:r>
            <a:r>
              <a:rPr lang="hu-HU" dirty="0"/>
              <a:t> komponens könyvtár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7616FA4-1180-4E90-BFD8-96DC9487579B}"/>
              </a:ext>
            </a:extLst>
          </p:cNvPr>
          <p:cNvSpPr txBox="1"/>
          <p:nvPr/>
        </p:nvSpPr>
        <p:spPr>
          <a:xfrm>
            <a:off x="585927" y="5759411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Készítette: Horváth Szabolcs</a:t>
            </a:r>
          </a:p>
          <a:p>
            <a:r>
              <a:rPr lang="hu-HU" dirty="0">
                <a:solidFill>
                  <a:schemeClr val="accent2"/>
                </a:solidFill>
              </a:rPr>
              <a:t>Konzulens: Simon Balázs</a:t>
            </a:r>
          </a:p>
        </p:txBody>
      </p:sp>
    </p:spTree>
    <p:extLst>
      <p:ext uri="{BB962C8B-B14F-4D97-AF65-F5344CB8AC3E}">
        <p14:creationId xmlns:p14="http://schemas.microsoft.com/office/powerpoint/2010/main" val="97939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2D9735-C96C-45DA-9679-86E506A3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Statistics</a:t>
            </a:r>
            <a:r>
              <a:rPr lang="hu-HU" dirty="0"/>
              <a:t> – Grafikon komponensek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1D0AF8-6040-4AED-BB32-7BAEA6551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34" y="1800875"/>
            <a:ext cx="10009716" cy="4403498"/>
          </a:xfrm>
        </p:spPr>
      </p:pic>
    </p:spTree>
    <p:extLst>
      <p:ext uri="{BB962C8B-B14F-4D97-AF65-F5344CB8AC3E}">
        <p14:creationId xmlns:p14="http://schemas.microsoft.com/office/powerpoint/2010/main" val="7774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E1294-0EF5-47DB-94CA-F8FE16F2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tervek/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6B280C-372F-429B-9DF9-00D43D3A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Authentikáció</a:t>
            </a:r>
            <a:endParaRPr lang="hu-HU" sz="2400" dirty="0"/>
          </a:p>
          <a:p>
            <a:r>
              <a:rPr lang="hu-HU" sz="2400" dirty="0"/>
              <a:t>Poszterek, </a:t>
            </a:r>
            <a:r>
              <a:rPr lang="hu-HU" sz="2400" dirty="0" err="1"/>
              <a:t>trailerek</a:t>
            </a:r>
            <a:endParaRPr lang="hu-HU" sz="2400" dirty="0"/>
          </a:p>
          <a:p>
            <a:r>
              <a:rPr lang="hu-HU" sz="2400" dirty="0" err="1"/>
              <a:t>Review</a:t>
            </a:r>
            <a:r>
              <a:rPr lang="hu-HU" sz="2400" dirty="0"/>
              <a:t> lehetőség</a:t>
            </a:r>
          </a:p>
          <a:p>
            <a:r>
              <a:rPr lang="hu-HU" sz="2400" dirty="0"/>
              <a:t>Filmajánlás</a:t>
            </a:r>
          </a:p>
          <a:p>
            <a:r>
              <a:rPr lang="hu-HU" sz="2400" dirty="0"/>
              <a:t>Tesztelés</a:t>
            </a:r>
          </a:p>
          <a:p>
            <a:r>
              <a:rPr lang="hu-HU" sz="2400" dirty="0" err="1"/>
              <a:t>MiniGames</a:t>
            </a:r>
            <a:r>
              <a:rPr lang="hu-HU" sz="2400" dirty="0"/>
              <a:t>, (pl. </a:t>
            </a:r>
            <a:r>
              <a:rPr lang="hu-HU" sz="2400" dirty="0" err="1"/>
              <a:t>Higher</a:t>
            </a:r>
            <a:r>
              <a:rPr lang="hu-HU" sz="2400" dirty="0"/>
              <a:t> </a:t>
            </a:r>
            <a:r>
              <a:rPr lang="hu-HU" sz="2400" dirty="0" err="1"/>
              <a:t>or</a:t>
            </a:r>
            <a:r>
              <a:rPr lang="hu-HU" sz="2400" dirty="0"/>
              <a:t> </a:t>
            </a:r>
            <a:r>
              <a:rPr lang="hu-HU" sz="2400" dirty="0" err="1"/>
              <a:t>Lower</a:t>
            </a:r>
            <a:r>
              <a:rPr lang="hu-HU" sz="2400" dirty="0"/>
              <a:t> </a:t>
            </a:r>
            <a:r>
              <a:rPr lang="hu-HU" sz="2400" dirty="0" err="1"/>
              <a:t>rating</a:t>
            </a:r>
            <a:r>
              <a:rPr lang="hu-HU" sz="2400" dirty="0"/>
              <a:t> alapján)</a:t>
            </a:r>
          </a:p>
        </p:txBody>
      </p:sp>
    </p:spTree>
    <p:extLst>
      <p:ext uri="{BB962C8B-B14F-4D97-AF65-F5344CB8AC3E}">
        <p14:creationId xmlns:p14="http://schemas.microsoft.com/office/powerpoint/2010/main" val="236454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409AB5F-989A-4503-AD19-135394690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78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D8D133-6098-486C-B6AC-AE88F1F5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A backend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6770EBD-0FA4-460A-9A8A-7F193538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6" y="2160589"/>
            <a:ext cx="3175264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580E9E-2B42-E770-63DC-C6A04C1D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1" y="2160589"/>
            <a:ext cx="4923624" cy="3880773"/>
          </a:xfrm>
        </p:spPr>
        <p:txBody>
          <a:bodyPr>
            <a:normAutofit/>
          </a:bodyPr>
          <a:lstStyle/>
          <a:p>
            <a:r>
              <a:rPr lang="hu-HU" sz="2400" dirty="0"/>
              <a:t>MSSQL</a:t>
            </a:r>
          </a:p>
          <a:p>
            <a:r>
              <a:rPr lang="hu-HU" sz="2400" dirty="0"/>
              <a:t>TSQL </a:t>
            </a:r>
            <a:r>
              <a:rPr lang="hu-HU" sz="2400" dirty="0" err="1"/>
              <a:t>triggerek</a:t>
            </a:r>
            <a:endParaRPr lang="hu-HU" sz="2400" dirty="0"/>
          </a:p>
          <a:p>
            <a:r>
              <a:rPr lang="hu-HU" sz="2400" dirty="0"/>
              <a:t>ASP.NET Web API</a:t>
            </a:r>
          </a:p>
          <a:p>
            <a:r>
              <a:rPr lang="hu-HU" sz="2400" dirty="0" err="1"/>
              <a:t>Dependency</a:t>
            </a:r>
            <a:r>
              <a:rPr lang="hu-HU" sz="2400" dirty="0"/>
              <a:t> </a:t>
            </a:r>
            <a:r>
              <a:rPr lang="hu-HU" sz="2400" dirty="0" err="1"/>
              <a:t>Injection</a:t>
            </a:r>
            <a:endParaRPr lang="hu-HU" sz="2400" dirty="0"/>
          </a:p>
          <a:p>
            <a:r>
              <a:rPr lang="hu-HU" sz="2400" dirty="0" err="1"/>
              <a:t>Entitiy</a:t>
            </a:r>
            <a:r>
              <a:rPr lang="hu-HU" sz="2400" dirty="0"/>
              <a:t> Framework</a:t>
            </a:r>
          </a:p>
          <a:p>
            <a:r>
              <a:rPr lang="hu-HU" sz="2400" dirty="0"/>
              <a:t>API </a:t>
            </a:r>
            <a:r>
              <a:rPr lang="hu-HU" sz="2400" dirty="0" err="1"/>
              <a:t>endpointok</a:t>
            </a:r>
            <a:r>
              <a:rPr lang="hu-HU" sz="2400" dirty="0"/>
              <a:t> CRUD műveletekre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25092-6E16-4A85-90BE-74E123CA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kezdőoldal - </a:t>
            </a:r>
            <a:r>
              <a:rPr lang="hu-HU" dirty="0" err="1"/>
              <a:t>Layout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CBA1557-22DA-4846-9458-C67502362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19" y="1930400"/>
            <a:ext cx="10830504" cy="3914775"/>
          </a:xfrm>
        </p:spPr>
      </p:pic>
    </p:spTree>
    <p:extLst>
      <p:ext uri="{BB962C8B-B14F-4D97-AF65-F5344CB8AC3E}">
        <p14:creationId xmlns:p14="http://schemas.microsoft.com/office/powerpoint/2010/main" val="199872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52140-52F7-43AC-A439-C86FC6D6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 – Lista komponens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A3041DA-2C44-4076-8956-5265257D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613112"/>
            <a:ext cx="10189818" cy="2115509"/>
          </a:xfrm>
          <a:ln w="19050">
            <a:solidFill>
              <a:schemeClr val="accent2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4278F8F-6AE6-4946-990F-F6A48FFF0FBF}"/>
              </a:ext>
            </a:extLst>
          </p:cNvPr>
          <p:cNvSpPr txBox="1"/>
          <p:nvPr/>
        </p:nvSpPr>
        <p:spPr>
          <a:xfrm>
            <a:off x="677333" y="4163627"/>
            <a:ext cx="847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Filmeket,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sorozatokat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személyeket lehet keresni.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Amíg várunk, hogy megérkezzenek a keresés eredményei, egy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 jelzi, hogy háttérbeli folyamatra várunk.</a:t>
            </a:r>
          </a:p>
        </p:txBody>
      </p:sp>
    </p:spTree>
    <p:extLst>
      <p:ext uri="{BB962C8B-B14F-4D97-AF65-F5344CB8AC3E}">
        <p14:creationId xmlns:p14="http://schemas.microsoft.com/office/powerpoint/2010/main" val="315034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CE597-9814-45AF-964A-F458762D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Movies</a:t>
            </a:r>
            <a:r>
              <a:rPr lang="hu-HU" dirty="0"/>
              <a:t> and Shows – Táblázat komponens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EAFD303-7B42-449F-8E33-3D611B12A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9966"/>
            <a:ext cx="9104346" cy="4628434"/>
          </a:xfrm>
        </p:spPr>
      </p:pic>
    </p:spTree>
    <p:extLst>
      <p:ext uri="{BB962C8B-B14F-4D97-AF65-F5344CB8AC3E}">
        <p14:creationId xmlns:p14="http://schemas.microsoft.com/office/powerpoint/2010/main" val="28925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A1430-9A64-4BAB-AA22-83787A61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Autocomplete</a:t>
            </a:r>
            <a:r>
              <a:rPr lang="hu-HU" dirty="0"/>
              <a:t> komponens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77E20EB-0E1C-45B8-AAD3-F3AB35BC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10" y="1578113"/>
            <a:ext cx="7037916" cy="3544458"/>
          </a:xfrm>
          <a:ln w="25400">
            <a:solidFill>
              <a:schemeClr val="accent2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0929BA6-A61E-4F86-9BE8-6C647180153C}"/>
              </a:ext>
            </a:extLst>
          </p:cNvPr>
          <p:cNvSpPr txBox="1"/>
          <p:nvPr/>
        </p:nvSpPr>
        <p:spPr>
          <a:xfrm>
            <a:off x="677334" y="5474858"/>
            <a:ext cx="781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dinamikusan betöltött filmek és sorozatok listájából lehet keresni az </a:t>
            </a:r>
            <a:r>
              <a:rPr lang="hu-HU" dirty="0" err="1"/>
              <a:t>autocomplete</a:t>
            </a:r>
            <a:r>
              <a:rPr lang="hu-HU" dirty="0"/>
              <a:t>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54120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2E580A-5CCE-4598-8A07-376CC207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Movie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 – Ikonok, dialógus ablak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3162AA3-E9F6-43EB-A439-D7DF87D6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6749"/>
            <a:ext cx="8596312" cy="295984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6850A1-3FBF-4131-90B6-AE4F0CE95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70" y="1771649"/>
            <a:ext cx="6826280" cy="31750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D3DB1FD-CC07-4BAA-819F-F4D16A5D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381" y="4535340"/>
            <a:ext cx="478221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8F44C-53FF-4370-A3AB-EE89108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elem felvétele – </a:t>
            </a:r>
            <a:r>
              <a:rPr lang="hu-HU" dirty="0" err="1"/>
              <a:t>Form</a:t>
            </a:r>
            <a:r>
              <a:rPr lang="hu-HU" dirty="0"/>
              <a:t>, input komponensek, validáció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4583563-2375-42E4-A319-1CDF487B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11050"/>
            <a:ext cx="9566421" cy="4237350"/>
          </a:xfrm>
        </p:spPr>
      </p:pic>
    </p:spTree>
    <p:extLst>
      <p:ext uri="{BB962C8B-B14F-4D97-AF65-F5344CB8AC3E}">
        <p14:creationId xmlns:p14="http://schemas.microsoft.com/office/powerpoint/2010/main" val="327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45A91E-74FC-4378-B5AE-22D95433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Snackbarok, </a:t>
            </a:r>
            <a:r>
              <a:rPr lang="hu-HU" dirty="0" err="1"/>
              <a:t>Tooltipek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4A0C62B-EFDB-4371-B6E3-7FDF065E5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238" y="1695456"/>
            <a:ext cx="4251490" cy="722398"/>
          </a:xfrm>
          <a:ln w="25400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F502277-F633-4358-B697-659956437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38" y="3586737"/>
            <a:ext cx="3188711" cy="16586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C64A668-DF2D-444F-8BD9-1110FD588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53" y="5668353"/>
            <a:ext cx="11039161" cy="72239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6CC994A-7A46-442D-BCFF-A5C9432CC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53" y="2779972"/>
            <a:ext cx="9051090" cy="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4585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1420</TotalTime>
  <Words>145</Words>
  <Application>Microsoft Office PowerPoint</Application>
  <PresentationFormat>Szélesvásznú</PresentationFormat>
  <Paragraphs>31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Dimenzió</vt:lpstr>
      <vt:lpstr>IMDb koppintás</vt:lpstr>
      <vt:lpstr>A backend</vt:lpstr>
      <vt:lpstr>A kezdőoldal - Layout</vt:lpstr>
      <vt:lpstr>Keresés – Lista komponens</vt:lpstr>
      <vt:lpstr>Movies and Shows – Táblázat komponens</vt:lpstr>
      <vt:lpstr>Autocomplete komponens</vt:lpstr>
      <vt:lpstr>Movie Details – Ikonok, dialógus ablak </vt:lpstr>
      <vt:lpstr>Új elem felvétele – Form, input komponensek, validáció</vt:lpstr>
      <vt:lpstr>Snackbarok, Tooltipek</vt:lpstr>
      <vt:lpstr>Statistics – Grafikon komponensek</vt:lpstr>
      <vt:lpstr>További tervek/ lehetőségek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</dc:creator>
  <cp:lastModifiedBy>Szabolcs</cp:lastModifiedBy>
  <cp:revision>35</cp:revision>
  <dcterms:created xsi:type="dcterms:W3CDTF">2022-05-17T19:49:01Z</dcterms:created>
  <dcterms:modified xsi:type="dcterms:W3CDTF">2022-05-18T19:31:26Z</dcterms:modified>
</cp:coreProperties>
</file>