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994CAC-07DF-4139-82D6-73424C7A1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342799-B9BE-43B7-9316-8D9696F1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1445E6-3895-4183-82AC-25F4D848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FFB880-6CDC-4B69-9485-799AFEA4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9282B2-1268-441F-BA9E-C9626957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7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B1FA4A-D632-426B-9894-E755C400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6505AA9-A991-4AF1-B2B6-00380FDE5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8A873E-90B7-4B6E-B2A1-04A9DDC0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39AE00-9BE9-4A12-998B-F65BAC06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662D92-0DF1-4D89-AC5B-E45A602A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3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7846CE3-A763-4CEB-9C32-CB29D1B15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4FBBB3B-C1C9-423B-B56A-36EE938D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CAAF92-1E48-48DF-B8F1-8B6824D7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0644FA-B310-427C-8715-C6847DD3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457AEC-388C-4DB0-9C31-8E296794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3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6B3D3-468B-4549-8082-A3CB9955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DCA0CA-F74E-4623-B3AF-656D3443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A2BA2A-AFEC-4F73-A566-17E3010A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09E7C4-7199-4A4C-ADF4-D5DD50FD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A6A1FF-7A49-4601-97B2-C95811B9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04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261F5-EEF1-4928-8380-9E8BEC8C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022D40-E630-4C3D-A9EE-83118BD0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01D345-6B6A-4434-975F-9B99BA5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D6857F-0215-465C-913B-5167D1D7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0193DC-65C1-446B-8205-610DB72F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94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0E99E-D334-436F-B4B0-E84F25C1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30D4C8-B459-4D9C-A0C2-AFF7E86E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73C12B-74B4-4FD6-9AC6-8DA7085F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B7D6CC-7611-46DF-A0FE-F0CF7772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CAB52C2-7B16-46F6-A8AD-FAB5F67A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0D8E6C-FB34-4EA3-9131-1EA96C02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65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A497D1-4666-4B74-8207-91004280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DB8A34-588A-41BC-8255-F3E1F5C2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96949F2-4C5A-46D1-A502-A765153F1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E20A-C417-46BC-8306-9946E6E5A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BD34D16-6D2D-4A1D-93D5-71937FD8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DEC2E4-C7C1-436A-A334-422F658A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D18061-B65A-4C24-AD3F-1D64420C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E7F08CA-2DDF-4CD3-8CB8-B3DC694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593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66AA09-B9BD-4687-B738-49F2CB96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F4D1907-D562-4FE3-AFD0-60EFF14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3B4AA82-4274-4DF3-9BE0-3774B90D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9846994-F3D3-4461-9651-31D7A028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50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72ED7BA-196A-45E8-AE0B-4284898A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22D514D-0639-48C9-B375-7CDEE532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67F5EB-2251-4F2A-9152-E3B46A1A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84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A954C1-57DF-4B8C-B12F-77C66B67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6A3217-0A09-41D8-B574-9D8095DB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9598312-35AD-478B-8F21-3EF74C22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4E8AE1-1595-4CFA-B353-CC29D7DD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6C4CD6-CECD-4650-8758-3C270F7F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EB83FA-E022-49A6-A71B-67A7EA7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09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35B422-EDEC-42DF-AB5D-70772931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745C48B-03FE-45F7-8BBD-2FFD40448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57A6DF6-E2E4-4004-82B5-6B373DEDB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5451A-B5CF-412B-9E18-883A2411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C5A25BB-8AB0-4D46-A8A8-41194E68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32FBDB6-8073-45EA-B666-9DDE17DA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15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178CA77-E2DA-4FEC-BE88-785A314D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F51770-521F-44E3-9420-5E32A87B4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D9C47A-736D-4A1E-ABE0-38F7FC4A8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996AB2-EDF2-4597-B4BD-DB0790B68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656A02-9937-477F-A135-ED19FA10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23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122A4F-0EDF-4576-898F-FB824B7C5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DF6E5B-7A3A-4644-A01B-1D253723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39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Szabolcs</dc:creator>
  <cp:lastModifiedBy>Szabolcs</cp:lastModifiedBy>
  <cp:revision>1</cp:revision>
  <dcterms:created xsi:type="dcterms:W3CDTF">2022-05-17T19:49:01Z</dcterms:created>
  <dcterms:modified xsi:type="dcterms:W3CDTF">2022-05-17T19:49:43Z</dcterms:modified>
</cp:coreProperties>
</file>