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FFD-7E87-458C-A7B5-4025AF85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Filmnapló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D3251B-3B86-4295-8787-44E31F661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Vizsgaremek bemutató</a:t>
            </a:r>
          </a:p>
        </p:txBody>
      </p:sp>
    </p:spTree>
    <p:extLst>
      <p:ext uri="{BB962C8B-B14F-4D97-AF65-F5344CB8AC3E}">
        <p14:creationId xmlns:p14="http://schemas.microsoft.com/office/powerpoint/2010/main" val="42067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8AF9E-D101-4091-8DCB-10AA7A39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Diasorok</a:t>
            </a:r>
          </a:p>
        </p:txBody>
      </p:sp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D817A87A-F66F-46AB-BCDF-CD95DE07A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06255"/>
            <a:ext cx="3703579" cy="123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">
            <a:extLst>
              <a:ext uri="{FF2B5EF4-FFF2-40B4-BE49-F238E27FC236}">
                <a16:creationId xmlns:a16="http://schemas.microsoft.com/office/drawing/2014/main" id="{A7FEDFA8-4E85-427D-952C-AC178351A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97" y="3883246"/>
            <a:ext cx="4954632" cy="16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">
            <a:extLst>
              <a:ext uri="{FF2B5EF4-FFF2-40B4-BE49-F238E27FC236}">
                <a16:creationId xmlns:a16="http://schemas.microsoft.com/office/drawing/2014/main" id="{7F6FECD0-0F6A-4744-9B1E-F4D81F88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47" y="2078459"/>
            <a:ext cx="3774887" cy="12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9B2A6E-E63B-4156-A6D1-A500619B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Felkapott filmek és sorozatok</a:t>
            </a:r>
          </a:p>
        </p:txBody>
      </p:sp>
      <p:pic>
        <p:nvPicPr>
          <p:cNvPr id="2050" name="Picture 2" descr="Kép">
            <a:extLst>
              <a:ext uri="{FF2B5EF4-FFF2-40B4-BE49-F238E27FC236}">
                <a16:creationId xmlns:a16="http://schemas.microsoft.com/office/drawing/2014/main" id="{89448213-3699-4114-B6DA-B7FBB798159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062000"/>
            <a:ext cx="4395787" cy="22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">
            <a:extLst>
              <a:ext uri="{FF2B5EF4-FFF2-40B4-BE49-F238E27FC236}">
                <a16:creationId xmlns:a16="http://schemas.microsoft.com/office/drawing/2014/main" id="{B05FBDB0-CDDB-4D05-93A1-3C3DDE8E15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72" y="3062000"/>
            <a:ext cx="4488562" cy="22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F75A4A-EB54-4215-8399-B2706F0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Film és sorozat ajánlók</a:t>
            </a:r>
          </a:p>
        </p:txBody>
      </p:sp>
      <p:pic>
        <p:nvPicPr>
          <p:cNvPr id="3074" name="Picture 2" descr="Kép">
            <a:extLst>
              <a:ext uri="{FF2B5EF4-FFF2-40B4-BE49-F238E27FC236}">
                <a16:creationId xmlns:a16="http://schemas.microsoft.com/office/drawing/2014/main" id="{52A5B532-31CA-48F8-AFE7-0369674F58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00334"/>
            <a:ext cx="4395787" cy="29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">
            <a:extLst>
              <a:ext uri="{FF2B5EF4-FFF2-40B4-BE49-F238E27FC236}">
                <a16:creationId xmlns:a16="http://schemas.microsoft.com/office/drawing/2014/main" id="{62C755F1-46F5-4986-96E4-8DD426E422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46" y="2600333"/>
            <a:ext cx="4395788" cy="29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83B53-0615-415F-BF3F-D492B95D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Filmek feltétele</a:t>
            </a:r>
          </a:p>
        </p:txBody>
      </p:sp>
      <p:pic>
        <p:nvPicPr>
          <p:cNvPr id="4098" name="Picture 2" descr="Kép">
            <a:extLst>
              <a:ext uri="{FF2B5EF4-FFF2-40B4-BE49-F238E27FC236}">
                <a16:creationId xmlns:a16="http://schemas.microsoft.com/office/drawing/2014/main" id="{A9153A24-AE74-4B16-AD9C-3877B0A4C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434958"/>
            <a:ext cx="8947150" cy="34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A973C-15B6-4220-9D3E-6DBB47B8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Regisztrációs felület</a:t>
            </a:r>
          </a:p>
        </p:txBody>
      </p:sp>
      <p:pic>
        <p:nvPicPr>
          <p:cNvPr id="5122" name="Picture 2" descr="Kép">
            <a:extLst>
              <a:ext uri="{FF2B5EF4-FFF2-40B4-BE49-F238E27FC236}">
                <a16:creationId xmlns:a16="http://schemas.microsoft.com/office/drawing/2014/main" id="{8369283E-E789-42B7-B224-C678F486B5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56" y="2052638"/>
            <a:ext cx="316566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0E836D-ADB6-49A6-908A-EA781B92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/>
              <a:t>Bejelentkezési felület</a:t>
            </a:r>
          </a:p>
        </p:txBody>
      </p:sp>
      <p:pic>
        <p:nvPicPr>
          <p:cNvPr id="6148" name="Picture 4" descr="Kép beszúrása..., Kép">
            <a:extLst>
              <a:ext uri="{FF2B5EF4-FFF2-40B4-BE49-F238E27FC236}">
                <a16:creationId xmlns:a16="http://schemas.microsoft.com/office/drawing/2014/main" id="{CE6452CA-059D-440E-AD31-A45590CA8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06" y="2078542"/>
            <a:ext cx="3496163" cy="41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3881C-9219-461A-878D-27E1DF0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Profil felület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9714F37-F5F8-4ECD-8859-9A6EB87B7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3946"/>
            <a:ext cx="8947150" cy="3513146"/>
          </a:xfrm>
        </p:spPr>
      </p:pic>
    </p:spTree>
    <p:extLst>
      <p:ext uri="{BB962C8B-B14F-4D97-AF65-F5344CB8AC3E}">
        <p14:creationId xmlns:p14="http://schemas.microsoft.com/office/powerpoint/2010/main" val="19995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</Words>
  <Application>Microsoft Office PowerPoint</Application>
  <PresentationFormat>Szélesvásznú</PresentationFormat>
  <Paragraphs>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Filmnapló</vt:lpstr>
      <vt:lpstr>Diasorok</vt:lpstr>
      <vt:lpstr>Felkapott filmek és sorozatok</vt:lpstr>
      <vt:lpstr>Film és sorozat ajánlók</vt:lpstr>
      <vt:lpstr>Filmek feltétele</vt:lpstr>
      <vt:lpstr>Regisztrációs felület</vt:lpstr>
      <vt:lpstr>Bejelentkezési felület</vt:lpstr>
      <vt:lpstr>Profil felület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Filmnapló</dc:title>
  <dc:creator>beres.rajmund</dc:creator>
  <cp:lastModifiedBy>beres.rajmund</cp:lastModifiedBy>
  <cp:revision>5</cp:revision>
  <dcterms:created xsi:type="dcterms:W3CDTF">2025-04-14T10:20:17Z</dcterms:created>
  <dcterms:modified xsi:type="dcterms:W3CDTF">2025-04-14T11:06:10Z</dcterms:modified>
</cp:coreProperties>
</file>