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8" r:id="rId3"/>
    <p:sldId id="259" r:id="rId4"/>
    <p:sldId id="258" r:id="rId5"/>
    <p:sldId id="261" r:id="rId6"/>
    <p:sldId id="272" r:id="rId7"/>
    <p:sldId id="265" r:id="rId8"/>
    <p:sldId id="266" r:id="rId9"/>
    <p:sldId id="269" r:id="rId10"/>
    <p:sldId id="270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54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648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4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489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760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550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474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57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22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72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618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644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209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304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804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195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83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29EDAE-3B7C-4C46-8359-2F6910B54B30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A7C81C-4E1D-45C1-97C8-9F68CE6011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13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9553" y="2364577"/>
            <a:ext cx="9144000" cy="846276"/>
          </a:xfrm>
        </p:spPr>
        <p:txBody>
          <a:bodyPr>
            <a:normAutofit/>
          </a:bodyPr>
          <a:lstStyle/>
          <a:p>
            <a:r>
              <a:rPr lang="hu-HU" sz="4000" dirty="0"/>
              <a:t>Magyar Labdarúgás világa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29553" y="3625892"/>
            <a:ext cx="9538447" cy="1797756"/>
          </a:xfrm>
        </p:spPr>
        <p:txBody>
          <a:bodyPr>
            <a:noAutofit/>
          </a:bodyPr>
          <a:lstStyle/>
          <a:p>
            <a:r>
              <a:rPr lang="hu-HU" sz="4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Készítette</a:t>
            </a:r>
            <a:r>
              <a:rPr lang="hu-HU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hu-HU" sz="4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Szabó</a:t>
            </a:r>
            <a:r>
              <a:rPr lang="hu-HU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Marcell és Tasnádi Richárd</a:t>
            </a:r>
            <a:endParaRPr lang="hu-HU" sz="4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28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3" y="923530"/>
            <a:ext cx="8825660" cy="865514"/>
          </a:xfrm>
        </p:spPr>
        <p:txBody>
          <a:bodyPr/>
          <a:lstStyle/>
          <a:p>
            <a:r>
              <a:rPr lang="hu-HU" dirty="0" smtClean="0"/>
              <a:t>Regisztráció Módosítás után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32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168" y="679470"/>
            <a:ext cx="2494695" cy="706964"/>
          </a:xfrm>
        </p:spPr>
        <p:txBody>
          <a:bodyPr/>
          <a:lstStyle/>
          <a:p>
            <a:r>
              <a:rPr lang="hu-HU" dirty="0" smtClean="0"/>
              <a:t>Vásárlás: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30168" y="1625489"/>
            <a:ext cx="3417046" cy="3416301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8734" y="1227442"/>
            <a:ext cx="7099783" cy="43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164188" y="1796995"/>
            <a:ext cx="5836689" cy="704978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68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Ez a web oldal focizásról szól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84718" y="3076754"/>
            <a:ext cx="8825659" cy="417606"/>
          </a:xfrm>
        </p:spPr>
        <p:txBody>
          <a:bodyPr/>
          <a:lstStyle/>
          <a:p>
            <a:r>
              <a:rPr lang="hu-HU" dirty="0" smtClean="0"/>
              <a:t>Belépés 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1090704" y="2346261"/>
            <a:ext cx="8825659" cy="417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Lehet jelentkezni </a:t>
            </a:r>
            <a:r>
              <a:rPr lang="hu-HU" dirty="0" err="1" smtClean="0"/>
              <a:t>mecsre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087711" y="2763867"/>
            <a:ext cx="8825659" cy="417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Vélemény adás </a:t>
            </a:r>
            <a:endParaRPr lang="hu-HU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1081725" y="3442001"/>
            <a:ext cx="8825659" cy="417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 smtClean="0"/>
              <a:t>Mérközés</a:t>
            </a:r>
            <a:r>
              <a:rPr lang="hu-HU" dirty="0" smtClean="0"/>
              <a:t> vásárlás </a:t>
            </a:r>
            <a:endParaRPr lang="hu-HU" dirty="0"/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1087712" y="3807248"/>
            <a:ext cx="8825659" cy="417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Saját profil </a:t>
            </a:r>
            <a:r>
              <a:rPr lang="hu-HU" dirty="0" err="1" smtClean="0"/>
              <a:t>módositás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114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90178" y="634180"/>
            <a:ext cx="3596340" cy="638054"/>
          </a:xfrm>
        </p:spPr>
        <p:txBody>
          <a:bodyPr/>
          <a:lstStyle/>
          <a:p>
            <a:r>
              <a:rPr lang="hu-HU" sz="4000" dirty="0" smtClean="0"/>
              <a:t>Bejelentkezés</a:t>
            </a:r>
            <a:endParaRPr lang="hu-HU" sz="4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62" y="1216550"/>
            <a:ext cx="6699128" cy="3363402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524787" y="1272234"/>
            <a:ext cx="4373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Bejelentkezés: </a:t>
            </a:r>
          </a:p>
          <a:p>
            <a:pPr marL="285750" indent="-285750">
              <a:buFontTx/>
              <a:buChar char="-"/>
            </a:pPr>
            <a:r>
              <a:rPr lang="hu-H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személy csak akkor tud </a:t>
            </a:r>
            <a:r>
              <a:rPr lang="hu-HU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beléni</a:t>
            </a:r>
            <a:r>
              <a:rPr lang="hu-H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ha regisztrált</a:t>
            </a:r>
          </a:p>
          <a:p>
            <a:pPr marL="285750" indent="-285750">
              <a:buFontTx/>
              <a:buChar char="-"/>
            </a:pPr>
            <a:r>
              <a:rPr lang="hu-H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nincs akkor nem engedi a beléptetés</a:t>
            </a:r>
          </a:p>
        </p:txBody>
      </p:sp>
    </p:spTree>
    <p:extLst>
      <p:ext uri="{BB962C8B-B14F-4D97-AF65-F5344CB8AC3E}">
        <p14:creationId xmlns:p14="http://schemas.microsoft.com/office/powerpoint/2010/main" val="2986278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4672" y="459433"/>
            <a:ext cx="4351025" cy="693506"/>
          </a:xfrm>
        </p:spPr>
        <p:txBody>
          <a:bodyPr/>
          <a:lstStyle/>
          <a:p>
            <a:r>
              <a:rPr lang="hu-HU" dirty="0" smtClean="0"/>
              <a:t>Regisztráció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2" y="1240403"/>
            <a:ext cx="6739210" cy="4527176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7410616" y="1240403"/>
            <a:ext cx="46674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Regisztrációs felület:</a:t>
            </a:r>
          </a:p>
          <a:p>
            <a:pPr marL="285750" indent="-285750">
              <a:buFontTx/>
              <a:buChar char="-"/>
            </a:pPr>
            <a:r>
              <a:rPr lang="hu-H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Itt tud a személy adott </a:t>
            </a:r>
            <a:r>
              <a:rPr lang="hu-H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mecsre</a:t>
            </a:r>
            <a:r>
              <a:rPr lang="hu-H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jelentkezni</a:t>
            </a:r>
          </a:p>
          <a:p>
            <a:pPr marL="285750" indent="-285750">
              <a:buFontTx/>
              <a:buChar char="-"/>
            </a:pPr>
            <a:r>
              <a:rPr lang="hu-H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Mennyiséget</a:t>
            </a:r>
          </a:p>
          <a:p>
            <a:pPr marL="285750" indent="-285750">
              <a:buFontTx/>
              <a:buChar char="-"/>
            </a:pPr>
            <a:r>
              <a:rPr lang="hu-H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Csoportos és egyéni jegy</a:t>
            </a:r>
          </a:p>
          <a:p>
            <a:pPr marL="285750" indent="-285750">
              <a:buFontTx/>
              <a:buChar char="-"/>
            </a:pPr>
            <a:r>
              <a:rPr lang="hu-H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Dátum kiválasztás</a:t>
            </a:r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6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5354" y="561974"/>
            <a:ext cx="4351025" cy="648261"/>
          </a:xfrm>
        </p:spPr>
        <p:txBody>
          <a:bodyPr/>
          <a:lstStyle/>
          <a:p>
            <a:r>
              <a:rPr lang="hu-HU" dirty="0" smtClean="0"/>
              <a:t>Adatbázis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28" y="1393514"/>
            <a:ext cx="10058400" cy="1558234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895769" y="3135027"/>
            <a:ext cx="46065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 a </a:t>
            </a:r>
            <a:r>
              <a:rPr lang="hu-H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hu-H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oldalra van feltöltve a regisztrált személyek. És itt tudjuk le ellenőrizni, hogy valóban mit is akarnak az emberek.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01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4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Mini Játék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5" y="1777685"/>
            <a:ext cx="7505769" cy="4729133"/>
          </a:xfrm>
        </p:spPr>
      </p:pic>
    </p:spTree>
    <p:extLst>
      <p:ext uri="{BB962C8B-B14F-4D97-AF65-F5344CB8AC3E}">
        <p14:creationId xmlns:p14="http://schemas.microsoft.com/office/powerpoint/2010/main" val="2277708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43966" y="591671"/>
            <a:ext cx="9459257" cy="645459"/>
          </a:xfrm>
        </p:spPr>
        <p:txBody>
          <a:bodyPr>
            <a:noAutofit/>
          </a:bodyPr>
          <a:lstStyle/>
          <a:p>
            <a:r>
              <a:rPr lang="hu-HU" sz="4000" cap="none" dirty="0" smtClean="0"/>
              <a:t>Vélemény adás</a:t>
            </a:r>
            <a:endParaRPr lang="hu-HU" sz="4000" cap="none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6" y="3803843"/>
            <a:ext cx="10058400" cy="25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41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30352" y="484093"/>
            <a:ext cx="8240057" cy="680511"/>
          </a:xfrm>
        </p:spPr>
        <p:txBody>
          <a:bodyPr/>
          <a:lstStyle/>
          <a:p>
            <a:r>
              <a:rPr lang="hu-HU" sz="4000" dirty="0" smtClean="0"/>
              <a:t>Regisztráció módosítás </a:t>
            </a:r>
            <a:r>
              <a:rPr lang="hu-HU" sz="4000" dirty="0" smtClean="0"/>
              <a:t>elött</a:t>
            </a:r>
            <a:endParaRPr lang="hu-HU" sz="40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47" y="1164604"/>
            <a:ext cx="4803058" cy="51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69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TM02900722[[fn=Tanácsterem]]</Template>
  <TotalTime>519</TotalTime>
  <Words>105</Words>
  <Application>Microsoft Office PowerPoint</Application>
  <PresentationFormat>Szélesvásznú</PresentationFormat>
  <Paragraphs>27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Tanácsterem</vt:lpstr>
      <vt:lpstr>Magyar Labdarúgás világa</vt:lpstr>
      <vt:lpstr>Ez a web oldal focizásról szól</vt:lpstr>
      <vt:lpstr>Bejelentkezés</vt:lpstr>
      <vt:lpstr>Regisztráció</vt:lpstr>
      <vt:lpstr>Adatbázis</vt:lpstr>
      <vt:lpstr>PowerPoint-bemutató</vt:lpstr>
      <vt:lpstr>Mini Játék</vt:lpstr>
      <vt:lpstr>PowerPoint-bemutató</vt:lpstr>
      <vt:lpstr>Regisztráció módosítás elött</vt:lpstr>
      <vt:lpstr>Regisztráció Módosítás után</vt:lpstr>
      <vt:lpstr>Vásárlás:</vt:lpstr>
      <vt:lpstr>Köszönöm a figyelmet!</vt:lpstr>
    </vt:vector>
  </TitlesOfParts>
  <Company>WXPEE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Futball</dc:title>
  <dc:creator>user</dc:creator>
  <cp:lastModifiedBy>user</cp:lastModifiedBy>
  <cp:revision>20</cp:revision>
  <dcterms:created xsi:type="dcterms:W3CDTF">2024-02-01T15:55:10Z</dcterms:created>
  <dcterms:modified xsi:type="dcterms:W3CDTF">2024-04-10T18:40:11Z</dcterms:modified>
</cp:coreProperties>
</file>