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581524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581524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Bemutató 1.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Gyurkó Levente, Szabó Tamás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állapota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Létrejött az adatbázis a szükséges táblákkal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Az adatbázis terv alapján elkészítettünk egy alapvető design tervet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Alap backend összeállítás elkészült a szükséges dependencykkel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A backend és az adatbázis deployolva lett</a:t>
            </a:r>
            <a:endParaRPr sz="1600"/>
          </a:p>
        </p:txBody>
      </p:sp>
      <p:pic>
        <p:nvPicPr>
          <p:cNvPr descr="Overhead shot of hand holding cup of light-colored tea with lemon slices floating in it" id="67" name="Google Shape;67;p14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68" name="Google Shape;68;p14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69" name="Google Shape;69;p14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Backend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backendhez ASP.NET keretrendszert használunk, az adatbázishoz való csatlakozáshoz az Entity Frameworkot használjuk. A backend a fly.io platformra van Docker segítségével deployolva, minden GitHub commit után automatikusan létrejön egy Docker Image, és frissítve van a fly.io deployment.</a:t>
            </a:r>
            <a:endParaRPr sz="16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frontendhez React keretrendszert használunk és Vite fejlesztői környezetet. A routinghoz React Routert használunk, a komponensekhez Radix UI-t és a stílusokhoz Tailwind CSS-t. A frontend Cloudflare Pages szolgáltatásra van deployolva, minden GitHub commit után automatikusan frissítve van.</a:t>
            </a:r>
            <a:endParaRPr sz="16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 felépítése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terv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25" y="152400"/>
            <a:ext cx="42440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75" y="2571750"/>
            <a:ext cx="3601963" cy="23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Adatbázis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Alapvető adatbázisnak PostgreSQL-t használunk, valamint Redis-t a rövid életű sessionok, regisztrációhoz és jelszó visszaállításhoz való tokenek tárolásához. Az adatbázisok Docker Compose segítségével vannak deployolva egy Hetzner szerverre. Az adatbázisunkban az alapvető egyedek: felhasználó, címke, játék, eladó, ajánlat, megrendelés. A felhasználóknak van egy szintjük, és vannak elérhetőségeik. A játékoknak vannak címkéik, és léteznek ajánlatok megadott eladóktól.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25" y="219525"/>
            <a:ext cx="8702399" cy="47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