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e561f7632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e561f76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Projekt Bemutató 1.</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Gyurkó Levente, Szabó Tamás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Projekt állapota</a:t>
            </a:r>
            <a:endParaRPr/>
          </a:p>
        </p:txBody>
      </p:sp>
      <p:sp>
        <p:nvSpPr>
          <p:cNvPr id="66" name="Google Shape;66;p1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Létrejött az adatbázis a szükséges táblákkal</a:t>
            </a:r>
            <a:endParaRPr sz="1600"/>
          </a:p>
          <a:p>
            <a:pPr indent="-330200" lvl="0" marL="457200" rtl="0" algn="l">
              <a:spcBef>
                <a:spcPts val="1600"/>
              </a:spcBef>
              <a:spcAft>
                <a:spcPts val="0"/>
              </a:spcAft>
              <a:buSzPts val="1600"/>
              <a:buAutoNum type="arabicPeriod"/>
            </a:pPr>
            <a:r>
              <a:rPr lang="en" sz="1600"/>
              <a:t>Az adatbázis terv alapján elkészítettünk egy alapvető design tervet</a:t>
            </a:r>
            <a:endParaRPr sz="1600"/>
          </a:p>
          <a:p>
            <a:pPr indent="-330200" lvl="0" marL="457200" rtl="0" algn="l">
              <a:spcBef>
                <a:spcPts val="1600"/>
              </a:spcBef>
              <a:spcAft>
                <a:spcPts val="0"/>
              </a:spcAft>
              <a:buSzPts val="1600"/>
              <a:buAutoNum type="arabicPeriod"/>
            </a:pPr>
            <a:r>
              <a:rPr lang="en" sz="1600"/>
              <a:t>Alap backend összeállítás elkészült a szükséges dependencykkel</a:t>
            </a:r>
            <a:endParaRPr sz="1600"/>
          </a:p>
          <a:p>
            <a:pPr indent="-330200" lvl="0" marL="457200" rtl="0" algn="l">
              <a:spcBef>
                <a:spcPts val="1600"/>
              </a:spcBef>
              <a:spcAft>
                <a:spcPts val="1600"/>
              </a:spcAft>
              <a:buSzPts val="1600"/>
              <a:buAutoNum type="arabicPeriod"/>
            </a:pPr>
            <a:r>
              <a:rPr lang="en" sz="1600"/>
              <a:t>A backend és az adatbázis deployolva lett</a:t>
            </a:r>
            <a:endParaRPr sz="1600"/>
          </a:p>
        </p:txBody>
      </p:sp>
      <p:pic>
        <p:nvPicPr>
          <p:cNvPr descr="Overhead shot of hand holding cup of light-colored tea with lemon slices floating in it" id="67" name="Google Shape;67;p14"/>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Modern, round computer speaker" id="68" name="Google Shape;68;p14"/>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Empty upside down mason jars resting on picket fence posts" id="69" name="Google Shape;69;p14"/>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70575" y="86075"/>
            <a:ext cx="4580100" cy="6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Adatbázis terv</a:t>
            </a:r>
            <a:endParaRPr/>
          </a:p>
        </p:txBody>
      </p:sp>
      <p:pic>
        <p:nvPicPr>
          <p:cNvPr id="75" name="Google Shape;75;p15"/>
          <p:cNvPicPr preferRelativeResize="0"/>
          <p:nvPr/>
        </p:nvPicPr>
        <p:blipFill>
          <a:blip r:embed="rId3">
            <a:alphaModFix/>
          </a:blip>
          <a:stretch>
            <a:fillRect/>
          </a:stretch>
        </p:blipFill>
        <p:spPr>
          <a:xfrm>
            <a:off x="242978" y="897250"/>
            <a:ext cx="8658051" cy="4167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Adatbázis terv</a:t>
            </a:r>
            <a:endParaRPr/>
          </a:p>
        </p:txBody>
      </p:sp>
      <p:sp>
        <p:nvSpPr>
          <p:cNvPr id="81" name="Google Shape;8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Az adatbázisunkban az alapvető egyedek: felhasználó, címke, játék, eladó, ajánlat, megrendelés</a:t>
            </a:r>
            <a:endParaRPr/>
          </a:p>
          <a:p>
            <a:pPr indent="-342900" lvl="0" marL="457200" rtl="0" algn="l">
              <a:spcBef>
                <a:spcPts val="1600"/>
              </a:spcBef>
              <a:spcAft>
                <a:spcPts val="0"/>
              </a:spcAft>
              <a:buSzPts val="1800"/>
              <a:buChar char="●"/>
            </a:pPr>
            <a:r>
              <a:rPr lang="en"/>
              <a:t>A felhasználóknak van egy szintjük, és vannak elérhetőségeik</a:t>
            </a:r>
            <a:endParaRPr/>
          </a:p>
          <a:p>
            <a:pPr indent="-342900" lvl="0" marL="457200" rtl="0" algn="l">
              <a:spcBef>
                <a:spcPts val="1600"/>
              </a:spcBef>
              <a:spcAft>
                <a:spcPts val="1600"/>
              </a:spcAft>
              <a:buSzPts val="1800"/>
              <a:buChar char="●"/>
            </a:pPr>
            <a:r>
              <a:rPr lang="en"/>
              <a:t>A játékoknak vannak címkéik, és léteznek ajánlatok bizonyos eladóktól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Adatbázis</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Alapvető adatbázisnak PostgreSQL-t használunk, valamint Redis-t a rövid életű sessionok, regisztrációs, jelszó visszaállításhoz való kulcsok tárolásához. Az adatbázisok egy Hetzner szerverre vannak deployolva Docker Compose segítségével. Az SQL adatbázis migrálásához egy saját shell scriptet hoztunk létre, ami automatikusan kezeli a migrációs fájlokat.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Backend</a:t>
            </a:r>
            <a:endParaRPr b="1" sz="1800"/>
          </a:p>
          <a:p>
            <a:pPr indent="0" lvl="0" marL="0" rtl="0" algn="l">
              <a:spcBef>
                <a:spcPts val="1600"/>
              </a:spcBef>
              <a:spcAft>
                <a:spcPts val="1600"/>
              </a:spcAft>
              <a:buNone/>
            </a:pPr>
            <a:r>
              <a:rPr lang="en" sz="1600"/>
              <a:t>A backendhez ASP.NET keretrendszert használunk, az adatbázishoz való csatlakozáshoz az Entity Frameworkot használjuk. A backend a fly.io platformra van Docker segítségével deployolva, minden GitHub commit után automatikusan létrejön egy image, és frissítve van a fly.io deployment.</a:t>
            </a:r>
            <a:endParaRPr sz="1600"/>
          </a:p>
        </p:txBody>
      </p:sp>
      <p:sp>
        <p:nvSpPr>
          <p:cNvPr id="93" name="Google Shape;93;p1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Frontend</a:t>
            </a:r>
            <a:endParaRPr b="1" sz="1800"/>
          </a:p>
          <a:p>
            <a:pPr indent="0" lvl="0" marL="0" rtl="0" algn="l">
              <a:spcBef>
                <a:spcPts val="1600"/>
              </a:spcBef>
              <a:spcAft>
                <a:spcPts val="1600"/>
              </a:spcAft>
              <a:buNone/>
            </a:pPr>
            <a:r>
              <a:rPr lang="en" sz="1600"/>
              <a:t>A frontendhez React keretrendszert használunk, Vite fejlesztői környezetet, és esbuild bundlert. A routinghoz React Routert használunk, és a stílusokhoz Tailwind CSS-t. A frontend Cloudflare Pages szolgáltatásra van deployolva, minden GitHub commit után automatikusan frissítve van.</a:t>
            </a:r>
            <a:endParaRPr sz="1600"/>
          </a:p>
        </p:txBody>
      </p:sp>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Projekt felépítése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