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464" r:id="rId2"/>
    <p:sldId id="465" r:id="rId3"/>
    <p:sldId id="467" r:id="rId4"/>
    <p:sldId id="470" r:id="rId5"/>
    <p:sldId id="469" r:id="rId6"/>
    <p:sldId id="471" r:id="rId7"/>
    <p:sldId id="472" r:id="rId8"/>
    <p:sldId id="473" r:id="rId9"/>
  </p:sldIdLst>
  <p:sldSz cx="9144000" cy="5143500" type="screen16x9"/>
  <p:notesSz cx="6858000" cy="9144000"/>
  <p:defaultTextStyle>
    <a:defPPr marL="0" marR="0" indent="0" algn="l" defTabSz="788305" rtl="0" fontAlgn="auto" latinLnBrk="1"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defRPr>
    </a:defPPr>
    <a:lvl1pPr marL="0" marR="0" indent="0" algn="l" defTabSz="393879"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394426" algn="l" defTabSz="393879"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788853" algn="l" defTabSz="393879"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1183279" algn="l" defTabSz="393879"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1577706" algn="l" defTabSz="393879"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1972132" algn="l" defTabSz="393879"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2366011" algn="l" defTabSz="393879"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2760437" algn="l" defTabSz="393879"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3154864" algn="l" defTabSz="393879"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n-lt"/>
        <a:ea typeface="+mn-ea"/>
        <a:cs typeface="+mn-cs"/>
        <a:sym typeface="Calibri" panose="020F050202020403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8D00"/>
    <a:srgbClr val="0066FF"/>
    <a:srgbClr val="A6A6A6"/>
    <a:srgbClr val="C0C0C0"/>
    <a:srgbClr val="B2E389"/>
    <a:srgbClr val="761C74"/>
    <a:srgbClr val="6FBA2C"/>
    <a:srgbClr val="0091DB"/>
    <a:srgbClr val="00B050"/>
    <a:srgbClr val="008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940675A-B579-460E-94D1-54222C63F5D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F821DB8-F4EB-4A41-A1BA-3FCAFE7338EE}" styleName="">
    <a:wholeTbl>
      <a:tcTxStyle>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Style>
        <a:tcBdr/>
        <a:fill>
          <a:solidFill>
            <a:srgbClr val="EFF3E9"/>
          </a:solidFill>
        </a:fill>
      </a:tcStyle>
    </a:band2H>
    <a:firstCol>
      <a:tcTxStyle b="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09" autoAdjust="0"/>
    <p:restoredTop sz="97583" autoAdjust="0"/>
  </p:normalViewPr>
  <p:slideViewPr>
    <p:cSldViewPr snapToObjects="1">
      <p:cViewPr>
        <p:scale>
          <a:sx n="100" d="100"/>
          <a:sy n="100" d="100"/>
        </p:scale>
        <p:origin x="360" y="-96"/>
      </p:cViewPr>
      <p:guideLst>
        <p:guide orient="horz" pos="1620"/>
        <p:guide pos="2880"/>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6" name="Shape 146"/>
          <p:cNvSpPr>
            <a:spLocks noGrp="1" noRot="1" noChangeAspect="1"/>
          </p:cNvSpPr>
          <p:nvPr>
            <p:ph type="sldImg"/>
          </p:nvPr>
        </p:nvSpPr>
        <p:spPr>
          <a:xfrm>
            <a:off x="381000" y="685800"/>
            <a:ext cx="6096000" cy="3429000"/>
          </a:xfrm>
          <a:prstGeom prst="rect">
            <a:avLst/>
          </a:prstGeom>
        </p:spPr>
        <p:txBody>
          <a:bodyPr/>
          <a:lstStyle/>
          <a:p>
            <a:endParaRPr/>
          </a:p>
        </p:txBody>
      </p:sp>
      <p:sp>
        <p:nvSpPr>
          <p:cNvPr id="147" name="Shape 14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232583640"/>
      </p:ext>
    </p:extLst>
  </p:cSld>
  <p:clrMap bg1="lt1" tx1="dk1" bg2="lt2" tx2="dk2" accent1="accent1" accent2="accent2" accent3="accent3" accent4="accent4" accent5="accent5" accent6="accent6" hlink="hlink" folHlink="folHlink"/>
  <p:notesStyle>
    <a:lvl1pPr defTabSz="393879" latinLnBrk="0">
      <a:defRPr sz="1000">
        <a:latin typeface="+mn-lt"/>
        <a:ea typeface="+mn-ea"/>
        <a:cs typeface="+mn-cs"/>
        <a:sym typeface="Calibri" panose="020F0502020204030204"/>
      </a:defRPr>
    </a:lvl1pPr>
    <a:lvl2pPr indent="197213" defTabSz="393879" latinLnBrk="0">
      <a:defRPr sz="1000">
        <a:latin typeface="+mn-lt"/>
        <a:ea typeface="+mn-ea"/>
        <a:cs typeface="+mn-cs"/>
        <a:sym typeface="Calibri" panose="020F0502020204030204"/>
      </a:defRPr>
    </a:lvl2pPr>
    <a:lvl3pPr indent="394426" defTabSz="393879" latinLnBrk="0">
      <a:defRPr sz="1000">
        <a:latin typeface="+mn-lt"/>
        <a:ea typeface="+mn-ea"/>
        <a:cs typeface="+mn-cs"/>
        <a:sym typeface="Calibri" panose="020F0502020204030204"/>
      </a:defRPr>
    </a:lvl3pPr>
    <a:lvl4pPr indent="591640" defTabSz="393879" latinLnBrk="0">
      <a:defRPr sz="1000">
        <a:latin typeface="+mn-lt"/>
        <a:ea typeface="+mn-ea"/>
        <a:cs typeface="+mn-cs"/>
        <a:sym typeface="Calibri" panose="020F0502020204030204"/>
      </a:defRPr>
    </a:lvl4pPr>
    <a:lvl5pPr indent="788853" defTabSz="393879" latinLnBrk="0">
      <a:defRPr sz="1000">
        <a:latin typeface="+mn-lt"/>
        <a:ea typeface="+mn-ea"/>
        <a:cs typeface="+mn-cs"/>
        <a:sym typeface="Calibri" panose="020F0502020204030204"/>
      </a:defRPr>
    </a:lvl5pPr>
    <a:lvl6pPr indent="986066" defTabSz="393879" latinLnBrk="0">
      <a:defRPr sz="1000">
        <a:latin typeface="+mn-lt"/>
        <a:ea typeface="+mn-ea"/>
        <a:cs typeface="+mn-cs"/>
        <a:sym typeface="Calibri" panose="020F0502020204030204"/>
      </a:defRPr>
    </a:lvl6pPr>
    <a:lvl7pPr indent="1183279" defTabSz="393879" latinLnBrk="0">
      <a:defRPr sz="1000">
        <a:latin typeface="+mn-lt"/>
        <a:ea typeface="+mn-ea"/>
        <a:cs typeface="+mn-cs"/>
        <a:sym typeface="Calibri" panose="020F0502020204030204"/>
      </a:defRPr>
    </a:lvl7pPr>
    <a:lvl8pPr indent="1380493" defTabSz="393879" latinLnBrk="0">
      <a:defRPr sz="1000">
        <a:latin typeface="+mn-lt"/>
        <a:ea typeface="+mn-ea"/>
        <a:cs typeface="+mn-cs"/>
        <a:sym typeface="Calibri" panose="020F0502020204030204"/>
      </a:defRPr>
    </a:lvl8pPr>
    <a:lvl9pPr indent="1577706" defTabSz="393879" latinLnBrk="0">
      <a:defRPr sz="1000">
        <a:latin typeface="+mn-lt"/>
        <a:ea typeface="+mn-ea"/>
        <a:cs typeface="+mn-cs"/>
        <a:sym typeface="Calibri" panose="020F050202020403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xfrm>
            <a:off x="381000" y="685800"/>
            <a:ext cx="6096000" cy="3429000"/>
          </a:xfrm>
          <a:ln>
            <a:miter lim="800000"/>
          </a:ln>
        </p:spPr>
      </p:sp>
      <p:sp>
        <p:nvSpPr>
          <p:cNvPr id="45059" name="文本占位符 2"/>
          <p:cNvSpPr>
            <a:spLocks noGrp="1"/>
          </p:cNvSpPr>
          <p:nvPr>
            <p:ph type="body"/>
          </p:nvPr>
        </p:nvSpPr>
        <p:spPr/>
        <p:txBody>
          <a:bodyPr wrap="square" lIns="91440" tIns="45720" rIns="91440" bIns="45720" anchor="t"/>
          <a:lstStyle/>
          <a:p>
            <a:pPr lvl="0" eaLnBrk="1" hangingPunct="1"/>
            <a:endParaRPr lang="zh-CN" altLang="en-US" dirty="0"/>
          </a:p>
        </p:txBody>
      </p:sp>
      <p:sp>
        <p:nvSpPr>
          <p:cNvPr id="4506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pPr lvl="0" algn="r" eaLnBrk="1" hangingPunct="1"/>
              <a:t>1</a:t>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xfrm>
            <a:off x="381000" y="685800"/>
            <a:ext cx="6096000" cy="3429000"/>
          </a:xfrm>
          <a:ln>
            <a:miter lim="800000"/>
          </a:ln>
        </p:spPr>
      </p:sp>
      <p:sp>
        <p:nvSpPr>
          <p:cNvPr id="45059" name="文本占位符 2"/>
          <p:cNvSpPr>
            <a:spLocks noGrp="1"/>
          </p:cNvSpPr>
          <p:nvPr>
            <p:ph type="body"/>
          </p:nvPr>
        </p:nvSpPr>
        <p:spPr/>
        <p:txBody>
          <a:bodyPr wrap="square" lIns="91440" tIns="45720" rIns="91440" bIns="45720" anchor="t"/>
          <a:lstStyle/>
          <a:p>
            <a:pPr lvl="0" eaLnBrk="1" hangingPunct="1"/>
            <a:endParaRPr lang="zh-CN" altLang="en-US" dirty="0"/>
          </a:p>
        </p:txBody>
      </p:sp>
      <p:sp>
        <p:nvSpPr>
          <p:cNvPr id="4506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pPr lvl="0" algn="r" eaLnBrk="1" hangingPunct="1"/>
              <a:t>8</a:t>
            </a:fld>
            <a:endParaRPr lang="zh-CN" altLang="en-US" sz="1200" dirty="0"/>
          </a:p>
        </p:txBody>
      </p:sp>
    </p:spTree>
    <p:extLst>
      <p:ext uri="{BB962C8B-B14F-4D97-AF65-F5344CB8AC3E}">
        <p14:creationId xmlns:p14="http://schemas.microsoft.com/office/powerpoint/2010/main" val="20281151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050" name="Picture 2" descr="C:\Users\Administrator\Desktop\地球-04.jpg"/>
          <p:cNvPicPr>
            <a:picLocks noChangeAspect="1"/>
          </p:cNvPicPr>
          <p:nvPr userDrawn="1"/>
        </p:nvPicPr>
        <p:blipFill>
          <a:blip r:embed="rId2" cstate="print"/>
          <a:stretch>
            <a:fillRect/>
          </a:stretch>
        </p:blipFill>
        <p:spPr>
          <a:xfrm>
            <a:off x="-12912" y="1557460"/>
            <a:ext cx="9112433" cy="3545945"/>
          </a:xfrm>
          <a:prstGeom prst="rect">
            <a:avLst/>
          </a:prstGeom>
          <a:noFill/>
          <a:ln w="9525">
            <a:noFill/>
          </a:ln>
        </p:spPr>
      </p:pic>
      <p:pic>
        <p:nvPicPr>
          <p:cNvPr id="2051" name="Picture 3" descr="C:\Users\Administrator\Desktop\太库PPT素材\太库logo2.png"/>
          <p:cNvPicPr>
            <a:picLocks noChangeAspect="1"/>
          </p:cNvPicPr>
          <p:nvPr userDrawn="1"/>
        </p:nvPicPr>
        <p:blipFill>
          <a:blip r:embed="rId3" cstate="print"/>
          <a:stretch>
            <a:fillRect/>
          </a:stretch>
        </p:blipFill>
        <p:spPr>
          <a:xfrm>
            <a:off x="6122306" y="541290"/>
            <a:ext cx="2388946" cy="518735"/>
          </a:xfrm>
          <a:prstGeom prst="rect">
            <a:avLst/>
          </a:prstGeom>
          <a:noFill/>
          <a:ln w="9525">
            <a:noFill/>
          </a:ln>
        </p:spPr>
      </p:pic>
      <p:sp>
        <p:nvSpPr>
          <p:cNvPr id="9" name="矩形 8"/>
          <p:cNvSpPr/>
          <p:nvPr/>
        </p:nvSpPr>
        <p:spPr>
          <a:xfrm>
            <a:off x="9156913" y="-3757"/>
            <a:ext cx="1206670" cy="484905"/>
          </a:xfrm>
          <a:prstGeom prst="rect">
            <a:avLst/>
          </a:prstGeom>
          <a:solidFill>
            <a:srgbClr val="D80C18"/>
          </a:solidFill>
          <a:ln>
            <a:noFill/>
          </a:ln>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390592" hangingPunct="1">
              <a:spcBef>
                <a:spcPct val="0"/>
              </a:spcBef>
              <a:spcAft>
                <a:spcPct val="0"/>
              </a:spcAft>
              <a:buFont typeface="Arial" panose="020B0604020202020204" pitchFamily="34" charset="0"/>
              <a:buNone/>
              <a:defRPr/>
            </a:pPr>
            <a:r>
              <a:rPr lang="en-US" sz="1200" b="1" kern="1200" noProof="1">
                <a:solidFill>
                  <a:prstClr val="white"/>
                </a:solidFill>
              </a:rPr>
              <a:t>R216 G12 B24</a:t>
            </a:r>
          </a:p>
        </p:txBody>
      </p:sp>
      <p:sp>
        <p:nvSpPr>
          <p:cNvPr id="10" name="矩形 9"/>
          <p:cNvSpPr/>
          <p:nvPr/>
        </p:nvSpPr>
        <p:spPr>
          <a:xfrm>
            <a:off x="9156913" y="476135"/>
            <a:ext cx="1206670" cy="484905"/>
          </a:xfrm>
          <a:prstGeom prst="rect">
            <a:avLst/>
          </a:prstGeom>
          <a:solidFill>
            <a:srgbClr val="F10074"/>
          </a:solidFill>
          <a:ln>
            <a:noFill/>
          </a:ln>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R241 G0 B116</a:t>
            </a:r>
          </a:p>
        </p:txBody>
      </p:sp>
      <p:sp>
        <p:nvSpPr>
          <p:cNvPr id="11" name="矩形 10"/>
          <p:cNvSpPr/>
          <p:nvPr/>
        </p:nvSpPr>
        <p:spPr>
          <a:xfrm>
            <a:off x="9156225" y="2898089"/>
            <a:ext cx="1207089" cy="484351"/>
          </a:xfrm>
          <a:prstGeom prst="rect">
            <a:avLst/>
          </a:prstGeom>
          <a:solidFill>
            <a:srgbClr val="761D75"/>
          </a:solidFill>
          <a:ln>
            <a:noFill/>
          </a:ln>
          <a:effectLst/>
          <a:scene3d>
            <a:camera prst="orthographicFront">
              <a:rot lat="0" lon="0" rev="0"/>
            </a:camera>
            <a:lightRig rig="contrasting" dir="t">
              <a:rot lat="0" lon="0" rev="7800000"/>
            </a:lightRig>
          </a:scene3d>
          <a:sp3d>
            <a:bevelT w="139700" h="139700"/>
          </a:sp3d>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R118 G29 B117</a:t>
            </a:r>
          </a:p>
        </p:txBody>
      </p:sp>
      <p:sp>
        <p:nvSpPr>
          <p:cNvPr id="12" name="矩形 11"/>
          <p:cNvSpPr/>
          <p:nvPr/>
        </p:nvSpPr>
        <p:spPr>
          <a:xfrm>
            <a:off x="9156913" y="2423272"/>
            <a:ext cx="1206670" cy="484905"/>
          </a:xfrm>
          <a:prstGeom prst="rect">
            <a:avLst/>
          </a:prstGeom>
          <a:solidFill>
            <a:srgbClr val="0079C3"/>
          </a:solidFill>
          <a:ln>
            <a:noFill/>
          </a:ln>
          <a:effectLst/>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R0 G121 B195</a:t>
            </a:r>
          </a:p>
        </p:txBody>
      </p:sp>
      <p:sp>
        <p:nvSpPr>
          <p:cNvPr id="13" name="矩形 12"/>
          <p:cNvSpPr/>
          <p:nvPr/>
        </p:nvSpPr>
        <p:spPr>
          <a:xfrm>
            <a:off x="9156913" y="1939620"/>
            <a:ext cx="1206670" cy="483652"/>
          </a:xfrm>
          <a:prstGeom prst="rect">
            <a:avLst/>
          </a:prstGeom>
          <a:solidFill>
            <a:srgbClr val="0091DB"/>
          </a:solidFill>
          <a:ln>
            <a:noFill/>
          </a:ln>
          <a:effectLst/>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R0 G145 B219</a:t>
            </a:r>
          </a:p>
        </p:txBody>
      </p:sp>
      <p:sp>
        <p:nvSpPr>
          <p:cNvPr id="14" name="矩形 13"/>
          <p:cNvSpPr/>
          <p:nvPr/>
        </p:nvSpPr>
        <p:spPr>
          <a:xfrm>
            <a:off x="9156913" y="1444692"/>
            <a:ext cx="1206670" cy="484905"/>
          </a:xfrm>
          <a:prstGeom prst="rect">
            <a:avLst/>
          </a:prstGeom>
          <a:solidFill>
            <a:srgbClr val="6FBA2C"/>
          </a:solidFill>
          <a:ln>
            <a:noFill/>
          </a:ln>
          <a:effectLst/>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R111 G186 B44</a:t>
            </a:r>
          </a:p>
        </p:txBody>
      </p:sp>
      <p:sp>
        <p:nvSpPr>
          <p:cNvPr id="15" name="矩形 14"/>
          <p:cNvSpPr/>
          <p:nvPr/>
        </p:nvSpPr>
        <p:spPr>
          <a:xfrm>
            <a:off x="9156913" y="961040"/>
            <a:ext cx="1206670" cy="483652"/>
          </a:xfrm>
          <a:prstGeom prst="rect">
            <a:avLst/>
          </a:prstGeom>
          <a:solidFill>
            <a:srgbClr val="F18D00"/>
          </a:solidFill>
          <a:ln>
            <a:noFill/>
          </a:ln>
          <a:effectLst/>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R241 G141 B0</a:t>
            </a:r>
          </a:p>
        </p:txBody>
      </p:sp>
      <p:sp>
        <p:nvSpPr>
          <p:cNvPr id="19" name="矩形 18"/>
          <p:cNvSpPr/>
          <p:nvPr/>
        </p:nvSpPr>
        <p:spPr>
          <a:xfrm>
            <a:off x="9156225" y="3392465"/>
            <a:ext cx="1207089" cy="484351"/>
          </a:xfrm>
          <a:prstGeom prst="rect">
            <a:avLst/>
          </a:prstGeom>
          <a:solidFill>
            <a:srgbClr val="1F2C5C"/>
          </a:solidFill>
          <a:ln>
            <a:noFill/>
          </a:ln>
          <a:effectLst/>
          <a:scene3d>
            <a:camera prst="orthographicFront">
              <a:rot lat="0" lon="0" rev="0"/>
            </a:camera>
            <a:lightRig rig="contrasting" dir="t">
              <a:rot lat="0" lon="0" rev="7800000"/>
            </a:lightRig>
          </a:scene3d>
          <a:sp3d>
            <a:bevelT w="139700" h="139700"/>
          </a:sp3d>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R31 G44 B92</a:t>
            </a:r>
          </a:p>
        </p:txBody>
      </p:sp>
      <p:pic>
        <p:nvPicPr>
          <p:cNvPr id="2064" name="Picture 6" descr="C:\Users\Administrator\Desktop\太库PPT素材\20160630太库ppt.png"/>
          <p:cNvPicPr>
            <a:picLocks noChangeAspect="1"/>
          </p:cNvPicPr>
          <p:nvPr userDrawn="1"/>
        </p:nvPicPr>
        <p:blipFill>
          <a:blip r:embed="rId4" cstate="print"/>
          <a:stretch>
            <a:fillRect/>
          </a:stretch>
        </p:blipFill>
        <p:spPr>
          <a:xfrm>
            <a:off x="761881" y="3632402"/>
            <a:ext cx="1807852" cy="124045"/>
          </a:xfrm>
          <a:prstGeom prst="rect">
            <a:avLst/>
          </a:prstGeom>
          <a:noFill/>
          <a:ln w="9525">
            <a:noFill/>
          </a:ln>
        </p:spPr>
      </p:pic>
      <p:cxnSp>
        <p:nvCxnSpPr>
          <p:cNvPr id="2" name="直接连接符 20"/>
          <p:cNvCxnSpPr/>
          <p:nvPr/>
        </p:nvCxnSpPr>
        <p:spPr>
          <a:xfrm>
            <a:off x="697315" y="2458355"/>
            <a:ext cx="4198234" cy="1253"/>
          </a:xfrm>
          <a:prstGeom prst="line">
            <a:avLst/>
          </a:prstGeom>
          <a:ln w="57150">
            <a:solidFill>
              <a:srgbClr val="F18D00"/>
            </a:solidFill>
          </a:ln>
        </p:spPr>
        <p:style>
          <a:lnRef idx="1">
            <a:schemeClr val="accent1"/>
          </a:lnRef>
          <a:fillRef idx="0">
            <a:schemeClr val="accent1"/>
          </a:fillRef>
          <a:effectRef idx="0">
            <a:schemeClr val="accent1"/>
          </a:effectRef>
          <a:fontRef idx="minor">
            <a:schemeClr val="tx1"/>
          </a:fontRef>
        </p:style>
      </p:cxnSp>
      <p:cxnSp>
        <p:nvCxnSpPr>
          <p:cNvPr id="3" name="直接连接符 21"/>
          <p:cNvCxnSpPr/>
          <p:nvPr/>
        </p:nvCxnSpPr>
        <p:spPr>
          <a:xfrm>
            <a:off x="697315" y="2965814"/>
            <a:ext cx="4198234" cy="1253"/>
          </a:xfrm>
          <a:prstGeom prst="line">
            <a:avLst/>
          </a:prstGeom>
          <a:ln w="57150">
            <a:solidFill>
              <a:srgbClr val="0091DB"/>
            </a:solidFill>
          </a:ln>
        </p:spPr>
        <p:style>
          <a:lnRef idx="1">
            <a:schemeClr val="accent1"/>
          </a:lnRef>
          <a:fillRef idx="0">
            <a:schemeClr val="accent1"/>
          </a:fillRef>
          <a:effectRef idx="0">
            <a:schemeClr val="accent1"/>
          </a:effectRef>
          <a:fontRef idx="minor">
            <a:schemeClr val="tx1"/>
          </a:fontRef>
        </p:style>
      </p:cxnSp>
      <p:sp>
        <p:nvSpPr>
          <p:cNvPr id="20" name="文本占位符 25"/>
          <p:cNvSpPr>
            <a:spLocks noGrp="1"/>
          </p:cNvSpPr>
          <p:nvPr>
            <p:ph type="body" sz="quarter" idx="10"/>
          </p:nvPr>
        </p:nvSpPr>
        <p:spPr>
          <a:xfrm>
            <a:off x="761881" y="2007281"/>
            <a:ext cx="3874685" cy="395315"/>
          </a:xfrm>
          <a:prstGeom prst="rect">
            <a:avLst/>
          </a:prstGeom>
        </p:spPr>
        <p:txBody>
          <a:bodyPr anchor="ctr"/>
          <a:lstStyle>
            <a:lvl1pPr>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noProof="1"/>
              <a:t>单击此处编辑母版文本样式</a:t>
            </a:r>
          </a:p>
        </p:txBody>
      </p:sp>
      <p:sp>
        <p:nvSpPr>
          <p:cNvPr id="21" name="文本占位符 25"/>
          <p:cNvSpPr>
            <a:spLocks noGrp="1"/>
          </p:cNvSpPr>
          <p:nvPr>
            <p:ph type="body" sz="quarter" idx="11"/>
          </p:nvPr>
        </p:nvSpPr>
        <p:spPr>
          <a:xfrm>
            <a:off x="762572" y="2515365"/>
            <a:ext cx="3874685" cy="395315"/>
          </a:xfrm>
          <a:prstGeom prst="rect">
            <a:avLst/>
          </a:prstGeom>
        </p:spPr>
        <p:txBody>
          <a:bodyPr anchor="ctr"/>
          <a:lstStyle>
            <a:lvl1pPr>
              <a:buNone/>
              <a:defRPr b="0">
                <a:solidFill>
                  <a:schemeClr val="bg1"/>
                </a:solidFill>
                <a:latin typeface="微软雅黑" panose="020B0503020204020204" pitchFamily="34" charset="-122"/>
                <a:ea typeface="微软雅黑" panose="020B0503020204020204" pitchFamily="34" charset="-122"/>
              </a:defRPr>
            </a:lvl1pPr>
          </a:lstStyle>
          <a:p>
            <a:pPr lvl="0"/>
            <a:r>
              <a:rPr lang="zh-CN" altLang="en-US" noProof="1"/>
              <a:t>单击此处编辑母版文本样式</a:t>
            </a:r>
          </a:p>
        </p:txBody>
      </p:sp>
      <p:sp>
        <p:nvSpPr>
          <p:cNvPr id="22" name="文本占位符 25"/>
          <p:cNvSpPr>
            <a:spLocks noGrp="1"/>
          </p:cNvSpPr>
          <p:nvPr>
            <p:ph type="body" sz="quarter" idx="12"/>
          </p:nvPr>
        </p:nvSpPr>
        <p:spPr>
          <a:xfrm>
            <a:off x="827138" y="3079212"/>
            <a:ext cx="3809428" cy="281924"/>
          </a:xfrm>
          <a:prstGeom prst="rect">
            <a:avLst/>
          </a:prstGeom>
        </p:spPr>
        <p:txBody>
          <a:bodyPr anchor="ctr">
            <a:normAutofit/>
          </a:bodyPr>
          <a:lstStyle>
            <a:lvl1pPr>
              <a:buNone/>
              <a:defRPr sz="1400" b="0">
                <a:solidFill>
                  <a:schemeClr val="bg1"/>
                </a:solidFill>
                <a:latin typeface="微软雅黑" panose="020B0503020204020204" pitchFamily="34" charset="-122"/>
                <a:ea typeface="微软雅黑" panose="020B0503020204020204" pitchFamily="34" charset="-122"/>
              </a:defRPr>
            </a:lvl1pPr>
          </a:lstStyle>
          <a:p>
            <a:pPr lvl="0"/>
            <a:r>
              <a:rPr lang="zh-CN" altLang="en-US" noProof="1"/>
              <a:t>单击此处编辑母版文本样式</a:t>
            </a:r>
          </a:p>
        </p:txBody>
      </p:sp>
      <p:sp>
        <p:nvSpPr>
          <p:cNvPr id="23" name="日期占位符 1"/>
          <p:cNvSpPr>
            <a:spLocks noGrp="1"/>
          </p:cNvSpPr>
          <p:nvPr>
            <p:ph type="dt" sz="half" idx="2"/>
          </p:nvPr>
        </p:nvSpPr>
        <p:spPr>
          <a:xfrm>
            <a:off x="126264" y="4852808"/>
            <a:ext cx="611226" cy="106504"/>
          </a:xfrm>
          <a:prstGeom prst="rect">
            <a:avLst/>
          </a:prstGeom>
        </p:spPr>
        <p:txBody>
          <a:bodyPr vert="horz" lIns="0" tIns="0" rIns="0" bIns="0" rtlCol="0" anchor="ctr" anchorCtr="0"/>
          <a:lstStyle>
            <a:lvl1pPr>
              <a:defRPr/>
            </a:lvl1pPr>
          </a:lstStyle>
          <a:p>
            <a:pPr rtl="0">
              <a:defRPr/>
            </a:pPr>
            <a:endParaRPr lang="zh-CN" altLang="en-US">
              <a:cs typeface="+mn-cs"/>
            </a:endParaRPr>
          </a:p>
        </p:txBody>
      </p:sp>
      <p:sp>
        <p:nvSpPr>
          <p:cNvPr id="24" name="页脚占位符 2"/>
          <p:cNvSpPr>
            <a:spLocks noGrp="1"/>
          </p:cNvSpPr>
          <p:nvPr>
            <p:ph type="ftr" sz="quarter" idx="3"/>
          </p:nvPr>
        </p:nvSpPr>
        <p:spPr>
          <a:xfrm>
            <a:off x="737489" y="4852808"/>
            <a:ext cx="5912824" cy="106504"/>
          </a:xfrm>
          <a:prstGeom prst="rect">
            <a:avLst/>
          </a:prstGeom>
        </p:spPr>
        <p:txBody>
          <a:bodyPr vert="horz" lIns="0" tIns="39357" rIns="0" bIns="39357" rtlCol="0" anchor="ctr" anchorCtr="0"/>
          <a:lstStyle>
            <a:lvl1pPr>
              <a:defRPr/>
            </a:lvl1pPr>
          </a:lstStyle>
          <a:p>
            <a:pPr rtl="0">
              <a:defRPr/>
            </a:pPr>
            <a:endParaRPr lang="zh-CN" altLang="en-US">
              <a:cs typeface="+mn-cs"/>
            </a:endParaRPr>
          </a:p>
        </p:txBody>
      </p:sp>
      <p:sp>
        <p:nvSpPr>
          <p:cNvPr id="25" name="灯片编号占位符 3"/>
          <p:cNvSpPr>
            <a:spLocks noGrp="1"/>
          </p:cNvSpPr>
          <p:nvPr>
            <p:ph type="sldNum" sz="quarter" idx="4"/>
          </p:nvPr>
        </p:nvSpPr>
        <p:spPr>
          <a:xfrm>
            <a:off x="7531281" y="4795171"/>
            <a:ext cx="490703" cy="164141"/>
          </a:xfrm>
          <a:prstGeom prst="rect">
            <a:avLst/>
          </a:prstGeom>
        </p:spPr>
        <p:txBody>
          <a:bodyPr vert="horz" wrap="square" lIns="0" tIns="39357" rIns="0" bIns="39357" numCol="1" anchor="ctr" anchorCtr="0" compatLnSpc="1"/>
          <a:lstStyle/>
          <a:p>
            <a:pPr algn="r"/>
            <a:fld id="{9A0DB2DC-4C9A-4742-B13C-FB6460FD3503}" type="slidenum">
              <a:rPr lang="zh-CN" altLang="en-US" sz="900" dirty="0">
                <a:solidFill>
                  <a:srgbClr val="0091DB"/>
                </a:solidFill>
                <a:latin typeface="Verdana" panose="020B0604030504040204" pitchFamily="34" charset="0"/>
                <a:ea typeface="黑体" panose="02010609060101010101" pitchFamily="49" charset="-122"/>
              </a:rPr>
              <a:pPr algn="r"/>
              <a:t>‹#›</a:t>
            </a:fld>
            <a:endParaRPr lang="zh-CN" altLang="en-US" sz="900" dirty="0">
              <a:solidFill>
                <a:srgbClr val="0091DB"/>
              </a:solidFill>
              <a:latin typeface="Verdana" panose="020B0604030504040204" pitchFamily="34" charset="0"/>
              <a:ea typeface="黑体" panose="02010609060101010101" pitchFamily="49" charset="-122"/>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7" name="矩形 6"/>
          <p:cNvSpPr/>
          <p:nvPr/>
        </p:nvSpPr>
        <p:spPr>
          <a:xfrm>
            <a:off x="9156913" y="-3757"/>
            <a:ext cx="1206670" cy="484905"/>
          </a:xfrm>
          <a:prstGeom prst="rect">
            <a:avLst/>
          </a:prstGeom>
          <a:solidFill>
            <a:srgbClr val="D80C18"/>
          </a:solidFill>
          <a:ln>
            <a:noFill/>
          </a:ln>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390592" hangingPunct="1">
              <a:spcBef>
                <a:spcPct val="0"/>
              </a:spcBef>
              <a:spcAft>
                <a:spcPct val="0"/>
              </a:spcAft>
              <a:buFont typeface="Arial" panose="020B0604020202020204" pitchFamily="34" charset="0"/>
              <a:buNone/>
              <a:defRPr/>
            </a:pPr>
            <a:r>
              <a:rPr lang="en-US" sz="1200" b="1" kern="1200" noProof="1">
                <a:solidFill>
                  <a:prstClr val="white"/>
                </a:solidFill>
              </a:rPr>
              <a:t>R216 G12 B24</a:t>
            </a:r>
          </a:p>
        </p:txBody>
      </p:sp>
      <p:sp>
        <p:nvSpPr>
          <p:cNvPr id="8" name="矩形 7"/>
          <p:cNvSpPr/>
          <p:nvPr/>
        </p:nvSpPr>
        <p:spPr>
          <a:xfrm>
            <a:off x="9156913" y="476135"/>
            <a:ext cx="1206670" cy="484905"/>
          </a:xfrm>
          <a:prstGeom prst="rect">
            <a:avLst/>
          </a:prstGeom>
          <a:solidFill>
            <a:srgbClr val="F10074"/>
          </a:solidFill>
          <a:ln>
            <a:noFill/>
          </a:ln>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R241 G0 B116</a:t>
            </a:r>
          </a:p>
        </p:txBody>
      </p:sp>
      <p:sp>
        <p:nvSpPr>
          <p:cNvPr id="9" name="矩形 8"/>
          <p:cNvSpPr/>
          <p:nvPr/>
        </p:nvSpPr>
        <p:spPr>
          <a:xfrm>
            <a:off x="9156225" y="2898089"/>
            <a:ext cx="1207089" cy="484351"/>
          </a:xfrm>
          <a:prstGeom prst="rect">
            <a:avLst/>
          </a:prstGeom>
          <a:solidFill>
            <a:srgbClr val="761D75"/>
          </a:solidFill>
          <a:ln>
            <a:noFill/>
          </a:ln>
          <a:effectLst/>
          <a:scene3d>
            <a:camera prst="orthographicFront">
              <a:rot lat="0" lon="0" rev="0"/>
            </a:camera>
            <a:lightRig rig="contrasting" dir="t">
              <a:rot lat="0" lon="0" rev="7800000"/>
            </a:lightRig>
          </a:scene3d>
          <a:sp3d>
            <a:bevelT w="139700" h="139700"/>
          </a:sp3d>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R118 G29 B117</a:t>
            </a:r>
          </a:p>
        </p:txBody>
      </p:sp>
      <p:sp>
        <p:nvSpPr>
          <p:cNvPr id="10" name="矩形 9"/>
          <p:cNvSpPr/>
          <p:nvPr/>
        </p:nvSpPr>
        <p:spPr>
          <a:xfrm>
            <a:off x="9156913" y="2423272"/>
            <a:ext cx="1206670" cy="484905"/>
          </a:xfrm>
          <a:prstGeom prst="rect">
            <a:avLst/>
          </a:prstGeom>
          <a:solidFill>
            <a:srgbClr val="0079C3"/>
          </a:solidFill>
          <a:ln>
            <a:noFill/>
          </a:ln>
          <a:effectLst/>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R0 G121 B195</a:t>
            </a:r>
          </a:p>
        </p:txBody>
      </p:sp>
      <p:sp>
        <p:nvSpPr>
          <p:cNvPr id="11" name="矩形 10"/>
          <p:cNvSpPr/>
          <p:nvPr/>
        </p:nvSpPr>
        <p:spPr>
          <a:xfrm>
            <a:off x="9156913" y="1939620"/>
            <a:ext cx="1206670" cy="483652"/>
          </a:xfrm>
          <a:prstGeom prst="rect">
            <a:avLst/>
          </a:prstGeom>
          <a:solidFill>
            <a:srgbClr val="0091DB"/>
          </a:solidFill>
          <a:ln>
            <a:noFill/>
          </a:ln>
          <a:effectLst/>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R0 G145 B219</a:t>
            </a:r>
          </a:p>
        </p:txBody>
      </p:sp>
      <p:sp>
        <p:nvSpPr>
          <p:cNvPr id="12" name="矩形 11"/>
          <p:cNvSpPr/>
          <p:nvPr/>
        </p:nvSpPr>
        <p:spPr>
          <a:xfrm>
            <a:off x="9156913" y="1444692"/>
            <a:ext cx="1206670" cy="484905"/>
          </a:xfrm>
          <a:prstGeom prst="rect">
            <a:avLst/>
          </a:prstGeom>
          <a:solidFill>
            <a:srgbClr val="6FBA2C"/>
          </a:solidFill>
          <a:ln>
            <a:noFill/>
          </a:ln>
          <a:effectLst/>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R111 G186 B44</a:t>
            </a:r>
          </a:p>
        </p:txBody>
      </p:sp>
      <p:sp>
        <p:nvSpPr>
          <p:cNvPr id="13" name="矩形 12"/>
          <p:cNvSpPr/>
          <p:nvPr/>
        </p:nvSpPr>
        <p:spPr>
          <a:xfrm>
            <a:off x="9156913" y="961040"/>
            <a:ext cx="1206670" cy="483652"/>
          </a:xfrm>
          <a:prstGeom prst="rect">
            <a:avLst/>
          </a:prstGeom>
          <a:solidFill>
            <a:srgbClr val="F18D00"/>
          </a:solidFill>
          <a:ln>
            <a:noFill/>
          </a:ln>
          <a:effectLst/>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R241 G141 B0</a:t>
            </a:r>
          </a:p>
        </p:txBody>
      </p:sp>
      <p:sp>
        <p:nvSpPr>
          <p:cNvPr id="14" name="矩形 13"/>
          <p:cNvSpPr/>
          <p:nvPr/>
        </p:nvSpPr>
        <p:spPr>
          <a:xfrm>
            <a:off x="9156225" y="3392465"/>
            <a:ext cx="1207089" cy="484351"/>
          </a:xfrm>
          <a:prstGeom prst="rect">
            <a:avLst/>
          </a:prstGeom>
          <a:solidFill>
            <a:srgbClr val="1F2C5C"/>
          </a:solidFill>
          <a:ln>
            <a:noFill/>
          </a:ln>
          <a:effectLst/>
          <a:scene3d>
            <a:camera prst="orthographicFront">
              <a:rot lat="0" lon="0" rev="0"/>
            </a:camera>
            <a:lightRig rig="contrasting" dir="t">
              <a:rot lat="0" lon="0" rev="7800000"/>
            </a:lightRig>
          </a:scene3d>
          <a:sp3d>
            <a:bevelT w="139700" h="139700"/>
          </a:sp3d>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R31 G44 B92</a:t>
            </a:r>
          </a:p>
        </p:txBody>
      </p:sp>
      <p:sp>
        <p:nvSpPr>
          <p:cNvPr id="15" name="矩形 14"/>
          <p:cNvSpPr/>
          <p:nvPr/>
        </p:nvSpPr>
        <p:spPr>
          <a:xfrm>
            <a:off x="7501150" y="4958060"/>
            <a:ext cx="1665807" cy="213007"/>
          </a:xfrm>
          <a:prstGeom prst="rect">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19" name="矩形 18"/>
          <p:cNvSpPr/>
          <p:nvPr/>
        </p:nvSpPr>
        <p:spPr>
          <a:xfrm>
            <a:off x="5895606" y="4958060"/>
            <a:ext cx="1665807" cy="213007"/>
          </a:xfrm>
          <a:prstGeom prst="rect">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 name="矩形 19"/>
          <p:cNvSpPr/>
          <p:nvPr/>
        </p:nvSpPr>
        <p:spPr>
          <a:xfrm>
            <a:off x="8609" y="4958060"/>
            <a:ext cx="1667241" cy="213007"/>
          </a:xfrm>
          <a:prstGeom prst="rect">
            <a:avLst/>
          </a:prstGeom>
          <a:solidFill>
            <a:srgbClr val="FF0066"/>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1" name="矩形 20"/>
          <p:cNvSpPr/>
          <p:nvPr/>
        </p:nvSpPr>
        <p:spPr>
          <a:xfrm>
            <a:off x="1483587" y="4958060"/>
            <a:ext cx="1667241" cy="213007"/>
          </a:xfrm>
          <a:prstGeom prst="rect">
            <a:avLst/>
          </a:prstGeom>
          <a:solidFill>
            <a:srgbClr val="7030A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2" name="矩形 21"/>
          <p:cNvSpPr/>
          <p:nvPr/>
        </p:nvSpPr>
        <p:spPr>
          <a:xfrm>
            <a:off x="2959999" y="4958060"/>
            <a:ext cx="1665807" cy="213007"/>
          </a:xfrm>
          <a:prstGeom prst="rect">
            <a:avLst/>
          </a:prstGeom>
          <a:solidFill>
            <a:srgbClr val="00B0F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3" name="矩形 22"/>
          <p:cNvSpPr/>
          <p:nvPr/>
        </p:nvSpPr>
        <p:spPr>
          <a:xfrm>
            <a:off x="4565544" y="4958060"/>
            <a:ext cx="1536674" cy="213007"/>
          </a:xfrm>
          <a:prstGeom prst="rect">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cxnSp>
        <p:nvCxnSpPr>
          <p:cNvPr id="24" name="直接连接符 23"/>
          <p:cNvCxnSpPr/>
          <p:nvPr/>
        </p:nvCxnSpPr>
        <p:spPr>
          <a:xfrm>
            <a:off x="1" y="804416"/>
            <a:ext cx="9323350" cy="0"/>
          </a:xfrm>
          <a:prstGeom prst="line">
            <a:avLst/>
          </a:prstGeom>
          <a:ln w="28575">
            <a:solidFill>
              <a:srgbClr val="6FBA2C"/>
            </a:solidFill>
            <a:prstDash val="solid"/>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6198350" y="481146"/>
            <a:ext cx="855142" cy="320764"/>
          </a:xfrm>
          <a:prstGeom prst="rect">
            <a:avLst/>
          </a:prstGeom>
          <a:solidFill>
            <a:srgbClr val="0091D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78885" tIns="39443" rIns="78885" bIns="39443" anchor="ctr"/>
          <a:lstStyle/>
          <a:p>
            <a:pPr algn="ctr" defTabSz="781183" hangingPunct="1">
              <a:spcBef>
                <a:spcPct val="0"/>
              </a:spcBef>
              <a:spcAft>
                <a:spcPct val="0"/>
              </a:spcAft>
              <a:buFont typeface="Arial" panose="020B0604020202020204" pitchFamily="34" charset="0"/>
              <a:buNone/>
              <a:defRPr/>
            </a:pPr>
            <a:r>
              <a:rPr lang="zh-CN" altLang="en-US" sz="1200" b="1" kern="1200" noProof="1">
                <a:solidFill>
                  <a:prstClr val="white"/>
                </a:solidFill>
                <a:latin typeface="微软雅黑" panose="020B0503020204020204" pitchFamily="34" charset="-122"/>
                <a:ea typeface="微软雅黑" panose="020B0503020204020204" pitchFamily="34" charset="-122"/>
              </a:rPr>
              <a:t>全球技术</a:t>
            </a:r>
          </a:p>
        </p:txBody>
      </p:sp>
      <p:sp>
        <p:nvSpPr>
          <p:cNvPr id="26" name="矩形 25"/>
          <p:cNvSpPr/>
          <p:nvPr/>
        </p:nvSpPr>
        <p:spPr>
          <a:xfrm>
            <a:off x="7175451" y="481146"/>
            <a:ext cx="853708" cy="320764"/>
          </a:xfrm>
          <a:prstGeom prst="rect">
            <a:avLst/>
          </a:prstGeom>
          <a:solidFill>
            <a:srgbClr val="6FBA2C"/>
          </a:solidFill>
          <a:ln>
            <a:noFill/>
          </a:ln>
        </p:spPr>
        <p:style>
          <a:lnRef idx="2">
            <a:schemeClr val="accent1">
              <a:shade val="50000"/>
            </a:schemeClr>
          </a:lnRef>
          <a:fillRef idx="1">
            <a:schemeClr val="accent1"/>
          </a:fillRef>
          <a:effectRef idx="0">
            <a:schemeClr val="accent1"/>
          </a:effectRef>
          <a:fontRef idx="minor">
            <a:schemeClr val="lt1"/>
          </a:fontRef>
        </p:style>
        <p:txBody>
          <a:bodyPr lIns="78885" tIns="39443" rIns="78885" bIns="39443" anchor="ctr"/>
          <a:lstStyle/>
          <a:p>
            <a:pPr algn="ctr" defTabSz="781183" hangingPunct="1">
              <a:spcBef>
                <a:spcPct val="0"/>
              </a:spcBef>
              <a:spcAft>
                <a:spcPct val="0"/>
              </a:spcAft>
              <a:buFont typeface="Arial" panose="020B0604020202020204" pitchFamily="34" charset="0"/>
              <a:buNone/>
              <a:defRPr/>
            </a:pPr>
            <a:r>
              <a:rPr lang="zh-CN" altLang="en-US" sz="1200" b="1" kern="1200" noProof="1">
                <a:solidFill>
                  <a:prstClr val="white"/>
                </a:solidFill>
                <a:latin typeface="微软雅黑" panose="020B0503020204020204" pitchFamily="34" charset="-122"/>
                <a:ea typeface="微软雅黑" panose="020B0503020204020204" pitchFamily="34" charset="-122"/>
              </a:rPr>
              <a:t>太库加速</a:t>
            </a:r>
          </a:p>
        </p:txBody>
      </p:sp>
      <p:sp>
        <p:nvSpPr>
          <p:cNvPr id="27" name="矩形 26"/>
          <p:cNvSpPr/>
          <p:nvPr/>
        </p:nvSpPr>
        <p:spPr>
          <a:xfrm>
            <a:off x="8151117" y="481146"/>
            <a:ext cx="853708" cy="320764"/>
          </a:xfrm>
          <a:prstGeom prst="rect">
            <a:avLst/>
          </a:prstGeom>
          <a:solidFill>
            <a:srgbClr val="F18D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78885" tIns="39443" rIns="78885" bIns="39443" anchor="ctr"/>
          <a:lstStyle/>
          <a:p>
            <a:pPr algn="ctr" defTabSz="781183" hangingPunct="1">
              <a:spcBef>
                <a:spcPct val="0"/>
              </a:spcBef>
              <a:spcAft>
                <a:spcPct val="0"/>
              </a:spcAft>
              <a:buFont typeface="Arial" panose="020B0604020202020204" pitchFamily="34" charset="0"/>
              <a:buNone/>
              <a:defRPr/>
            </a:pPr>
            <a:r>
              <a:rPr lang="zh-CN" altLang="en-US" sz="1200" b="1" kern="1200" noProof="1">
                <a:solidFill>
                  <a:prstClr val="white"/>
                </a:solidFill>
                <a:latin typeface="微软雅黑" panose="020B0503020204020204" pitchFamily="34" charset="-122"/>
                <a:ea typeface="微软雅黑" panose="020B0503020204020204" pitchFamily="34" charset="-122"/>
              </a:rPr>
              <a:t>中国创造</a:t>
            </a:r>
          </a:p>
        </p:txBody>
      </p:sp>
      <p:sp>
        <p:nvSpPr>
          <p:cNvPr id="28" name="任意多边形 27"/>
          <p:cNvSpPr/>
          <p:nvPr/>
        </p:nvSpPr>
        <p:spPr>
          <a:xfrm>
            <a:off x="0" y="239320"/>
            <a:ext cx="152090" cy="566349"/>
          </a:xfrm>
          <a:custGeom>
            <a:avLst/>
            <a:gdLst>
              <a:gd name="connsiteX0" fmla="*/ 0 w 2305316"/>
              <a:gd name="connsiteY0" fmla="*/ 0 h 392806"/>
              <a:gd name="connsiteX1" fmla="*/ 2305316 w 2305316"/>
              <a:gd name="connsiteY1" fmla="*/ 0 h 392806"/>
              <a:gd name="connsiteX2" fmla="*/ 2163649 w 2305316"/>
              <a:gd name="connsiteY2" fmla="*/ 392806 h 392806"/>
              <a:gd name="connsiteX3" fmla="*/ 0 w 2305316"/>
              <a:gd name="connsiteY3" fmla="*/ 392806 h 392806"/>
            </a:gdLst>
            <a:ahLst/>
            <a:cxnLst>
              <a:cxn ang="0">
                <a:pos x="connsiteX0" y="connsiteY0"/>
              </a:cxn>
              <a:cxn ang="0">
                <a:pos x="connsiteX1" y="connsiteY1"/>
              </a:cxn>
              <a:cxn ang="0">
                <a:pos x="connsiteX2" y="connsiteY2"/>
              </a:cxn>
              <a:cxn ang="0">
                <a:pos x="connsiteX3" y="connsiteY3"/>
              </a:cxn>
            </a:cxnLst>
            <a:rect l="l" t="t" r="r" b="b"/>
            <a:pathLst>
              <a:path w="2305316" h="392806">
                <a:moveTo>
                  <a:pt x="0" y="0"/>
                </a:moveTo>
                <a:lnTo>
                  <a:pt x="2305316" y="0"/>
                </a:lnTo>
                <a:lnTo>
                  <a:pt x="2163649" y="392806"/>
                </a:lnTo>
                <a:lnTo>
                  <a:pt x="0" y="392806"/>
                </a:lnTo>
                <a:close/>
              </a:path>
            </a:pathLst>
          </a:custGeom>
          <a:solidFill>
            <a:srgbClr val="6FBA2C"/>
          </a:solidFill>
          <a:ln>
            <a:noFill/>
          </a:ln>
        </p:spPr>
        <p:style>
          <a:lnRef idx="2">
            <a:schemeClr val="accent1">
              <a:shade val="50000"/>
            </a:schemeClr>
          </a:lnRef>
          <a:fillRef idx="1">
            <a:schemeClr val="accent1"/>
          </a:fillRef>
          <a:effectRef idx="0">
            <a:schemeClr val="accent1"/>
          </a:effectRef>
          <a:fontRef idx="minor">
            <a:schemeClr val="lt1"/>
          </a:fontRef>
        </p:style>
        <p:txBody>
          <a:bodyPr lIns="78885" tIns="39443" rIns="78885" bIns="39443" anchor="ctr"/>
          <a:lstStyle/>
          <a:p>
            <a:pPr algn="ctr" defTabSz="78118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18" name="文本占位符 25"/>
          <p:cNvSpPr>
            <a:spLocks noGrp="1"/>
          </p:cNvSpPr>
          <p:nvPr>
            <p:ph type="body" sz="quarter" idx="11"/>
          </p:nvPr>
        </p:nvSpPr>
        <p:spPr>
          <a:xfrm>
            <a:off x="341686" y="357729"/>
            <a:ext cx="3874685" cy="395315"/>
          </a:xfrm>
          <a:prstGeom prst="rect">
            <a:avLst/>
          </a:prstGeom>
        </p:spPr>
        <p:txBody>
          <a:bodyPr>
            <a:noAutofit/>
          </a:bodyPr>
          <a:lstStyle>
            <a:lvl1pPr>
              <a:buNone/>
              <a:defRPr sz="2100" b="1">
                <a:solidFill>
                  <a:srgbClr val="1E2B59"/>
                </a:solidFill>
                <a:effectLst/>
                <a:latin typeface="微软雅黑" panose="020B0503020204020204" pitchFamily="34" charset="-122"/>
                <a:ea typeface="微软雅黑" panose="020B0503020204020204" pitchFamily="34" charset="-122"/>
              </a:defRPr>
            </a:lvl1pPr>
          </a:lstStyle>
          <a:p>
            <a:pPr lvl="0"/>
            <a:r>
              <a:rPr lang="zh-CN" altLang="en-US" noProof="1"/>
              <a:t>单击此处编辑母版文本样式</a:t>
            </a:r>
          </a:p>
        </p:txBody>
      </p:sp>
      <p:sp>
        <p:nvSpPr>
          <p:cNvPr id="20" name="文本占位符 25"/>
          <p:cNvSpPr>
            <a:spLocks noGrp="1"/>
          </p:cNvSpPr>
          <p:nvPr>
            <p:ph type="body" sz="quarter" idx="13"/>
          </p:nvPr>
        </p:nvSpPr>
        <p:spPr>
          <a:xfrm>
            <a:off x="698005" y="1501064"/>
            <a:ext cx="7683424" cy="3101157"/>
          </a:xfrm>
          <a:prstGeom prst="rect">
            <a:avLst/>
          </a:prstGeom>
        </p:spPr>
        <p:txBody>
          <a:bodyPr>
            <a:noAutofit/>
          </a:bodyPr>
          <a:lstStyle>
            <a:lvl1pPr>
              <a:buNone/>
              <a:defRPr sz="1400" b="0">
                <a:solidFill>
                  <a:schemeClr val="tx1">
                    <a:lumMod val="65000"/>
                    <a:lumOff val="35000"/>
                  </a:schemeClr>
                </a:solidFill>
                <a:latin typeface="微软雅黑" panose="020B0503020204020204" pitchFamily="34" charset="-122"/>
                <a:ea typeface="微软雅黑" panose="020B0503020204020204" pitchFamily="34" charset="-122"/>
              </a:defRPr>
            </a:lvl1pPr>
          </a:lstStyle>
          <a:p>
            <a:pPr lvl="0"/>
            <a:r>
              <a:rPr lang="zh-CN" altLang="en-US" noProof="1"/>
              <a:t>单击此处编辑母版文本样式</a:t>
            </a:r>
          </a:p>
        </p:txBody>
      </p:sp>
      <p:sp>
        <p:nvSpPr>
          <p:cNvPr id="29" name="日期占位符 23"/>
          <p:cNvSpPr>
            <a:spLocks noGrp="1"/>
          </p:cNvSpPr>
          <p:nvPr>
            <p:ph type="dt" sz="half" idx="2"/>
          </p:nvPr>
        </p:nvSpPr>
        <p:spPr>
          <a:xfrm>
            <a:off x="126264" y="4852808"/>
            <a:ext cx="611226" cy="106504"/>
          </a:xfrm>
          <a:prstGeom prst="rect">
            <a:avLst/>
          </a:prstGeom>
        </p:spPr>
        <p:txBody>
          <a:bodyPr vert="horz" lIns="0" tIns="0" rIns="0" bIns="0" rtlCol="0" anchor="ctr" anchorCtr="0"/>
          <a:lstStyle>
            <a:lvl1pPr>
              <a:defRPr/>
            </a:lvl1pPr>
          </a:lstStyle>
          <a:p>
            <a:pPr rtl="0">
              <a:defRPr/>
            </a:pPr>
            <a:endParaRPr lang="zh-CN" altLang="en-US">
              <a:cs typeface="+mn-cs"/>
            </a:endParaRPr>
          </a:p>
        </p:txBody>
      </p:sp>
      <p:sp>
        <p:nvSpPr>
          <p:cNvPr id="30" name="页脚占位符 25"/>
          <p:cNvSpPr>
            <a:spLocks noGrp="1"/>
          </p:cNvSpPr>
          <p:nvPr>
            <p:ph type="ftr" sz="quarter" idx="3"/>
          </p:nvPr>
        </p:nvSpPr>
        <p:spPr>
          <a:xfrm>
            <a:off x="737489" y="4852808"/>
            <a:ext cx="5912824" cy="106504"/>
          </a:xfrm>
          <a:prstGeom prst="rect">
            <a:avLst/>
          </a:prstGeom>
        </p:spPr>
        <p:txBody>
          <a:bodyPr vert="horz" lIns="0" tIns="39357" rIns="0" bIns="39357" rtlCol="0" anchor="ctr" anchorCtr="0"/>
          <a:lstStyle>
            <a:lvl1pPr>
              <a:defRPr/>
            </a:lvl1pPr>
          </a:lstStyle>
          <a:p>
            <a:pPr rtl="0">
              <a:defRPr/>
            </a:pPr>
            <a:endParaRPr lang="zh-CN" altLang="en-US">
              <a:cs typeface="+mn-cs"/>
            </a:endParaRPr>
          </a:p>
        </p:txBody>
      </p:sp>
      <p:sp>
        <p:nvSpPr>
          <p:cNvPr id="31" name="灯片编号占位符 5"/>
          <p:cNvSpPr>
            <a:spLocks noGrp="1"/>
          </p:cNvSpPr>
          <p:nvPr>
            <p:ph type="sldNum" sz="quarter" idx="4"/>
          </p:nvPr>
        </p:nvSpPr>
        <p:spPr>
          <a:xfrm>
            <a:off x="7531281" y="4795171"/>
            <a:ext cx="490703" cy="164141"/>
          </a:xfrm>
          <a:prstGeom prst="rect">
            <a:avLst/>
          </a:prstGeom>
        </p:spPr>
        <p:txBody>
          <a:bodyPr vert="horz" wrap="square" lIns="0" tIns="39357" rIns="0" bIns="39357" numCol="1" anchor="ctr" anchorCtr="0" compatLnSpc="1"/>
          <a:lstStyle/>
          <a:p>
            <a:pPr algn="r"/>
            <a:fld id="{9A0DB2DC-4C9A-4742-B13C-FB6460FD3503}" type="slidenum">
              <a:rPr lang="zh-CN" altLang="en-US" sz="900" dirty="0">
                <a:solidFill>
                  <a:srgbClr val="0091DB"/>
                </a:solidFill>
                <a:latin typeface="Verdana" panose="020B0604030504040204" pitchFamily="34" charset="0"/>
                <a:ea typeface="黑体" panose="02010609060101010101" pitchFamily="49" charset="-122"/>
              </a:rPr>
              <a:pPr algn="r"/>
              <a:t>‹#›</a:t>
            </a:fld>
            <a:endParaRPr lang="zh-CN" altLang="en-US" sz="900" dirty="0">
              <a:solidFill>
                <a:srgbClr val="0091DB"/>
              </a:solidFill>
              <a:latin typeface="Verdana" panose="020B0604030504040204" pitchFamily="34" charset="0"/>
              <a:ea typeface="黑体" panose="02010609060101010101" pitchFamily="49" charset="-122"/>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7" name="矩形 6"/>
          <p:cNvSpPr/>
          <p:nvPr/>
        </p:nvSpPr>
        <p:spPr>
          <a:xfrm>
            <a:off x="9156913" y="-3757"/>
            <a:ext cx="1206670" cy="484905"/>
          </a:xfrm>
          <a:prstGeom prst="rect">
            <a:avLst/>
          </a:prstGeom>
          <a:solidFill>
            <a:srgbClr val="D80C18"/>
          </a:solidFill>
          <a:ln>
            <a:noFill/>
          </a:ln>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390592" hangingPunct="1">
              <a:spcBef>
                <a:spcPct val="0"/>
              </a:spcBef>
              <a:spcAft>
                <a:spcPct val="0"/>
              </a:spcAft>
              <a:buFont typeface="Arial" panose="020B0604020202020204" pitchFamily="34" charset="0"/>
              <a:buNone/>
              <a:defRPr/>
            </a:pPr>
            <a:r>
              <a:rPr lang="en-US" sz="1200" b="1" kern="1200" noProof="1">
                <a:solidFill>
                  <a:prstClr val="white"/>
                </a:solidFill>
              </a:rPr>
              <a:t>R216 G12 B24</a:t>
            </a:r>
          </a:p>
        </p:txBody>
      </p:sp>
      <p:sp>
        <p:nvSpPr>
          <p:cNvPr id="8" name="矩形 7"/>
          <p:cNvSpPr/>
          <p:nvPr/>
        </p:nvSpPr>
        <p:spPr>
          <a:xfrm>
            <a:off x="9156913" y="476135"/>
            <a:ext cx="1206670" cy="484905"/>
          </a:xfrm>
          <a:prstGeom prst="rect">
            <a:avLst/>
          </a:prstGeom>
          <a:solidFill>
            <a:srgbClr val="F10074"/>
          </a:solidFill>
          <a:ln>
            <a:noFill/>
          </a:ln>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R241 G0 B116</a:t>
            </a:r>
          </a:p>
        </p:txBody>
      </p:sp>
      <p:sp>
        <p:nvSpPr>
          <p:cNvPr id="9" name="矩形 8"/>
          <p:cNvSpPr/>
          <p:nvPr/>
        </p:nvSpPr>
        <p:spPr>
          <a:xfrm>
            <a:off x="9156225" y="2898089"/>
            <a:ext cx="1207089" cy="484351"/>
          </a:xfrm>
          <a:prstGeom prst="rect">
            <a:avLst/>
          </a:prstGeom>
          <a:solidFill>
            <a:srgbClr val="761D75"/>
          </a:solidFill>
          <a:ln>
            <a:noFill/>
          </a:ln>
          <a:effectLst/>
          <a:scene3d>
            <a:camera prst="orthographicFront">
              <a:rot lat="0" lon="0" rev="0"/>
            </a:camera>
            <a:lightRig rig="contrasting" dir="t">
              <a:rot lat="0" lon="0" rev="7800000"/>
            </a:lightRig>
          </a:scene3d>
          <a:sp3d>
            <a:bevelT w="139700" h="139700"/>
          </a:sp3d>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R118 G29 B117</a:t>
            </a:r>
          </a:p>
        </p:txBody>
      </p:sp>
      <p:sp>
        <p:nvSpPr>
          <p:cNvPr id="10" name="矩形 9"/>
          <p:cNvSpPr/>
          <p:nvPr/>
        </p:nvSpPr>
        <p:spPr>
          <a:xfrm>
            <a:off x="9156913" y="2423272"/>
            <a:ext cx="1206670" cy="484905"/>
          </a:xfrm>
          <a:prstGeom prst="rect">
            <a:avLst/>
          </a:prstGeom>
          <a:solidFill>
            <a:srgbClr val="0079C3"/>
          </a:solidFill>
          <a:ln>
            <a:noFill/>
          </a:ln>
          <a:effectLst/>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R0 G121 B195</a:t>
            </a:r>
          </a:p>
        </p:txBody>
      </p:sp>
      <p:sp>
        <p:nvSpPr>
          <p:cNvPr id="11" name="矩形 10"/>
          <p:cNvSpPr/>
          <p:nvPr/>
        </p:nvSpPr>
        <p:spPr>
          <a:xfrm>
            <a:off x="9156913" y="1939620"/>
            <a:ext cx="1206670" cy="483652"/>
          </a:xfrm>
          <a:prstGeom prst="rect">
            <a:avLst/>
          </a:prstGeom>
          <a:solidFill>
            <a:srgbClr val="0091DB"/>
          </a:solidFill>
          <a:ln>
            <a:noFill/>
          </a:ln>
          <a:effectLst/>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R0 G145 B219</a:t>
            </a:r>
          </a:p>
        </p:txBody>
      </p:sp>
      <p:sp>
        <p:nvSpPr>
          <p:cNvPr id="12" name="矩形 11"/>
          <p:cNvSpPr/>
          <p:nvPr/>
        </p:nvSpPr>
        <p:spPr>
          <a:xfrm>
            <a:off x="9156913" y="1444692"/>
            <a:ext cx="1206670" cy="484905"/>
          </a:xfrm>
          <a:prstGeom prst="rect">
            <a:avLst/>
          </a:prstGeom>
          <a:solidFill>
            <a:srgbClr val="6FBA2C"/>
          </a:solidFill>
          <a:ln>
            <a:noFill/>
          </a:ln>
          <a:effectLst/>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R111 G186 B44</a:t>
            </a:r>
          </a:p>
        </p:txBody>
      </p:sp>
      <p:sp>
        <p:nvSpPr>
          <p:cNvPr id="13" name="矩形 12"/>
          <p:cNvSpPr/>
          <p:nvPr/>
        </p:nvSpPr>
        <p:spPr>
          <a:xfrm>
            <a:off x="9156913" y="961040"/>
            <a:ext cx="1206670" cy="483652"/>
          </a:xfrm>
          <a:prstGeom prst="rect">
            <a:avLst/>
          </a:prstGeom>
          <a:solidFill>
            <a:srgbClr val="F18D00"/>
          </a:solidFill>
          <a:ln>
            <a:noFill/>
          </a:ln>
          <a:effectLst/>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R241 G141 B0</a:t>
            </a:r>
          </a:p>
        </p:txBody>
      </p:sp>
      <p:sp>
        <p:nvSpPr>
          <p:cNvPr id="14" name="矩形 13"/>
          <p:cNvSpPr/>
          <p:nvPr/>
        </p:nvSpPr>
        <p:spPr>
          <a:xfrm>
            <a:off x="9156225" y="3392465"/>
            <a:ext cx="1207089" cy="484351"/>
          </a:xfrm>
          <a:prstGeom prst="rect">
            <a:avLst/>
          </a:prstGeom>
          <a:solidFill>
            <a:srgbClr val="1F2C5C"/>
          </a:solidFill>
          <a:ln>
            <a:noFill/>
          </a:ln>
          <a:effectLst/>
          <a:scene3d>
            <a:camera prst="orthographicFront">
              <a:rot lat="0" lon="0" rev="0"/>
            </a:camera>
            <a:lightRig rig="contrasting" dir="t">
              <a:rot lat="0" lon="0" rev="7800000"/>
            </a:lightRig>
          </a:scene3d>
          <a:sp3d>
            <a:bevelT w="139700" h="139700"/>
          </a:sp3d>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R31 G44 B92</a:t>
            </a:r>
          </a:p>
        </p:txBody>
      </p:sp>
      <p:sp>
        <p:nvSpPr>
          <p:cNvPr id="15" name="矩形 14"/>
          <p:cNvSpPr/>
          <p:nvPr/>
        </p:nvSpPr>
        <p:spPr>
          <a:xfrm>
            <a:off x="7501150" y="4958060"/>
            <a:ext cx="1665807" cy="213007"/>
          </a:xfrm>
          <a:prstGeom prst="rect">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19" name="矩形 18"/>
          <p:cNvSpPr/>
          <p:nvPr/>
        </p:nvSpPr>
        <p:spPr>
          <a:xfrm>
            <a:off x="5895606" y="4958060"/>
            <a:ext cx="1665807" cy="213007"/>
          </a:xfrm>
          <a:prstGeom prst="rect">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 name="矩形 19"/>
          <p:cNvSpPr/>
          <p:nvPr/>
        </p:nvSpPr>
        <p:spPr>
          <a:xfrm>
            <a:off x="8609" y="4958060"/>
            <a:ext cx="1667241" cy="213007"/>
          </a:xfrm>
          <a:prstGeom prst="rect">
            <a:avLst/>
          </a:prstGeom>
          <a:solidFill>
            <a:srgbClr val="FF0066"/>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1" name="矩形 20"/>
          <p:cNvSpPr/>
          <p:nvPr/>
        </p:nvSpPr>
        <p:spPr>
          <a:xfrm>
            <a:off x="1483587" y="4958060"/>
            <a:ext cx="1667241" cy="213007"/>
          </a:xfrm>
          <a:prstGeom prst="rect">
            <a:avLst/>
          </a:prstGeom>
          <a:solidFill>
            <a:srgbClr val="7030A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2" name="矩形 21"/>
          <p:cNvSpPr/>
          <p:nvPr/>
        </p:nvSpPr>
        <p:spPr>
          <a:xfrm>
            <a:off x="2959999" y="4958060"/>
            <a:ext cx="1665807" cy="213007"/>
          </a:xfrm>
          <a:prstGeom prst="rect">
            <a:avLst/>
          </a:prstGeom>
          <a:solidFill>
            <a:srgbClr val="00B0F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3" name="矩形 22"/>
          <p:cNvSpPr/>
          <p:nvPr/>
        </p:nvSpPr>
        <p:spPr>
          <a:xfrm>
            <a:off x="4565544" y="4958060"/>
            <a:ext cx="1536674" cy="213007"/>
          </a:xfrm>
          <a:prstGeom prst="rect">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cxnSp>
        <p:nvCxnSpPr>
          <p:cNvPr id="24" name="直接连接符 23"/>
          <p:cNvCxnSpPr/>
          <p:nvPr/>
        </p:nvCxnSpPr>
        <p:spPr>
          <a:xfrm>
            <a:off x="1" y="804416"/>
            <a:ext cx="9323350" cy="0"/>
          </a:xfrm>
          <a:prstGeom prst="line">
            <a:avLst/>
          </a:prstGeom>
          <a:ln w="28575">
            <a:solidFill>
              <a:srgbClr val="F18D00"/>
            </a:solidFill>
            <a:prstDash val="solid"/>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6198350" y="481146"/>
            <a:ext cx="855142" cy="320764"/>
          </a:xfrm>
          <a:prstGeom prst="rect">
            <a:avLst/>
          </a:prstGeom>
          <a:solidFill>
            <a:srgbClr val="0091D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78885" tIns="39443" rIns="78885" bIns="39443" anchor="ctr"/>
          <a:lstStyle/>
          <a:p>
            <a:pPr algn="ctr" defTabSz="781183" hangingPunct="1">
              <a:spcBef>
                <a:spcPct val="0"/>
              </a:spcBef>
              <a:spcAft>
                <a:spcPct val="0"/>
              </a:spcAft>
              <a:buFont typeface="Arial" panose="020B0604020202020204" pitchFamily="34" charset="0"/>
              <a:buNone/>
              <a:defRPr/>
            </a:pPr>
            <a:r>
              <a:rPr lang="zh-CN" altLang="en-US" sz="1200" b="1" kern="1200" noProof="1">
                <a:solidFill>
                  <a:prstClr val="white"/>
                </a:solidFill>
                <a:latin typeface="微软雅黑" panose="020B0503020204020204" pitchFamily="34" charset="-122"/>
                <a:ea typeface="微软雅黑" panose="020B0503020204020204" pitchFamily="34" charset="-122"/>
              </a:rPr>
              <a:t>全球技术</a:t>
            </a:r>
          </a:p>
        </p:txBody>
      </p:sp>
      <p:sp>
        <p:nvSpPr>
          <p:cNvPr id="26" name="矩形 25"/>
          <p:cNvSpPr/>
          <p:nvPr/>
        </p:nvSpPr>
        <p:spPr>
          <a:xfrm>
            <a:off x="7175451" y="481146"/>
            <a:ext cx="853708" cy="320764"/>
          </a:xfrm>
          <a:prstGeom prst="rect">
            <a:avLst/>
          </a:prstGeom>
          <a:solidFill>
            <a:srgbClr val="6FBA2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78885" tIns="39443" rIns="78885" bIns="39443" anchor="ctr"/>
          <a:lstStyle/>
          <a:p>
            <a:pPr algn="ctr" defTabSz="781183" hangingPunct="1">
              <a:spcBef>
                <a:spcPct val="0"/>
              </a:spcBef>
              <a:spcAft>
                <a:spcPct val="0"/>
              </a:spcAft>
              <a:buFont typeface="Arial" panose="020B0604020202020204" pitchFamily="34" charset="0"/>
              <a:buNone/>
              <a:defRPr/>
            </a:pPr>
            <a:r>
              <a:rPr lang="zh-CN" altLang="en-US" sz="1200" b="1" kern="1200" noProof="1">
                <a:solidFill>
                  <a:prstClr val="white"/>
                </a:solidFill>
                <a:latin typeface="微软雅黑" panose="020B0503020204020204" pitchFamily="34" charset="-122"/>
                <a:ea typeface="微软雅黑" panose="020B0503020204020204" pitchFamily="34" charset="-122"/>
              </a:rPr>
              <a:t>太库加速</a:t>
            </a:r>
          </a:p>
        </p:txBody>
      </p:sp>
      <p:sp>
        <p:nvSpPr>
          <p:cNvPr id="27" name="矩形 26"/>
          <p:cNvSpPr/>
          <p:nvPr/>
        </p:nvSpPr>
        <p:spPr>
          <a:xfrm>
            <a:off x="8151117" y="481146"/>
            <a:ext cx="853708" cy="320764"/>
          </a:xfrm>
          <a:prstGeom prst="rect">
            <a:avLst/>
          </a:prstGeom>
          <a:solidFill>
            <a:srgbClr val="F18D00"/>
          </a:solidFill>
          <a:ln>
            <a:noFill/>
          </a:ln>
        </p:spPr>
        <p:style>
          <a:lnRef idx="2">
            <a:schemeClr val="accent1">
              <a:shade val="50000"/>
            </a:schemeClr>
          </a:lnRef>
          <a:fillRef idx="1">
            <a:schemeClr val="accent1"/>
          </a:fillRef>
          <a:effectRef idx="0">
            <a:schemeClr val="accent1"/>
          </a:effectRef>
          <a:fontRef idx="minor">
            <a:schemeClr val="lt1"/>
          </a:fontRef>
        </p:style>
        <p:txBody>
          <a:bodyPr lIns="78885" tIns="39443" rIns="78885" bIns="39443" anchor="ctr"/>
          <a:lstStyle/>
          <a:p>
            <a:pPr algn="ctr" defTabSz="781183" hangingPunct="1">
              <a:spcBef>
                <a:spcPct val="0"/>
              </a:spcBef>
              <a:spcAft>
                <a:spcPct val="0"/>
              </a:spcAft>
              <a:buFont typeface="Arial" panose="020B0604020202020204" pitchFamily="34" charset="0"/>
              <a:buNone/>
              <a:defRPr/>
            </a:pPr>
            <a:r>
              <a:rPr lang="zh-CN" altLang="en-US" sz="1200" b="1" kern="1200" noProof="1">
                <a:solidFill>
                  <a:prstClr val="white"/>
                </a:solidFill>
                <a:latin typeface="微软雅黑" panose="020B0503020204020204" pitchFamily="34" charset="-122"/>
                <a:ea typeface="微软雅黑" panose="020B0503020204020204" pitchFamily="34" charset="-122"/>
              </a:rPr>
              <a:t>中国创造</a:t>
            </a:r>
          </a:p>
        </p:txBody>
      </p:sp>
      <p:sp>
        <p:nvSpPr>
          <p:cNvPr id="28" name="任意多边形 27"/>
          <p:cNvSpPr/>
          <p:nvPr/>
        </p:nvSpPr>
        <p:spPr>
          <a:xfrm>
            <a:off x="0" y="239320"/>
            <a:ext cx="152090" cy="566349"/>
          </a:xfrm>
          <a:custGeom>
            <a:avLst/>
            <a:gdLst>
              <a:gd name="connsiteX0" fmla="*/ 0 w 2305316"/>
              <a:gd name="connsiteY0" fmla="*/ 0 h 392806"/>
              <a:gd name="connsiteX1" fmla="*/ 2305316 w 2305316"/>
              <a:gd name="connsiteY1" fmla="*/ 0 h 392806"/>
              <a:gd name="connsiteX2" fmla="*/ 2163649 w 2305316"/>
              <a:gd name="connsiteY2" fmla="*/ 392806 h 392806"/>
              <a:gd name="connsiteX3" fmla="*/ 0 w 2305316"/>
              <a:gd name="connsiteY3" fmla="*/ 392806 h 392806"/>
            </a:gdLst>
            <a:ahLst/>
            <a:cxnLst>
              <a:cxn ang="0">
                <a:pos x="connsiteX0" y="connsiteY0"/>
              </a:cxn>
              <a:cxn ang="0">
                <a:pos x="connsiteX1" y="connsiteY1"/>
              </a:cxn>
              <a:cxn ang="0">
                <a:pos x="connsiteX2" y="connsiteY2"/>
              </a:cxn>
              <a:cxn ang="0">
                <a:pos x="connsiteX3" y="connsiteY3"/>
              </a:cxn>
            </a:cxnLst>
            <a:rect l="l" t="t" r="r" b="b"/>
            <a:pathLst>
              <a:path w="2305316" h="392806">
                <a:moveTo>
                  <a:pt x="0" y="0"/>
                </a:moveTo>
                <a:lnTo>
                  <a:pt x="2305316" y="0"/>
                </a:lnTo>
                <a:lnTo>
                  <a:pt x="2163649" y="392806"/>
                </a:lnTo>
                <a:lnTo>
                  <a:pt x="0" y="392806"/>
                </a:lnTo>
                <a:close/>
              </a:path>
            </a:pathLst>
          </a:custGeom>
          <a:solidFill>
            <a:srgbClr val="F18D00"/>
          </a:solidFill>
          <a:ln>
            <a:noFill/>
          </a:ln>
        </p:spPr>
        <p:style>
          <a:lnRef idx="2">
            <a:schemeClr val="accent1">
              <a:shade val="50000"/>
            </a:schemeClr>
          </a:lnRef>
          <a:fillRef idx="1">
            <a:schemeClr val="accent1"/>
          </a:fillRef>
          <a:effectRef idx="0">
            <a:schemeClr val="accent1"/>
          </a:effectRef>
          <a:fontRef idx="minor">
            <a:schemeClr val="lt1"/>
          </a:fontRef>
        </p:style>
        <p:txBody>
          <a:bodyPr lIns="78885" tIns="39443" rIns="78885" bIns="39443" anchor="ctr"/>
          <a:lstStyle/>
          <a:p>
            <a:pPr algn="ctr" defTabSz="78118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18" name="文本占位符 25"/>
          <p:cNvSpPr>
            <a:spLocks noGrp="1"/>
          </p:cNvSpPr>
          <p:nvPr>
            <p:ph type="body" sz="quarter" idx="11"/>
          </p:nvPr>
        </p:nvSpPr>
        <p:spPr>
          <a:xfrm>
            <a:off x="341686" y="357729"/>
            <a:ext cx="3874685" cy="395315"/>
          </a:xfrm>
          <a:prstGeom prst="rect">
            <a:avLst/>
          </a:prstGeom>
        </p:spPr>
        <p:txBody>
          <a:bodyPr>
            <a:noAutofit/>
          </a:bodyPr>
          <a:lstStyle>
            <a:lvl1pPr>
              <a:buNone/>
              <a:defRPr sz="2100" b="1">
                <a:solidFill>
                  <a:srgbClr val="1E2B59"/>
                </a:solidFill>
                <a:latin typeface="微软雅黑" panose="020B0503020204020204" pitchFamily="34" charset="-122"/>
                <a:ea typeface="微软雅黑" panose="020B0503020204020204" pitchFamily="34" charset="-122"/>
              </a:defRPr>
            </a:lvl1pPr>
          </a:lstStyle>
          <a:p>
            <a:pPr lvl="0"/>
            <a:r>
              <a:rPr lang="zh-CN" altLang="en-US" noProof="1"/>
              <a:t>单击此处编辑母版文本样式</a:t>
            </a:r>
          </a:p>
        </p:txBody>
      </p:sp>
      <p:sp>
        <p:nvSpPr>
          <p:cNvPr id="20" name="文本占位符 25"/>
          <p:cNvSpPr>
            <a:spLocks noGrp="1"/>
          </p:cNvSpPr>
          <p:nvPr>
            <p:ph type="body" sz="quarter" idx="13"/>
          </p:nvPr>
        </p:nvSpPr>
        <p:spPr>
          <a:xfrm>
            <a:off x="698005" y="1501064"/>
            <a:ext cx="7683424" cy="3101157"/>
          </a:xfrm>
          <a:prstGeom prst="rect">
            <a:avLst/>
          </a:prstGeom>
        </p:spPr>
        <p:txBody>
          <a:bodyPr>
            <a:noAutofit/>
          </a:bodyPr>
          <a:lstStyle>
            <a:lvl1pPr>
              <a:buNone/>
              <a:defRPr sz="1400" b="0">
                <a:solidFill>
                  <a:schemeClr val="tx1">
                    <a:lumMod val="65000"/>
                    <a:lumOff val="35000"/>
                  </a:schemeClr>
                </a:solidFill>
                <a:latin typeface="微软雅黑" panose="020B0503020204020204" pitchFamily="34" charset="-122"/>
                <a:ea typeface="微软雅黑" panose="020B0503020204020204" pitchFamily="34" charset="-122"/>
              </a:defRPr>
            </a:lvl1pPr>
          </a:lstStyle>
          <a:p>
            <a:pPr lvl="0"/>
            <a:r>
              <a:rPr lang="zh-CN" altLang="en-US" noProof="1"/>
              <a:t>单击此处编辑母版文本样式</a:t>
            </a:r>
          </a:p>
        </p:txBody>
      </p:sp>
      <p:sp>
        <p:nvSpPr>
          <p:cNvPr id="29" name="日期占位符 23"/>
          <p:cNvSpPr>
            <a:spLocks noGrp="1"/>
          </p:cNvSpPr>
          <p:nvPr>
            <p:ph type="dt" sz="half" idx="2"/>
          </p:nvPr>
        </p:nvSpPr>
        <p:spPr>
          <a:xfrm>
            <a:off x="126264" y="4852808"/>
            <a:ext cx="611226" cy="106504"/>
          </a:xfrm>
          <a:prstGeom prst="rect">
            <a:avLst/>
          </a:prstGeom>
        </p:spPr>
        <p:txBody>
          <a:bodyPr vert="horz" lIns="0" tIns="0" rIns="0" bIns="0" rtlCol="0" anchor="ctr" anchorCtr="0"/>
          <a:lstStyle>
            <a:lvl1pPr>
              <a:defRPr/>
            </a:lvl1pPr>
          </a:lstStyle>
          <a:p>
            <a:pPr rtl="0">
              <a:defRPr/>
            </a:pPr>
            <a:endParaRPr lang="zh-CN" altLang="en-US">
              <a:cs typeface="+mn-cs"/>
            </a:endParaRPr>
          </a:p>
        </p:txBody>
      </p:sp>
      <p:sp>
        <p:nvSpPr>
          <p:cNvPr id="30" name="页脚占位符 25"/>
          <p:cNvSpPr>
            <a:spLocks noGrp="1"/>
          </p:cNvSpPr>
          <p:nvPr>
            <p:ph type="ftr" sz="quarter" idx="3"/>
          </p:nvPr>
        </p:nvSpPr>
        <p:spPr>
          <a:xfrm>
            <a:off x="737489" y="4852808"/>
            <a:ext cx="5912824" cy="106504"/>
          </a:xfrm>
          <a:prstGeom prst="rect">
            <a:avLst/>
          </a:prstGeom>
        </p:spPr>
        <p:txBody>
          <a:bodyPr vert="horz" lIns="0" tIns="39357" rIns="0" bIns="39357" rtlCol="0" anchor="ctr" anchorCtr="0"/>
          <a:lstStyle>
            <a:lvl1pPr>
              <a:defRPr/>
            </a:lvl1pPr>
          </a:lstStyle>
          <a:p>
            <a:pPr rtl="0">
              <a:defRPr/>
            </a:pPr>
            <a:endParaRPr lang="zh-CN" altLang="en-US">
              <a:cs typeface="+mn-cs"/>
            </a:endParaRPr>
          </a:p>
        </p:txBody>
      </p:sp>
      <p:sp>
        <p:nvSpPr>
          <p:cNvPr id="31" name="灯片编号占位符 5"/>
          <p:cNvSpPr>
            <a:spLocks noGrp="1"/>
          </p:cNvSpPr>
          <p:nvPr>
            <p:ph type="sldNum" sz="quarter" idx="4"/>
          </p:nvPr>
        </p:nvSpPr>
        <p:spPr>
          <a:xfrm>
            <a:off x="7531281" y="4795171"/>
            <a:ext cx="490703" cy="164141"/>
          </a:xfrm>
          <a:prstGeom prst="rect">
            <a:avLst/>
          </a:prstGeom>
        </p:spPr>
        <p:txBody>
          <a:bodyPr vert="horz" wrap="square" lIns="0" tIns="39357" rIns="0" bIns="39357" numCol="1" anchor="ctr" anchorCtr="0" compatLnSpc="1"/>
          <a:lstStyle/>
          <a:p>
            <a:pPr algn="r"/>
            <a:fld id="{9A0DB2DC-4C9A-4742-B13C-FB6460FD3503}" type="slidenum">
              <a:rPr lang="zh-CN" altLang="en-US" sz="900" dirty="0">
                <a:solidFill>
                  <a:srgbClr val="0091DB"/>
                </a:solidFill>
                <a:latin typeface="Verdana" panose="020B0604030504040204" pitchFamily="34" charset="0"/>
                <a:ea typeface="黑体" panose="02010609060101010101" pitchFamily="49" charset="-122"/>
              </a:rPr>
              <a:pPr algn="r"/>
              <a:t>‹#›</a:t>
            </a:fld>
            <a:endParaRPr lang="zh-CN" altLang="en-US" sz="900" dirty="0">
              <a:solidFill>
                <a:srgbClr val="0091DB"/>
              </a:solidFill>
              <a:latin typeface="Verdana" panose="020B0604030504040204" pitchFamily="34" charset="0"/>
              <a:ea typeface="黑体" panose="02010609060101010101" pitchFamily="49" charset="-122"/>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7" name="矩形 6"/>
          <p:cNvSpPr/>
          <p:nvPr/>
        </p:nvSpPr>
        <p:spPr>
          <a:xfrm>
            <a:off x="9156913" y="-3757"/>
            <a:ext cx="1206670" cy="484905"/>
          </a:xfrm>
          <a:prstGeom prst="rect">
            <a:avLst/>
          </a:prstGeom>
          <a:solidFill>
            <a:srgbClr val="D80C18"/>
          </a:solidFill>
          <a:ln>
            <a:noFill/>
          </a:ln>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390592" hangingPunct="1">
              <a:spcBef>
                <a:spcPct val="0"/>
              </a:spcBef>
              <a:spcAft>
                <a:spcPct val="0"/>
              </a:spcAft>
              <a:buFont typeface="Arial" panose="020B0604020202020204" pitchFamily="34" charset="0"/>
              <a:buNone/>
              <a:defRPr/>
            </a:pPr>
            <a:r>
              <a:rPr lang="en-US" sz="1200" b="1" kern="1200" noProof="1">
                <a:solidFill>
                  <a:prstClr val="white"/>
                </a:solidFill>
              </a:rPr>
              <a:t>R216 G12 B24</a:t>
            </a:r>
          </a:p>
        </p:txBody>
      </p:sp>
      <p:sp>
        <p:nvSpPr>
          <p:cNvPr id="8" name="矩形 7"/>
          <p:cNvSpPr/>
          <p:nvPr/>
        </p:nvSpPr>
        <p:spPr>
          <a:xfrm>
            <a:off x="9156913" y="476135"/>
            <a:ext cx="1206670" cy="484905"/>
          </a:xfrm>
          <a:prstGeom prst="rect">
            <a:avLst/>
          </a:prstGeom>
          <a:solidFill>
            <a:srgbClr val="F10074"/>
          </a:solidFill>
          <a:ln>
            <a:noFill/>
          </a:ln>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R241 G0 B116</a:t>
            </a:r>
          </a:p>
        </p:txBody>
      </p:sp>
      <p:sp>
        <p:nvSpPr>
          <p:cNvPr id="9" name="矩形 8"/>
          <p:cNvSpPr/>
          <p:nvPr/>
        </p:nvSpPr>
        <p:spPr>
          <a:xfrm>
            <a:off x="9156225" y="2898089"/>
            <a:ext cx="1207089" cy="484351"/>
          </a:xfrm>
          <a:prstGeom prst="rect">
            <a:avLst/>
          </a:prstGeom>
          <a:solidFill>
            <a:srgbClr val="761D75"/>
          </a:solidFill>
          <a:ln>
            <a:noFill/>
          </a:ln>
          <a:effectLst/>
          <a:scene3d>
            <a:camera prst="orthographicFront">
              <a:rot lat="0" lon="0" rev="0"/>
            </a:camera>
            <a:lightRig rig="contrasting" dir="t">
              <a:rot lat="0" lon="0" rev="7800000"/>
            </a:lightRig>
          </a:scene3d>
          <a:sp3d>
            <a:bevelT w="139700" h="139700"/>
          </a:sp3d>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R118 G29 B117</a:t>
            </a:r>
          </a:p>
        </p:txBody>
      </p:sp>
      <p:sp>
        <p:nvSpPr>
          <p:cNvPr id="10" name="矩形 9"/>
          <p:cNvSpPr/>
          <p:nvPr/>
        </p:nvSpPr>
        <p:spPr>
          <a:xfrm>
            <a:off x="9156913" y="2423272"/>
            <a:ext cx="1206670" cy="484905"/>
          </a:xfrm>
          <a:prstGeom prst="rect">
            <a:avLst/>
          </a:prstGeom>
          <a:solidFill>
            <a:srgbClr val="0079C3"/>
          </a:solidFill>
          <a:ln>
            <a:noFill/>
          </a:ln>
          <a:effectLst/>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R0 G121 B195</a:t>
            </a:r>
          </a:p>
        </p:txBody>
      </p:sp>
      <p:sp>
        <p:nvSpPr>
          <p:cNvPr id="11" name="矩形 10"/>
          <p:cNvSpPr/>
          <p:nvPr/>
        </p:nvSpPr>
        <p:spPr>
          <a:xfrm>
            <a:off x="9156913" y="1939620"/>
            <a:ext cx="1206670" cy="483652"/>
          </a:xfrm>
          <a:prstGeom prst="rect">
            <a:avLst/>
          </a:prstGeom>
          <a:solidFill>
            <a:srgbClr val="0091DB"/>
          </a:solidFill>
          <a:ln>
            <a:noFill/>
          </a:ln>
          <a:effectLst/>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R0 G145 B219</a:t>
            </a:r>
          </a:p>
        </p:txBody>
      </p:sp>
      <p:sp>
        <p:nvSpPr>
          <p:cNvPr id="12" name="矩形 11"/>
          <p:cNvSpPr/>
          <p:nvPr/>
        </p:nvSpPr>
        <p:spPr>
          <a:xfrm>
            <a:off x="9156913" y="1444692"/>
            <a:ext cx="1206670" cy="484905"/>
          </a:xfrm>
          <a:prstGeom prst="rect">
            <a:avLst/>
          </a:prstGeom>
          <a:solidFill>
            <a:srgbClr val="6FBA2C"/>
          </a:solidFill>
          <a:ln>
            <a:noFill/>
          </a:ln>
          <a:effectLst/>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R111 G186 B44</a:t>
            </a:r>
          </a:p>
        </p:txBody>
      </p:sp>
      <p:sp>
        <p:nvSpPr>
          <p:cNvPr id="13" name="矩形 12"/>
          <p:cNvSpPr/>
          <p:nvPr/>
        </p:nvSpPr>
        <p:spPr>
          <a:xfrm>
            <a:off x="9156913" y="961040"/>
            <a:ext cx="1206670" cy="483652"/>
          </a:xfrm>
          <a:prstGeom prst="rect">
            <a:avLst/>
          </a:prstGeom>
          <a:solidFill>
            <a:srgbClr val="F18D00"/>
          </a:solidFill>
          <a:ln>
            <a:noFill/>
          </a:ln>
          <a:effectLst/>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R241 G141 B0</a:t>
            </a:r>
          </a:p>
        </p:txBody>
      </p:sp>
      <p:sp>
        <p:nvSpPr>
          <p:cNvPr id="14" name="矩形 13"/>
          <p:cNvSpPr/>
          <p:nvPr/>
        </p:nvSpPr>
        <p:spPr>
          <a:xfrm>
            <a:off x="9156225" y="3392465"/>
            <a:ext cx="1207089" cy="484351"/>
          </a:xfrm>
          <a:prstGeom prst="rect">
            <a:avLst/>
          </a:prstGeom>
          <a:solidFill>
            <a:srgbClr val="1F2C5C"/>
          </a:solidFill>
          <a:ln>
            <a:noFill/>
          </a:ln>
          <a:effectLst/>
          <a:scene3d>
            <a:camera prst="orthographicFront">
              <a:rot lat="0" lon="0" rev="0"/>
            </a:camera>
            <a:lightRig rig="contrasting" dir="t">
              <a:rot lat="0" lon="0" rev="7800000"/>
            </a:lightRig>
          </a:scene3d>
          <a:sp3d>
            <a:bevelT w="139700" h="139700"/>
          </a:sp3d>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R31 G44 B92</a:t>
            </a:r>
          </a:p>
        </p:txBody>
      </p:sp>
      <p:pic>
        <p:nvPicPr>
          <p:cNvPr id="12302" name="Picture 5" descr="C:\Users\Administrator\Desktop\太库PPT素材\20160630太库ppt-28.png"/>
          <p:cNvPicPr>
            <a:picLocks noChangeAspect="1"/>
          </p:cNvPicPr>
          <p:nvPr userDrawn="1"/>
        </p:nvPicPr>
        <p:blipFill>
          <a:blip r:embed="rId2" cstate="print"/>
          <a:stretch>
            <a:fillRect/>
          </a:stretch>
        </p:blipFill>
        <p:spPr>
          <a:xfrm>
            <a:off x="3602791" y="1348211"/>
            <a:ext cx="1938419" cy="1280550"/>
          </a:xfrm>
          <a:prstGeom prst="rect">
            <a:avLst/>
          </a:prstGeom>
          <a:noFill/>
          <a:ln w="9525">
            <a:noFill/>
          </a:ln>
        </p:spPr>
      </p:pic>
      <p:pic>
        <p:nvPicPr>
          <p:cNvPr id="12303" name="Picture 2" descr="C:\Users\Administrator\Desktop\太库PPT素材\20160630太库ppt-30.png"/>
          <p:cNvPicPr>
            <a:picLocks noChangeAspect="1"/>
          </p:cNvPicPr>
          <p:nvPr userDrawn="1"/>
        </p:nvPicPr>
        <p:blipFill>
          <a:blip r:embed="rId3" cstate="print"/>
          <a:stretch>
            <a:fillRect/>
          </a:stretch>
        </p:blipFill>
        <p:spPr>
          <a:xfrm>
            <a:off x="1988638" y="3530909"/>
            <a:ext cx="5191117" cy="1014917"/>
          </a:xfrm>
          <a:prstGeom prst="rect">
            <a:avLst/>
          </a:prstGeom>
          <a:noFill/>
          <a:ln w="9525">
            <a:noFill/>
          </a:ln>
        </p:spPr>
      </p:pic>
      <p:sp>
        <p:nvSpPr>
          <p:cNvPr id="20" name="矩形 19"/>
          <p:cNvSpPr/>
          <p:nvPr/>
        </p:nvSpPr>
        <p:spPr>
          <a:xfrm>
            <a:off x="7501150" y="4958060"/>
            <a:ext cx="1665807" cy="213007"/>
          </a:xfrm>
          <a:prstGeom prst="rect">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1" name="矩形 20"/>
          <p:cNvSpPr/>
          <p:nvPr/>
        </p:nvSpPr>
        <p:spPr>
          <a:xfrm>
            <a:off x="5895606" y="4958060"/>
            <a:ext cx="1665807" cy="213007"/>
          </a:xfrm>
          <a:prstGeom prst="rect">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2" name="矩形 21"/>
          <p:cNvSpPr/>
          <p:nvPr/>
        </p:nvSpPr>
        <p:spPr>
          <a:xfrm>
            <a:off x="8609" y="4958060"/>
            <a:ext cx="1667241" cy="213007"/>
          </a:xfrm>
          <a:prstGeom prst="rect">
            <a:avLst/>
          </a:prstGeom>
          <a:solidFill>
            <a:srgbClr val="FF0066"/>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3" name="矩形 22"/>
          <p:cNvSpPr/>
          <p:nvPr/>
        </p:nvSpPr>
        <p:spPr>
          <a:xfrm>
            <a:off x="1483587" y="4958060"/>
            <a:ext cx="1667241" cy="213007"/>
          </a:xfrm>
          <a:prstGeom prst="rect">
            <a:avLst/>
          </a:prstGeom>
          <a:solidFill>
            <a:srgbClr val="7030A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4" name="矩形 23"/>
          <p:cNvSpPr/>
          <p:nvPr/>
        </p:nvSpPr>
        <p:spPr>
          <a:xfrm>
            <a:off x="2959999" y="4958060"/>
            <a:ext cx="1665807" cy="213007"/>
          </a:xfrm>
          <a:prstGeom prst="rect">
            <a:avLst/>
          </a:prstGeom>
          <a:solidFill>
            <a:srgbClr val="00B0F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5" name="矩形 24"/>
          <p:cNvSpPr/>
          <p:nvPr/>
        </p:nvSpPr>
        <p:spPr>
          <a:xfrm>
            <a:off x="4565544" y="4958060"/>
            <a:ext cx="1536674" cy="213007"/>
          </a:xfrm>
          <a:prstGeom prst="rect">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6" name="日期占位符 3"/>
          <p:cNvSpPr>
            <a:spLocks noGrp="1"/>
          </p:cNvSpPr>
          <p:nvPr>
            <p:ph type="dt" sz="half" idx="2"/>
          </p:nvPr>
        </p:nvSpPr>
        <p:spPr>
          <a:xfrm>
            <a:off x="126264" y="4852808"/>
            <a:ext cx="611226" cy="106504"/>
          </a:xfrm>
          <a:prstGeom prst="rect">
            <a:avLst/>
          </a:prstGeom>
        </p:spPr>
        <p:txBody>
          <a:bodyPr vert="horz" lIns="0" tIns="0" rIns="0" bIns="0" rtlCol="0" anchor="ctr" anchorCtr="0"/>
          <a:lstStyle>
            <a:lvl1pPr>
              <a:defRPr/>
            </a:lvl1pPr>
          </a:lstStyle>
          <a:p>
            <a:pPr rtl="0">
              <a:defRPr/>
            </a:pPr>
            <a:endParaRPr lang="zh-CN" altLang="en-US">
              <a:cs typeface="+mn-cs"/>
            </a:endParaRPr>
          </a:p>
        </p:txBody>
      </p:sp>
      <p:sp>
        <p:nvSpPr>
          <p:cNvPr id="27" name="页脚占位符 4"/>
          <p:cNvSpPr>
            <a:spLocks noGrp="1"/>
          </p:cNvSpPr>
          <p:nvPr>
            <p:ph type="ftr" sz="quarter" idx="3"/>
          </p:nvPr>
        </p:nvSpPr>
        <p:spPr>
          <a:xfrm>
            <a:off x="737489" y="4852808"/>
            <a:ext cx="5912824" cy="106504"/>
          </a:xfrm>
          <a:prstGeom prst="rect">
            <a:avLst/>
          </a:prstGeom>
        </p:spPr>
        <p:txBody>
          <a:bodyPr vert="horz" lIns="0" tIns="39357" rIns="0" bIns="39357" rtlCol="0" anchor="ctr" anchorCtr="0"/>
          <a:lstStyle>
            <a:lvl1pPr>
              <a:defRPr/>
            </a:lvl1pPr>
          </a:lstStyle>
          <a:p>
            <a:pPr rtl="0">
              <a:defRPr/>
            </a:pPr>
            <a:endParaRPr lang="zh-CN" altLang="en-US">
              <a:cs typeface="+mn-cs"/>
            </a:endParaRPr>
          </a:p>
        </p:txBody>
      </p:sp>
      <p:sp>
        <p:nvSpPr>
          <p:cNvPr id="28" name="灯片编号占位符 5"/>
          <p:cNvSpPr>
            <a:spLocks noGrp="1"/>
          </p:cNvSpPr>
          <p:nvPr>
            <p:ph type="sldNum" sz="quarter" idx="4"/>
          </p:nvPr>
        </p:nvSpPr>
        <p:spPr>
          <a:xfrm>
            <a:off x="7531281" y="4795171"/>
            <a:ext cx="490703" cy="164141"/>
          </a:xfrm>
          <a:prstGeom prst="rect">
            <a:avLst/>
          </a:prstGeom>
        </p:spPr>
        <p:txBody>
          <a:bodyPr vert="horz" wrap="square" lIns="0" tIns="39357" rIns="0" bIns="39357" numCol="1" anchor="ctr" anchorCtr="0" compatLnSpc="1"/>
          <a:lstStyle/>
          <a:p>
            <a:pPr algn="r"/>
            <a:fld id="{9A0DB2DC-4C9A-4742-B13C-FB6460FD3503}" type="slidenum">
              <a:rPr lang="zh-CN" altLang="en-US" sz="900" dirty="0">
                <a:solidFill>
                  <a:srgbClr val="0091DB"/>
                </a:solidFill>
                <a:latin typeface="Verdana" panose="020B0604030504040204" pitchFamily="34" charset="0"/>
                <a:ea typeface="黑体" panose="02010609060101010101" pitchFamily="49" charset="-122"/>
              </a:rPr>
              <a:pPr algn="r"/>
              <a:t>‹#›</a:t>
            </a:fld>
            <a:endParaRPr lang="zh-CN" altLang="en-US" sz="900" dirty="0">
              <a:solidFill>
                <a:srgbClr val="0091DB"/>
              </a:solidFill>
              <a:latin typeface="Verdana" panose="020B0604030504040204" pitchFamily="34" charset="0"/>
              <a:ea typeface="黑体" panose="02010609060101010101" pitchFamily="49" charset="-122"/>
            </a:endParaRP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13" name="文本占位符 25"/>
          <p:cNvSpPr>
            <a:spLocks noGrp="1"/>
          </p:cNvSpPr>
          <p:nvPr>
            <p:ph type="body" sz="quarter" idx="10"/>
          </p:nvPr>
        </p:nvSpPr>
        <p:spPr>
          <a:xfrm>
            <a:off x="1149970" y="1951519"/>
            <a:ext cx="2195264" cy="395315"/>
          </a:xfrm>
          <a:prstGeom prst="rect">
            <a:avLst/>
          </a:prstGeom>
        </p:spPr>
        <p:txBody>
          <a:bodyPr>
            <a:noAutofit/>
          </a:bodyPr>
          <a:lstStyle>
            <a:lvl1pPr>
              <a:buNone/>
              <a:defRPr sz="2400" b="0">
                <a:solidFill>
                  <a:srgbClr val="0079C3"/>
                </a:solidFill>
                <a:latin typeface="微软雅黑" panose="020B0503020204020204" pitchFamily="34" charset="-122"/>
                <a:ea typeface="微软雅黑" panose="020B0503020204020204" pitchFamily="34" charset="-122"/>
              </a:defRPr>
            </a:lvl1pPr>
          </a:lstStyle>
          <a:p>
            <a:pPr lvl="0"/>
            <a:r>
              <a:rPr lang="zh-CN" altLang="en-US" noProof="1"/>
              <a:t>单击此处编辑母版文本样式</a:t>
            </a:r>
          </a:p>
        </p:txBody>
      </p:sp>
      <p:sp>
        <p:nvSpPr>
          <p:cNvPr id="15" name="图片占位符 14"/>
          <p:cNvSpPr>
            <a:spLocks noGrp="1"/>
          </p:cNvSpPr>
          <p:nvPr>
            <p:ph type="pic" sz="quarter" idx="11"/>
          </p:nvPr>
        </p:nvSpPr>
        <p:spPr>
          <a:xfrm>
            <a:off x="52339" y="90824"/>
            <a:ext cx="8974756" cy="4961852"/>
          </a:xfrm>
          <a:prstGeom prst="rect">
            <a:avLst/>
          </a:prstGeom>
        </p:spPr>
        <p:txBody>
          <a:bodyPr vert="horz" wrap="square" lIns="78716" tIns="39357" rIns="78716" bIns="39357" numCol="1" anchor="t" anchorCtr="0" compatLnSpc="1"/>
          <a:lstStyle/>
          <a:p>
            <a:pPr marL="294176" marR="0" lvl="0" indent="-294176" algn="l" defTabSz="781183" rtl="0" eaLnBrk="1" fontAlgn="base" latinLnBrk="0" hangingPunct="1">
              <a:lnSpc>
                <a:spcPct val="100000"/>
              </a:lnSpc>
              <a:spcBef>
                <a:spcPct val="20000"/>
              </a:spcBef>
              <a:spcAft>
                <a:spcPct val="0"/>
              </a:spcAft>
              <a:buClrTx/>
              <a:buSzTx/>
              <a:buFont typeface="Arial" panose="020B0604020202020204" pitchFamily="34" charset="0"/>
              <a:buChar char="•"/>
              <a:defRPr/>
            </a:pPr>
            <a:endParaRPr kumimoji="0" lang="zh-CN" altLang="en-US" sz="2700" b="0" i="0" u="none" strike="noStrike" kern="1200" cap="none" spc="0" normalizeH="0" baseline="0" noProof="1">
              <a:ln>
                <a:noFill/>
              </a:ln>
              <a:solidFill>
                <a:schemeClr val="tx1"/>
              </a:solidFill>
              <a:effectLst/>
              <a:uLnTx/>
              <a:uFillTx/>
              <a:latin typeface="+mn-lt"/>
              <a:ea typeface="+mn-ea"/>
              <a:cs typeface="+mn-cs"/>
            </a:endParaRPr>
          </a:p>
        </p:txBody>
      </p:sp>
      <p:sp>
        <p:nvSpPr>
          <p:cNvPr id="2" name="日期占位符 1"/>
          <p:cNvSpPr>
            <a:spLocks noGrp="1"/>
          </p:cNvSpPr>
          <p:nvPr>
            <p:ph type="dt" sz="half" idx="12"/>
          </p:nvPr>
        </p:nvSpPr>
        <p:spPr/>
        <p:txBody>
          <a:bodyPr/>
          <a:lstStyle/>
          <a:p>
            <a:pPr rtl="0">
              <a:defRPr/>
            </a:pPr>
            <a:endParaRPr lang="zh-CN" altLang="en-US">
              <a:cs typeface="+mn-cs"/>
            </a:endParaRPr>
          </a:p>
        </p:txBody>
      </p:sp>
      <p:sp>
        <p:nvSpPr>
          <p:cNvPr id="3" name="页脚占位符 2"/>
          <p:cNvSpPr>
            <a:spLocks noGrp="1"/>
          </p:cNvSpPr>
          <p:nvPr>
            <p:ph type="ftr" sz="quarter" idx="13"/>
          </p:nvPr>
        </p:nvSpPr>
        <p:spPr/>
        <p:txBody>
          <a:bodyPr/>
          <a:lstStyle/>
          <a:p>
            <a:pPr rtl="0">
              <a:defRPr/>
            </a:pPr>
            <a:endParaRPr lang="zh-CN" altLang="en-US">
              <a:cs typeface="+mn-cs"/>
            </a:endParaRPr>
          </a:p>
        </p:txBody>
      </p:sp>
      <p:sp>
        <p:nvSpPr>
          <p:cNvPr id="4" name="灯片编号占位符 3"/>
          <p:cNvSpPr>
            <a:spLocks noGrp="1"/>
          </p:cNvSpPr>
          <p:nvPr>
            <p:ph type="sldNum" sz="quarter" idx="14"/>
          </p:nvPr>
        </p:nvSpPr>
        <p:spPr/>
        <p:txBody>
          <a:bodyPr/>
          <a:lstStyle/>
          <a:p>
            <a:pPr algn="r"/>
            <a:fld id="{9A0DB2DC-4C9A-4742-B13C-FB6460FD3503}" type="slidenum">
              <a:rPr lang="zh-CN" altLang="en-US" sz="900" dirty="0">
                <a:solidFill>
                  <a:srgbClr val="0091DB"/>
                </a:solidFill>
                <a:latin typeface="Verdana" panose="020B0604030504040204" pitchFamily="34" charset="0"/>
                <a:ea typeface="黑体" panose="02010609060101010101" pitchFamily="49" charset="-122"/>
              </a:rPr>
              <a:pPr algn="r"/>
              <a:t>‹#›</a:t>
            </a:fld>
            <a:endParaRPr lang="zh-CN" altLang="en-US" sz="900" dirty="0">
              <a:solidFill>
                <a:srgbClr val="0091DB"/>
              </a:solidFill>
              <a:latin typeface="Verdana" panose="020B0604030504040204" pitchFamily="34" charset="0"/>
              <a:ea typeface="黑体" panose="02010609060101010101" pitchFamily="49" charset="-122"/>
            </a:endParaRP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单段文字">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294298" y="1204584"/>
            <a:ext cx="8455767" cy="3328670"/>
          </a:xfrm>
          <a:prstGeom prst="rect">
            <a:avLst/>
          </a:prstGeom>
        </p:spPr>
        <p:txBody>
          <a:bodyPr/>
          <a:lstStyle>
            <a:lvl1pPr marL="0" indent="0">
              <a:buSzPct val="70000"/>
              <a:buFontTx/>
              <a:buNone/>
              <a:defRPr sz="1400" baseline="0">
                <a:solidFill>
                  <a:schemeClr val="accent1"/>
                </a:solidFill>
                <a:latin typeface="+mn-ea"/>
                <a:ea typeface="+mn-ea"/>
              </a:defRPr>
            </a:lvl1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 name="Text Placeholder 9"/>
          <p:cNvSpPr>
            <a:spLocks noGrp="1"/>
          </p:cNvSpPr>
          <p:nvPr>
            <p:ph type="body" sz="quarter" idx="14"/>
          </p:nvPr>
        </p:nvSpPr>
        <p:spPr>
          <a:xfrm>
            <a:off x="370506" y="611441"/>
            <a:ext cx="8379559" cy="278362"/>
          </a:xfrm>
          <a:prstGeom prst="rect">
            <a:avLst/>
          </a:prstGeom>
        </p:spPr>
        <p:txBody>
          <a:bodyPr lIns="0" tIns="0" rIns="0" bIns="0"/>
          <a:lstStyle>
            <a:lvl1pPr marL="0" indent="0">
              <a:spcBef>
                <a:spcPts val="0"/>
              </a:spcBef>
              <a:buFontTx/>
              <a:buNone/>
              <a:defRPr sz="2400" baseline="0">
                <a:solidFill>
                  <a:schemeClr val="accent4"/>
                </a:solidFill>
                <a:latin typeface="方正兰亭细黑_GBK" pitchFamily="2" charset="-122"/>
                <a:ea typeface="方正兰亭细黑_GBK" pitchFamily="2" charset="-122"/>
              </a:defRPr>
            </a:lvl1pPr>
          </a:lstStyle>
          <a:p>
            <a:pPr lvl="0"/>
            <a:r>
              <a:rPr lang="zh-CN" altLang="en-US" noProof="1"/>
              <a:t>单击此处编辑母版文本样式</a:t>
            </a:r>
          </a:p>
        </p:txBody>
      </p:sp>
      <p:sp>
        <p:nvSpPr>
          <p:cNvPr id="12" name="Text Placeholder 11"/>
          <p:cNvSpPr>
            <a:spLocks noGrp="1"/>
          </p:cNvSpPr>
          <p:nvPr>
            <p:ph type="body" sz="quarter" idx="15"/>
          </p:nvPr>
        </p:nvSpPr>
        <p:spPr>
          <a:xfrm>
            <a:off x="373769" y="287043"/>
            <a:ext cx="8376296" cy="322659"/>
          </a:xfrm>
          <a:prstGeom prst="rect">
            <a:avLst/>
          </a:prstGeom>
        </p:spPr>
        <p:txBody>
          <a:bodyPr lIns="0" tIns="0" rIns="0" bIns="0"/>
          <a:lstStyle>
            <a:lvl1pPr marL="0" indent="0">
              <a:spcBef>
                <a:spcPts val="0"/>
              </a:spcBef>
              <a:buFontTx/>
              <a:buNone/>
              <a:defRPr sz="2600">
                <a:solidFill>
                  <a:schemeClr val="tx2"/>
                </a:solidFill>
                <a:latin typeface="方正兰亭细黑_GBK" pitchFamily="2" charset="-122"/>
                <a:ea typeface="方正兰亭细黑_GBK" pitchFamily="2" charset="-122"/>
              </a:defRPr>
            </a:lvl1pPr>
          </a:lstStyle>
          <a:p>
            <a:pPr lvl="0"/>
            <a:r>
              <a:rPr lang="zh-CN" altLang="en-US" noProof="1"/>
              <a:t>单击此处编辑母版文本样式</a:t>
            </a:r>
          </a:p>
        </p:txBody>
      </p:sp>
      <p:sp>
        <p:nvSpPr>
          <p:cNvPr id="2" name="日期占位符 1"/>
          <p:cNvSpPr>
            <a:spLocks noGrp="1"/>
          </p:cNvSpPr>
          <p:nvPr>
            <p:ph type="dt" sz="half" idx="16"/>
          </p:nvPr>
        </p:nvSpPr>
        <p:spPr/>
        <p:txBody>
          <a:bodyPr/>
          <a:lstStyle/>
          <a:p>
            <a:pPr rtl="0">
              <a:defRPr/>
            </a:pPr>
            <a:endParaRPr lang="zh-CN" altLang="en-US">
              <a:cs typeface="+mn-cs"/>
            </a:endParaRPr>
          </a:p>
        </p:txBody>
      </p:sp>
      <p:sp>
        <p:nvSpPr>
          <p:cNvPr id="4" name="页脚占位符 3"/>
          <p:cNvSpPr>
            <a:spLocks noGrp="1"/>
          </p:cNvSpPr>
          <p:nvPr>
            <p:ph type="ftr" sz="quarter" idx="17"/>
          </p:nvPr>
        </p:nvSpPr>
        <p:spPr/>
        <p:txBody>
          <a:bodyPr/>
          <a:lstStyle/>
          <a:p>
            <a:pPr rtl="0">
              <a:defRPr/>
            </a:pPr>
            <a:endParaRPr lang="zh-CN" altLang="en-US">
              <a:cs typeface="+mn-cs"/>
            </a:endParaRPr>
          </a:p>
        </p:txBody>
      </p:sp>
      <p:sp>
        <p:nvSpPr>
          <p:cNvPr id="5" name="灯片编号占位符 4"/>
          <p:cNvSpPr>
            <a:spLocks noGrp="1"/>
          </p:cNvSpPr>
          <p:nvPr>
            <p:ph type="sldNum" sz="quarter" idx="18"/>
          </p:nvPr>
        </p:nvSpPr>
        <p:spPr/>
        <p:txBody>
          <a:bodyPr/>
          <a:lstStyle/>
          <a:p>
            <a:pPr algn="r"/>
            <a:fld id="{9A0DB2DC-4C9A-4742-B13C-FB6460FD3503}" type="slidenum">
              <a:rPr lang="zh-CN" altLang="en-US" sz="900" dirty="0">
                <a:solidFill>
                  <a:srgbClr val="0091DB"/>
                </a:solidFill>
                <a:latin typeface="Verdana" panose="020B0604030504040204" pitchFamily="34" charset="0"/>
                <a:ea typeface="黑体" panose="02010609060101010101" pitchFamily="49" charset="-122"/>
              </a:rPr>
              <a:pPr algn="r"/>
              <a:t>‹#›</a:t>
            </a:fld>
            <a:endParaRPr lang="zh-CN" altLang="en-US" sz="900" dirty="0">
              <a:solidFill>
                <a:srgbClr val="0091DB"/>
              </a:solidFill>
              <a:latin typeface="Verdana" panose="020B0604030504040204" pitchFamily="34" charset="0"/>
              <a:ea typeface="黑体" panose="02010609060101010101" pitchFamily="49" charset="-122"/>
            </a:endParaRPr>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节标题">
    <p:spTree>
      <p:nvGrpSpPr>
        <p:cNvPr id="1" name=""/>
        <p:cNvGrpSpPr/>
        <p:nvPr/>
      </p:nvGrpSpPr>
      <p:grpSpPr>
        <a:xfrm>
          <a:off x="0" y="0"/>
          <a:ext cx="0" cy="0"/>
          <a:chOff x="0" y="0"/>
          <a:chExt cx="0" cy="0"/>
        </a:xfrm>
      </p:grpSpPr>
      <p:pic>
        <p:nvPicPr>
          <p:cNvPr id="14338" name="Picture 3" descr="C:\Users\Administrator\Desktop\太库PPT素材\太库logo2.png"/>
          <p:cNvPicPr>
            <a:picLocks noChangeAspect="1"/>
          </p:cNvPicPr>
          <p:nvPr userDrawn="1"/>
        </p:nvPicPr>
        <p:blipFill>
          <a:blip r:embed="rId2" cstate="print"/>
          <a:stretch>
            <a:fillRect/>
          </a:stretch>
        </p:blipFill>
        <p:spPr>
          <a:xfrm>
            <a:off x="7284495" y="259369"/>
            <a:ext cx="1559631" cy="338306"/>
          </a:xfrm>
          <a:prstGeom prst="rect">
            <a:avLst/>
          </a:prstGeom>
          <a:noFill/>
          <a:ln w="9525">
            <a:noFill/>
          </a:ln>
        </p:spPr>
      </p:pic>
      <p:sp>
        <p:nvSpPr>
          <p:cNvPr id="8" name="矩形 7"/>
          <p:cNvSpPr/>
          <p:nvPr/>
        </p:nvSpPr>
        <p:spPr>
          <a:xfrm>
            <a:off x="9156913" y="-3757"/>
            <a:ext cx="1206670" cy="484905"/>
          </a:xfrm>
          <a:prstGeom prst="rect">
            <a:avLst/>
          </a:prstGeom>
          <a:solidFill>
            <a:srgbClr val="D80C18"/>
          </a:solidFill>
          <a:ln>
            <a:noFill/>
          </a:ln>
        </p:spPr>
        <p:style>
          <a:lnRef idx="1">
            <a:schemeClr val="accent1"/>
          </a:lnRef>
          <a:fillRef idx="3">
            <a:schemeClr val="accent1"/>
          </a:fillRef>
          <a:effectRef idx="2">
            <a:schemeClr val="accent1"/>
          </a:effectRef>
          <a:fontRef idx="minor">
            <a:schemeClr val="lt1"/>
          </a:fontRef>
        </p:style>
        <p:txBody>
          <a:bodyPr lIns="76956" tIns="38473" rIns="76956" bIns="38473" anchor="ctr"/>
          <a:lstStyle/>
          <a:p>
            <a:pPr algn="ctr" defTabSz="384566" hangingPunct="1">
              <a:spcBef>
                <a:spcPct val="0"/>
              </a:spcBef>
              <a:spcAft>
                <a:spcPct val="0"/>
              </a:spcAft>
              <a:buFont typeface="Arial" panose="020B0604020202020204" pitchFamily="34" charset="0"/>
              <a:buNone/>
              <a:defRPr/>
            </a:pPr>
            <a:r>
              <a:rPr lang="en-US" sz="1300" b="1" kern="1200" noProof="1">
                <a:solidFill>
                  <a:prstClr val="white"/>
                </a:solidFill>
              </a:rPr>
              <a:t>R216 G12 B24</a:t>
            </a:r>
          </a:p>
        </p:txBody>
      </p:sp>
      <p:sp>
        <p:nvSpPr>
          <p:cNvPr id="9" name="矩形 8"/>
          <p:cNvSpPr/>
          <p:nvPr/>
        </p:nvSpPr>
        <p:spPr>
          <a:xfrm>
            <a:off x="9156913" y="476135"/>
            <a:ext cx="1206670" cy="484905"/>
          </a:xfrm>
          <a:prstGeom prst="rect">
            <a:avLst/>
          </a:prstGeom>
          <a:solidFill>
            <a:srgbClr val="F10074"/>
          </a:solidFill>
          <a:ln>
            <a:noFill/>
          </a:ln>
        </p:spPr>
        <p:style>
          <a:lnRef idx="1">
            <a:schemeClr val="accent1"/>
          </a:lnRef>
          <a:fillRef idx="3">
            <a:schemeClr val="accent1"/>
          </a:fillRef>
          <a:effectRef idx="2">
            <a:schemeClr val="accent1"/>
          </a:effectRef>
          <a:fontRef idx="minor">
            <a:schemeClr val="lt1"/>
          </a:fontRef>
        </p:style>
        <p:txBody>
          <a:bodyPr lIns="76956" tIns="38473" rIns="76956" bIns="38473" anchor="ctr"/>
          <a:lstStyle/>
          <a:p>
            <a:pPr algn="ctr" defTabSz="769679" hangingPunct="1">
              <a:spcBef>
                <a:spcPct val="0"/>
              </a:spcBef>
              <a:spcAft>
                <a:spcPct val="0"/>
              </a:spcAft>
              <a:buFont typeface="Arial" panose="020B0604020202020204" pitchFamily="34" charset="0"/>
              <a:buNone/>
              <a:defRPr/>
            </a:pPr>
            <a:r>
              <a:rPr lang="en-US" altLang="zh-CN" sz="1300" b="1" kern="1200" noProof="1">
                <a:solidFill>
                  <a:prstClr val="white"/>
                </a:solidFill>
                <a:ea typeface="幼圆" panose="02010509060101010101" pitchFamily="49" charset="-122"/>
              </a:rPr>
              <a:t>R241 G0 B116</a:t>
            </a:r>
          </a:p>
        </p:txBody>
      </p:sp>
      <p:sp>
        <p:nvSpPr>
          <p:cNvPr id="10" name="矩形 9"/>
          <p:cNvSpPr/>
          <p:nvPr/>
        </p:nvSpPr>
        <p:spPr>
          <a:xfrm>
            <a:off x="9156228" y="2898089"/>
            <a:ext cx="1207089" cy="484351"/>
          </a:xfrm>
          <a:prstGeom prst="rect">
            <a:avLst/>
          </a:prstGeom>
          <a:solidFill>
            <a:srgbClr val="761D75"/>
          </a:solidFill>
          <a:ln>
            <a:noFill/>
          </a:ln>
          <a:effectLst/>
          <a:scene3d>
            <a:camera prst="orthographicFront">
              <a:rot lat="0" lon="0" rev="0"/>
            </a:camera>
            <a:lightRig rig="contrasting" dir="t">
              <a:rot lat="0" lon="0" rev="7800000"/>
            </a:lightRig>
          </a:scene3d>
          <a:sp3d>
            <a:bevelT w="139700" h="139700"/>
          </a:sp3d>
        </p:spPr>
        <p:style>
          <a:lnRef idx="1">
            <a:schemeClr val="accent1"/>
          </a:lnRef>
          <a:fillRef idx="3">
            <a:schemeClr val="accent1"/>
          </a:fillRef>
          <a:effectRef idx="2">
            <a:schemeClr val="accent1"/>
          </a:effectRef>
          <a:fontRef idx="minor">
            <a:schemeClr val="lt1"/>
          </a:fontRef>
        </p:style>
        <p:txBody>
          <a:bodyPr lIns="76956" tIns="38473" rIns="76956" bIns="38473" anchor="ctr"/>
          <a:lstStyle/>
          <a:p>
            <a:pPr algn="ctr" defTabSz="769679" hangingPunct="1">
              <a:spcBef>
                <a:spcPct val="0"/>
              </a:spcBef>
              <a:spcAft>
                <a:spcPct val="0"/>
              </a:spcAft>
              <a:buFont typeface="Arial" panose="020B0604020202020204" pitchFamily="34" charset="0"/>
              <a:buNone/>
              <a:defRPr/>
            </a:pPr>
            <a:r>
              <a:rPr lang="en-US" altLang="zh-CN" sz="1300" b="1" kern="1200" noProof="1">
                <a:solidFill>
                  <a:prstClr val="white"/>
                </a:solidFill>
                <a:ea typeface="幼圆" panose="02010509060101010101" pitchFamily="49" charset="-122"/>
              </a:rPr>
              <a:t>R118 G29 B117</a:t>
            </a:r>
          </a:p>
        </p:txBody>
      </p:sp>
      <p:sp>
        <p:nvSpPr>
          <p:cNvPr id="11" name="矩形 10"/>
          <p:cNvSpPr/>
          <p:nvPr/>
        </p:nvSpPr>
        <p:spPr>
          <a:xfrm>
            <a:off x="9156913" y="2423272"/>
            <a:ext cx="1206670" cy="484905"/>
          </a:xfrm>
          <a:prstGeom prst="rect">
            <a:avLst/>
          </a:prstGeom>
          <a:solidFill>
            <a:srgbClr val="0079C3"/>
          </a:solidFill>
          <a:ln>
            <a:noFill/>
          </a:ln>
          <a:effectLst/>
        </p:spPr>
        <p:style>
          <a:lnRef idx="1">
            <a:schemeClr val="accent1"/>
          </a:lnRef>
          <a:fillRef idx="3">
            <a:schemeClr val="accent1"/>
          </a:fillRef>
          <a:effectRef idx="2">
            <a:schemeClr val="accent1"/>
          </a:effectRef>
          <a:fontRef idx="minor">
            <a:schemeClr val="lt1"/>
          </a:fontRef>
        </p:style>
        <p:txBody>
          <a:bodyPr lIns="76956" tIns="38473" rIns="76956" bIns="38473" anchor="ctr"/>
          <a:lstStyle/>
          <a:p>
            <a:pPr algn="ctr" defTabSz="769679" hangingPunct="1">
              <a:spcBef>
                <a:spcPct val="0"/>
              </a:spcBef>
              <a:spcAft>
                <a:spcPct val="0"/>
              </a:spcAft>
              <a:buFont typeface="Arial" panose="020B0604020202020204" pitchFamily="34" charset="0"/>
              <a:buNone/>
              <a:defRPr/>
            </a:pPr>
            <a:r>
              <a:rPr lang="en-US" altLang="zh-CN" sz="1300" b="1" kern="1200" noProof="1">
                <a:solidFill>
                  <a:prstClr val="white"/>
                </a:solidFill>
                <a:ea typeface="幼圆" panose="02010509060101010101" pitchFamily="49" charset="-122"/>
              </a:rPr>
              <a:t>R0 G121 B195</a:t>
            </a:r>
          </a:p>
        </p:txBody>
      </p:sp>
      <p:sp>
        <p:nvSpPr>
          <p:cNvPr id="12" name="矩形 11"/>
          <p:cNvSpPr/>
          <p:nvPr/>
        </p:nvSpPr>
        <p:spPr>
          <a:xfrm>
            <a:off x="9156913" y="1939620"/>
            <a:ext cx="1206670" cy="483652"/>
          </a:xfrm>
          <a:prstGeom prst="rect">
            <a:avLst/>
          </a:prstGeom>
          <a:solidFill>
            <a:srgbClr val="0091DB"/>
          </a:solidFill>
          <a:ln>
            <a:noFill/>
          </a:ln>
          <a:effectLst/>
        </p:spPr>
        <p:style>
          <a:lnRef idx="1">
            <a:schemeClr val="accent1"/>
          </a:lnRef>
          <a:fillRef idx="3">
            <a:schemeClr val="accent1"/>
          </a:fillRef>
          <a:effectRef idx="2">
            <a:schemeClr val="accent1"/>
          </a:effectRef>
          <a:fontRef idx="minor">
            <a:schemeClr val="lt1"/>
          </a:fontRef>
        </p:style>
        <p:txBody>
          <a:bodyPr lIns="76956" tIns="38473" rIns="76956" bIns="38473" anchor="ctr"/>
          <a:lstStyle/>
          <a:p>
            <a:pPr algn="ctr" defTabSz="769679" hangingPunct="1">
              <a:spcBef>
                <a:spcPct val="0"/>
              </a:spcBef>
              <a:spcAft>
                <a:spcPct val="0"/>
              </a:spcAft>
              <a:buFont typeface="Arial" panose="020B0604020202020204" pitchFamily="34" charset="0"/>
              <a:buNone/>
              <a:defRPr/>
            </a:pPr>
            <a:r>
              <a:rPr lang="en-US" altLang="zh-CN" sz="1300" b="1" kern="1200" noProof="1">
                <a:solidFill>
                  <a:prstClr val="white"/>
                </a:solidFill>
                <a:ea typeface="幼圆" panose="02010509060101010101" pitchFamily="49" charset="-122"/>
              </a:rPr>
              <a:t>R0 G145 B219</a:t>
            </a:r>
          </a:p>
        </p:txBody>
      </p:sp>
      <p:sp>
        <p:nvSpPr>
          <p:cNvPr id="13" name="矩形 12"/>
          <p:cNvSpPr/>
          <p:nvPr/>
        </p:nvSpPr>
        <p:spPr>
          <a:xfrm>
            <a:off x="9156913" y="1444692"/>
            <a:ext cx="1206670" cy="484905"/>
          </a:xfrm>
          <a:prstGeom prst="rect">
            <a:avLst/>
          </a:prstGeom>
          <a:solidFill>
            <a:srgbClr val="6FBA2C"/>
          </a:solidFill>
          <a:ln>
            <a:noFill/>
          </a:ln>
          <a:effectLst/>
        </p:spPr>
        <p:style>
          <a:lnRef idx="1">
            <a:schemeClr val="accent1"/>
          </a:lnRef>
          <a:fillRef idx="3">
            <a:schemeClr val="accent1"/>
          </a:fillRef>
          <a:effectRef idx="2">
            <a:schemeClr val="accent1"/>
          </a:effectRef>
          <a:fontRef idx="minor">
            <a:schemeClr val="lt1"/>
          </a:fontRef>
        </p:style>
        <p:txBody>
          <a:bodyPr lIns="76956" tIns="38473" rIns="76956" bIns="38473" anchor="ctr"/>
          <a:lstStyle/>
          <a:p>
            <a:pPr algn="ctr" defTabSz="769679" hangingPunct="1">
              <a:spcBef>
                <a:spcPct val="0"/>
              </a:spcBef>
              <a:spcAft>
                <a:spcPct val="0"/>
              </a:spcAft>
              <a:buFont typeface="Arial" panose="020B0604020202020204" pitchFamily="34" charset="0"/>
              <a:buNone/>
              <a:defRPr/>
            </a:pPr>
            <a:r>
              <a:rPr lang="en-US" altLang="zh-CN" sz="1300" b="1" kern="1200" noProof="1">
                <a:solidFill>
                  <a:prstClr val="white"/>
                </a:solidFill>
                <a:ea typeface="幼圆" panose="02010509060101010101" pitchFamily="49" charset="-122"/>
              </a:rPr>
              <a:t>R111 G186 B44</a:t>
            </a:r>
          </a:p>
        </p:txBody>
      </p:sp>
      <p:sp>
        <p:nvSpPr>
          <p:cNvPr id="14" name="矩形 13"/>
          <p:cNvSpPr/>
          <p:nvPr/>
        </p:nvSpPr>
        <p:spPr>
          <a:xfrm>
            <a:off x="9156913" y="961040"/>
            <a:ext cx="1206670" cy="483652"/>
          </a:xfrm>
          <a:prstGeom prst="rect">
            <a:avLst/>
          </a:prstGeom>
          <a:solidFill>
            <a:srgbClr val="F18D00"/>
          </a:solidFill>
          <a:ln>
            <a:noFill/>
          </a:ln>
          <a:effectLst/>
        </p:spPr>
        <p:style>
          <a:lnRef idx="1">
            <a:schemeClr val="accent1"/>
          </a:lnRef>
          <a:fillRef idx="3">
            <a:schemeClr val="accent1"/>
          </a:fillRef>
          <a:effectRef idx="2">
            <a:schemeClr val="accent1"/>
          </a:effectRef>
          <a:fontRef idx="minor">
            <a:schemeClr val="lt1"/>
          </a:fontRef>
        </p:style>
        <p:txBody>
          <a:bodyPr lIns="76956" tIns="38473" rIns="76956" bIns="38473" anchor="ctr"/>
          <a:lstStyle/>
          <a:p>
            <a:pPr algn="ctr" defTabSz="769679" hangingPunct="1">
              <a:spcBef>
                <a:spcPct val="0"/>
              </a:spcBef>
              <a:spcAft>
                <a:spcPct val="0"/>
              </a:spcAft>
              <a:buFont typeface="Arial" panose="020B0604020202020204" pitchFamily="34" charset="0"/>
              <a:buNone/>
              <a:defRPr/>
            </a:pPr>
            <a:r>
              <a:rPr lang="en-US" altLang="zh-CN" sz="1300" b="1" kern="1200" noProof="1">
                <a:solidFill>
                  <a:prstClr val="white"/>
                </a:solidFill>
                <a:ea typeface="幼圆" panose="02010509060101010101" pitchFamily="49" charset="-122"/>
              </a:rPr>
              <a:t>R241 G141 B0</a:t>
            </a:r>
          </a:p>
        </p:txBody>
      </p:sp>
      <p:sp>
        <p:nvSpPr>
          <p:cNvPr id="15" name="矩形 14"/>
          <p:cNvSpPr/>
          <p:nvPr/>
        </p:nvSpPr>
        <p:spPr>
          <a:xfrm>
            <a:off x="9156228" y="3392466"/>
            <a:ext cx="1207089" cy="484351"/>
          </a:xfrm>
          <a:prstGeom prst="rect">
            <a:avLst/>
          </a:prstGeom>
          <a:solidFill>
            <a:srgbClr val="1F2C5C"/>
          </a:solidFill>
          <a:ln>
            <a:noFill/>
          </a:ln>
          <a:effectLst/>
          <a:scene3d>
            <a:camera prst="orthographicFront">
              <a:rot lat="0" lon="0" rev="0"/>
            </a:camera>
            <a:lightRig rig="contrasting" dir="t">
              <a:rot lat="0" lon="0" rev="7800000"/>
            </a:lightRig>
          </a:scene3d>
          <a:sp3d>
            <a:bevelT w="139700" h="139700"/>
          </a:sp3d>
        </p:spPr>
        <p:style>
          <a:lnRef idx="1">
            <a:schemeClr val="accent1"/>
          </a:lnRef>
          <a:fillRef idx="3">
            <a:schemeClr val="accent1"/>
          </a:fillRef>
          <a:effectRef idx="2">
            <a:schemeClr val="accent1"/>
          </a:effectRef>
          <a:fontRef idx="minor">
            <a:schemeClr val="lt1"/>
          </a:fontRef>
        </p:style>
        <p:txBody>
          <a:bodyPr lIns="76956" tIns="38473" rIns="76956" bIns="38473" anchor="ctr"/>
          <a:lstStyle/>
          <a:p>
            <a:pPr algn="ctr" defTabSz="769679" hangingPunct="1">
              <a:spcBef>
                <a:spcPct val="0"/>
              </a:spcBef>
              <a:spcAft>
                <a:spcPct val="0"/>
              </a:spcAft>
              <a:buFont typeface="Arial" panose="020B0604020202020204" pitchFamily="34" charset="0"/>
              <a:buNone/>
              <a:defRPr/>
            </a:pPr>
            <a:r>
              <a:rPr lang="en-US" altLang="zh-CN" sz="1300" b="1" kern="1200" noProof="1">
                <a:solidFill>
                  <a:prstClr val="white"/>
                </a:solidFill>
                <a:ea typeface="幼圆" panose="02010509060101010101" pitchFamily="49" charset="-122"/>
              </a:rPr>
              <a:t>R31 G44 B92</a:t>
            </a:r>
          </a:p>
        </p:txBody>
      </p:sp>
      <p:sp>
        <p:nvSpPr>
          <p:cNvPr id="2" name="矩形 18"/>
          <p:cNvSpPr/>
          <p:nvPr/>
        </p:nvSpPr>
        <p:spPr>
          <a:xfrm>
            <a:off x="7506889" y="4959312"/>
            <a:ext cx="1667241" cy="213007"/>
          </a:xfrm>
          <a:prstGeom prst="rect">
            <a:avLst/>
          </a:prstGeom>
          <a:solidFill>
            <a:schemeClr val="accent6">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lIns="77119" tIns="38558" rIns="77119" bIns="38558" anchor="ctr"/>
          <a:lstStyle/>
          <a:p>
            <a:pPr algn="ctr" defTabSz="771871" fontAlgn="base" hangingPunct="1">
              <a:spcBef>
                <a:spcPct val="0"/>
              </a:spcBef>
              <a:spcAft>
                <a:spcPct val="0"/>
              </a:spcAft>
              <a:buFont typeface="Arial" panose="020B0604020202020204" pitchFamily="34" charset="0"/>
              <a:buNone/>
            </a:pPr>
            <a:endParaRPr lang="zh-CN" altLang="en-US" sz="1500" kern="1200" dirty="0">
              <a:solidFill>
                <a:srgbClr val="FFFFFF"/>
              </a:solidFill>
              <a:ea typeface="幼圆" panose="02010509060101010101" pitchFamily="49" charset="-122"/>
            </a:endParaRPr>
          </a:p>
        </p:txBody>
      </p:sp>
      <p:sp>
        <p:nvSpPr>
          <p:cNvPr id="3" name="矩形 19"/>
          <p:cNvSpPr/>
          <p:nvPr/>
        </p:nvSpPr>
        <p:spPr>
          <a:xfrm>
            <a:off x="5902780" y="4959312"/>
            <a:ext cx="1665807" cy="213007"/>
          </a:xfrm>
          <a:prstGeom prst="rect">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lIns="77119" tIns="38558" rIns="77119" bIns="38558" anchor="ctr"/>
          <a:lstStyle/>
          <a:p>
            <a:pPr algn="ctr" defTabSz="771871" fontAlgn="base" hangingPunct="1">
              <a:spcBef>
                <a:spcPct val="0"/>
              </a:spcBef>
              <a:spcAft>
                <a:spcPct val="0"/>
              </a:spcAft>
              <a:buFont typeface="Arial" panose="020B0604020202020204" pitchFamily="34" charset="0"/>
              <a:buNone/>
            </a:pPr>
            <a:endParaRPr lang="zh-CN" altLang="en-US" sz="1500" kern="1200" dirty="0">
              <a:solidFill>
                <a:srgbClr val="FFFFFF"/>
              </a:solidFill>
              <a:ea typeface="幼圆" panose="02010509060101010101" pitchFamily="49" charset="-122"/>
            </a:endParaRPr>
          </a:p>
        </p:txBody>
      </p:sp>
      <p:sp>
        <p:nvSpPr>
          <p:cNvPr id="21" name="矩形 20"/>
          <p:cNvSpPr/>
          <p:nvPr/>
        </p:nvSpPr>
        <p:spPr>
          <a:xfrm>
            <a:off x="1" y="4959312"/>
            <a:ext cx="1667241" cy="213007"/>
          </a:xfrm>
          <a:prstGeom prst="rect">
            <a:avLst/>
          </a:prstGeom>
          <a:solidFill>
            <a:srgbClr val="FF0066"/>
          </a:solidFill>
          <a:ln>
            <a:noFill/>
          </a:ln>
        </p:spPr>
        <p:style>
          <a:lnRef idx="2">
            <a:schemeClr val="accent6">
              <a:shade val="50000"/>
            </a:schemeClr>
          </a:lnRef>
          <a:fillRef idx="1">
            <a:schemeClr val="accent6"/>
          </a:fillRef>
          <a:effectRef idx="0">
            <a:schemeClr val="accent6"/>
          </a:effectRef>
          <a:fontRef idx="minor">
            <a:schemeClr val="lt1"/>
          </a:fontRef>
        </p:style>
        <p:txBody>
          <a:bodyPr lIns="77119" tIns="38558" rIns="77119" bIns="38558" anchor="ctr"/>
          <a:lstStyle/>
          <a:p>
            <a:pPr algn="ctr" defTabSz="771871" fontAlgn="base" hangingPunct="1">
              <a:spcBef>
                <a:spcPct val="0"/>
              </a:spcBef>
              <a:spcAft>
                <a:spcPct val="0"/>
              </a:spcAft>
              <a:buFont typeface="Arial" panose="020B0604020202020204" pitchFamily="34" charset="0"/>
              <a:buNone/>
            </a:pPr>
            <a:endParaRPr lang="zh-CN" altLang="en-US" sz="1500" kern="1200" dirty="0">
              <a:solidFill>
                <a:srgbClr val="FFFFFF"/>
              </a:solidFill>
              <a:ea typeface="幼圆" panose="02010509060101010101" pitchFamily="49" charset="-122"/>
            </a:endParaRPr>
          </a:p>
        </p:txBody>
      </p:sp>
      <p:sp>
        <p:nvSpPr>
          <p:cNvPr id="22" name="矩形 21"/>
          <p:cNvSpPr/>
          <p:nvPr/>
        </p:nvSpPr>
        <p:spPr>
          <a:xfrm>
            <a:off x="1474978" y="4959312"/>
            <a:ext cx="1667241" cy="213007"/>
          </a:xfrm>
          <a:prstGeom prst="rect">
            <a:avLst/>
          </a:prstGeom>
          <a:solidFill>
            <a:srgbClr val="7030A0"/>
          </a:solidFill>
          <a:ln>
            <a:noFill/>
          </a:ln>
        </p:spPr>
        <p:style>
          <a:lnRef idx="2">
            <a:schemeClr val="accent6">
              <a:shade val="50000"/>
            </a:schemeClr>
          </a:lnRef>
          <a:fillRef idx="1">
            <a:schemeClr val="accent6"/>
          </a:fillRef>
          <a:effectRef idx="0">
            <a:schemeClr val="accent6"/>
          </a:effectRef>
          <a:fontRef idx="minor">
            <a:schemeClr val="lt1"/>
          </a:fontRef>
        </p:style>
        <p:txBody>
          <a:bodyPr lIns="77119" tIns="38558" rIns="77119" bIns="38558" anchor="ctr"/>
          <a:lstStyle/>
          <a:p>
            <a:pPr algn="ctr" defTabSz="771871" fontAlgn="base" hangingPunct="1">
              <a:spcBef>
                <a:spcPct val="0"/>
              </a:spcBef>
              <a:spcAft>
                <a:spcPct val="0"/>
              </a:spcAft>
              <a:buFont typeface="Arial" panose="020B0604020202020204" pitchFamily="34" charset="0"/>
              <a:buNone/>
            </a:pPr>
            <a:endParaRPr lang="zh-CN" altLang="en-US" sz="1500" kern="1200" dirty="0">
              <a:solidFill>
                <a:srgbClr val="FFFFFF"/>
              </a:solidFill>
              <a:ea typeface="幼圆" panose="02010509060101010101" pitchFamily="49" charset="-122"/>
            </a:endParaRPr>
          </a:p>
        </p:txBody>
      </p:sp>
      <p:sp>
        <p:nvSpPr>
          <p:cNvPr id="23" name="矩形 22"/>
          <p:cNvSpPr/>
          <p:nvPr/>
        </p:nvSpPr>
        <p:spPr>
          <a:xfrm>
            <a:off x="2951390" y="4959312"/>
            <a:ext cx="1665807" cy="213007"/>
          </a:xfrm>
          <a:prstGeom prst="rect">
            <a:avLst/>
          </a:prstGeom>
          <a:solidFill>
            <a:srgbClr val="00B0F0"/>
          </a:solidFill>
          <a:ln>
            <a:noFill/>
          </a:ln>
        </p:spPr>
        <p:style>
          <a:lnRef idx="2">
            <a:schemeClr val="accent6">
              <a:shade val="50000"/>
            </a:schemeClr>
          </a:lnRef>
          <a:fillRef idx="1">
            <a:schemeClr val="accent6"/>
          </a:fillRef>
          <a:effectRef idx="0">
            <a:schemeClr val="accent6"/>
          </a:effectRef>
          <a:fontRef idx="minor">
            <a:schemeClr val="lt1"/>
          </a:fontRef>
        </p:style>
        <p:txBody>
          <a:bodyPr lIns="77119" tIns="38558" rIns="77119" bIns="38558" anchor="ctr"/>
          <a:lstStyle/>
          <a:p>
            <a:pPr algn="ctr" defTabSz="771871" fontAlgn="base" hangingPunct="1">
              <a:spcBef>
                <a:spcPct val="0"/>
              </a:spcBef>
              <a:spcAft>
                <a:spcPct val="0"/>
              </a:spcAft>
              <a:buFont typeface="Arial" panose="020B0604020202020204" pitchFamily="34" charset="0"/>
              <a:buNone/>
            </a:pPr>
            <a:endParaRPr lang="zh-CN" altLang="en-US" sz="1500" kern="1200" dirty="0">
              <a:solidFill>
                <a:srgbClr val="FFFFFF"/>
              </a:solidFill>
              <a:ea typeface="幼圆" panose="02010509060101010101" pitchFamily="49" charset="-122"/>
            </a:endParaRPr>
          </a:p>
        </p:txBody>
      </p:sp>
      <p:sp>
        <p:nvSpPr>
          <p:cNvPr id="24" name="矩形 23"/>
          <p:cNvSpPr/>
          <p:nvPr/>
        </p:nvSpPr>
        <p:spPr>
          <a:xfrm>
            <a:off x="4556935" y="4959312"/>
            <a:ext cx="1536674" cy="213007"/>
          </a:xfrm>
          <a:prstGeom prst="rect">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lIns="77119" tIns="38558" rIns="77119" bIns="38558" anchor="ctr"/>
          <a:lstStyle/>
          <a:p>
            <a:pPr algn="ctr" defTabSz="771871" fontAlgn="base" hangingPunct="1">
              <a:spcBef>
                <a:spcPct val="0"/>
              </a:spcBef>
              <a:spcAft>
                <a:spcPct val="0"/>
              </a:spcAft>
              <a:buFont typeface="Arial" panose="020B0604020202020204" pitchFamily="34" charset="0"/>
              <a:buNone/>
            </a:pPr>
            <a:endParaRPr lang="zh-CN" altLang="en-US" sz="1500" kern="1200" dirty="0">
              <a:solidFill>
                <a:srgbClr val="FFFFFF"/>
              </a:solidFill>
              <a:ea typeface="幼圆" panose="02010509060101010101" pitchFamily="49" charset="-122"/>
            </a:endParaRPr>
          </a:p>
        </p:txBody>
      </p:sp>
      <p:sp>
        <p:nvSpPr>
          <p:cNvPr id="18" name="文本占位符 25"/>
          <p:cNvSpPr>
            <a:spLocks noGrp="1"/>
          </p:cNvSpPr>
          <p:nvPr>
            <p:ph type="body" sz="quarter" idx="11"/>
          </p:nvPr>
        </p:nvSpPr>
        <p:spPr>
          <a:xfrm>
            <a:off x="698005" y="541905"/>
            <a:ext cx="3874685" cy="395315"/>
          </a:xfrm>
          <a:prstGeom prst="rect">
            <a:avLst/>
          </a:prstGeom>
        </p:spPr>
        <p:txBody>
          <a:bodyPr>
            <a:noAutofit/>
          </a:bodyPr>
          <a:lstStyle>
            <a:lvl1pPr>
              <a:buNone/>
              <a:defRPr sz="2100" b="1">
                <a:solidFill>
                  <a:srgbClr val="0091DB"/>
                </a:solidFill>
                <a:latin typeface="幼圆" panose="02010509060101010101" pitchFamily="49" charset="-122"/>
                <a:ea typeface="幼圆" panose="02010509060101010101" pitchFamily="49" charset="-122"/>
              </a:defRPr>
            </a:lvl1pPr>
          </a:lstStyle>
          <a:p>
            <a:pPr lvl="0"/>
            <a:r>
              <a:rPr lang="zh-CN" altLang="en-US" noProof="1"/>
              <a:t>单击此处编辑母版文本样式</a:t>
            </a:r>
          </a:p>
        </p:txBody>
      </p:sp>
      <p:sp>
        <p:nvSpPr>
          <p:cNvPr id="19" name="文本占位符 25"/>
          <p:cNvSpPr>
            <a:spLocks noGrp="1"/>
          </p:cNvSpPr>
          <p:nvPr>
            <p:ph type="body" sz="quarter" idx="12"/>
          </p:nvPr>
        </p:nvSpPr>
        <p:spPr>
          <a:xfrm>
            <a:off x="698005" y="993602"/>
            <a:ext cx="3874685" cy="395315"/>
          </a:xfrm>
          <a:prstGeom prst="rect">
            <a:avLst/>
          </a:prstGeom>
        </p:spPr>
        <p:txBody>
          <a:bodyPr>
            <a:noAutofit/>
          </a:bodyPr>
          <a:lstStyle>
            <a:lvl1pPr>
              <a:buNone/>
              <a:defRPr sz="2100" b="0">
                <a:solidFill>
                  <a:srgbClr val="0091DB"/>
                </a:solidFill>
                <a:latin typeface="幼圆" panose="02010509060101010101" pitchFamily="49" charset="-122"/>
                <a:ea typeface="幼圆" panose="02010509060101010101" pitchFamily="49" charset="-122"/>
              </a:defRPr>
            </a:lvl1pPr>
          </a:lstStyle>
          <a:p>
            <a:pPr lvl="0"/>
            <a:r>
              <a:rPr lang="zh-CN" altLang="en-US" noProof="1"/>
              <a:t>单击此处编辑母版文本样式</a:t>
            </a:r>
          </a:p>
        </p:txBody>
      </p:sp>
      <p:sp>
        <p:nvSpPr>
          <p:cNvPr id="20" name="文本占位符 25"/>
          <p:cNvSpPr>
            <a:spLocks noGrp="1"/>
          </p:cNvSpPr>
          <p:nvPr>
            <p:ph type="body" sz="quarter" idx="13"/>
          </p:nvPr>
        </p:nvSpPr>
        <p:spPr>
          <a:xfrm>
            <a:off x="698005" y="1501064"/>
            <a:ext cx="7683424" cy="3101157"/>
          </a:xfrm>
          <a:prstGeom prst="rect">
            <a:avLst/>
          </a:prstGeom>
        </p:spPr>
        <p:txBody>
          <a:bodyPr>
            <a:noAutofit/>
          </a:bodyPr>
          <a:lstStyle>
            <a:lvl1pPr>
              <a:buNone/>
              <a:defRPr sz="1400" b="0">
                <a:solidFill>
                  <a:schemeClr val="tx1">
                    <a:lumMod val="65000"/>
                    <a:lumOff val="35000"/>
                  </a:schemeClr>
                </a:solidFill>
                <a:latin typeface="幼圆" panose="02010509060101010101" pitchFamily="49" charset="-122"/>
                <a:ea typeface="幼圆" panose="02010509060101010101" pitchFamily="49" charset="-122"/>
              </a:defRPr>
            </a:lvl1pPr>
          </a:lstStyle>
          <a:p>
            <a:pPr lvl="0"/>
            <a:r>
              <a:rPr lang="zh-CN" altLang="en-US" noProof="1"/>
              <a:t>单击此处编辑母版文本样式</a:t>
            </a:r>
          </a:p>
        </p:txBody>
      </p:sp>
      <p:sp>
        <p:nvSpPr>
          <p:cNvPr id="25" name="日期占位符 23"/>
          <p:cNvSpPr>
            <a:spLocks noGrp="1"/>
          </p:cNvSpPr>
          <p:nvPr>
            <p:ph type="dt" sz="half" idx="2"/>
          </p:nvPr>
        </p:nvSpPr>
        <p:spPr>
          <a:xfrm>
            <a:off x="126264" y="4852808"/>
            <a:ext cx="611226" cy="106504"/>
          </a:xfrm>
          <a:prstGeom prst="rect">
            <a:avLst/>
          </a:prstGeom>
        </p:spPr>
        <p:txBody>
          <a:bodyPr vert="horz" lIns="0" tIns="0" rIns="0" bIns="0" rtlCol="0" anchor="ctr" anchorCtr="0"/>
          <a:lstStyle>
            <a:lvl1pPr>
              <a:defRPr/>
            </a:lvl1pPr>
          </a:lstStyle>
          <a:p>
            <a:pPr rtl="0">
              <a:defRPr/>
            </a:pPr>
            <a:endParaRPr lang="zh-CN" altLang="en-US">
              <a:cs typeface="+mn-cs"/>
            </a:endParaRPr>
          </a:p>
        </p:txBody>
      </p:sp>
      <p:sp>
        <p:nvSpPr>
          <p:cNvPr id="26" name="灯片编号占位符 24"/>
          <p:cNvSpPr>
            <a:spLocks noGrp="1"/>
          </p:cNvSpPr>
          <p:nvPr>
            <p:ph type="sldNum" sz="quarter" idx="4"/>
          </p:nvPr>
        </p:nvSpPr>
        <p:spPr>
          <a:xfrm>
            <a:off x="8640384" y="4983118"/>
            <a:ext cx="490703" cy="164141"/>
          </a:xfrm>
          <a:prstGeom prst="rect">
            <a:avLst/>
          </a:prstGeom>
        </p:spPr>
        <p:txBody>
          <a:bodyPr vert="horz" wrap="square" lIns="0" tIns="39357" rIns="0" bIns="39357" numCol="1" anchor="ctr" anchorCtr="0" compatLnSpc="1"/>
          <a:lstStyle/>
          <a:p>
            <a:pPr algn="r"/>
            <a:fld id="{9A0DB2DC-4C9A-4742-B13C-FB6460FD3503}" type="slidenum">
              <a:rPr lang="zh-CN" altLang="en-US" sz="900" dirty="0">
                <a:solidFill>
                  <a:srgbClr val="0091DB"/>
                </a:solidFill>
                <a:latin typeface="Verdana" panose="020B0604030504040204" pitchFamily="34" charset="0"/>
                <a:ea typeface="黑体" panose="02010609060101010101" pitchFamily="49" charset="-122"/>
              </a:rPr>
              <a:pPr algn="r"/>
              <a:t>‹#›</a:t>
            </a:fld>
            <a:endParaRPr lang="zh-CN" altLang="en-US" sz="900" dirty="0">
              <a:solidFill>
                <a:srgbClr val="0091DB"/>
              </a:solidFill>
              <a:latin typeface="Verdana" panose="020B0604030504040204" pitchFamily="34" charset="0"/>
              <a:ea typeface="黑体" panose="02010609060101010101" pitchFamily="49" charset="-122"/>
            </a:endParaRPr>
          </a:p>
        </p:txBody>
      </p:sp>
      <p:sp>
        <p:nvSpPr>
          <p:cNvPr id="27" name="页脚占位符 25"/>
          <p:cNvSpPr>
            <a:spLocks noGrp="1"/>
          </p:cNvSpPr>
          <p:nvPr>
            <p:ph type="ftr" sz="quarter" idx="3"/>
          </p:nvPr>
        </p:nvSpPr>
        <p:spPr>
          <a:xfrm>
            <a:off x="737489" y="4852808"/>
            <a:ext cx="5912824" cy="106504"/>
          </a:xfrm>
          <a:prstGeom prst="rect">
            <a:avLst/>
          </a:prstGeom>
        </p:spPr>
        <p:txBody>
          <a:bodyPr vert="horz" lIns="0" tIns="39357" rIns="0" bIns="39357" rtlCol="0" anchor="ctr" anchorCtr="0"/>
          <a:lstStyle>
            <a:lvl1pPr>
              <a:defRPr/>
            </a:lvl1pPr>
          </a:lstStyle>
          <a:p>
            <a:pPr rtl="0">
              <a:defRPr/>
            </a:pPr>
            <a:endParaRPr lang="zh-CN" altLang="en-US">
              <a:cs typeface="+mn-cs"/>
            </a:endParaRPr>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节标题">
    <p:spTree>
      <p:nvGrpSpPr>
        <p:cNvPr id="1" name=""/>
        <p:cNvGrpSpPr/>
        <p:nvPr/>
      </p:nvGrpSpPr>
      <p:grpSpPr>
        <a:xfrm>
          <a:off x="0" y="0"/>
          <a:ext cx="0" cy="0"/>
          <a:chOff x="0" y="0"/>
          <a:chExt cx="0" cy="0"/>
        </a:xfrm>
      </p:grpSpPr>
      <p:pic>
        <p:nvPicPr>
          <p:cNvPr id="15362" name="Picture 3" descr="C:\Users\Administrator\Desktop\太库PPT素材\太库logo2.png"/>
          <p:cNvPicPr>
            <a:picLocks noChangeAspect="1"/>
          </p:cNvPicPr>
          <p:nvPr userDrawn="1"/>
        </p:nvPicPr>
        <p:blipFill>
          <a:blip r:embed="rId2" cstate="print"/>
          <a:stretch>
            <a:fillRect/>
          </a:stretch>
        </p:blipFill>
        <p:spPr>
          <a:xfrm>
            <a:off x="7284495" y="259369"/>
            <a:ext cx="1559631" cy="338306"/>
          </a:xfrm>
          <a:prstGeom prst="rect">
            <a:avLst/>
          </a:prstGeom>
          <a:noFill/>
          <a:ln w="9525">
            <a:noFill/>
          </a:ln>
        </p:spPr>
      </p:pic>
      <p:sp>
        <p:nvSpPr>
          <p:cNvPr id="8" name="矩形 7"/>
          <p:cNvSpPr/>
          <p:nvPr/>
        </p:nvSpPr>
        <p:spPr>
          <a:xfrm>
            <a:off x="9156913" y="-3757"/>
            <a:ext cx="1206670" cy="484905"/>
          </a:xfrm>
          <a:prstGeom prst="rect">
            <a:avLst/>
          </a:prstGeom>
          <a:solidFill>
            <a:srgbClr val="D80C18"/>
          </a:solidFill>
          <a:ln>
            <a:noFill/>
          </a:ln>
        </p:spPr>
        <p:style>
          <a:lnRef idx="1">
            <a:schemeClr val="accent1"/>
          </a:lnRef>
          <a:fillRef idx="3">
            <a:schemeClr val="accent1"/>
          </a:fillRef>
          <a:effectRef idx="2">
            <a:schemeClr val="accent1"/>
          </a:effectRef>
          <a:fontRef idx="minor">
            <a:schemeClr val="lt1"/>
          </a:fontRef>
        </p:style>
        <p:txBody>
          <a:bodyPr lIns="76956" tIns="38473" rIns="76956" bIns="38473" anchor="ctr"/>
          <a:lstStyle/>
          <a:p>
            <a:pPr algn="ctr" defTabSz="384566" hangingPunct="1">
              <a:spcBef>
                <a:spcPct val="0"/>
              </a:spcBef>
              <a:spcAft>
                <a:spcPct val="0"/>
              </a:spcAft>
              <a:buFont typeface="Arial" panose="020B0604020202020204" pitchFamily="34" charset="0"/>
              <a:buNone/>
              <a:defRPr/>
            </a:pPr>
            <a:r>
              <a:rPr lang="en-US" sz="1300" b="1" kern="1200" noProof="1">
                <a:solidFill>
                  <a:prstClr val="white"/>
                </a:solidFill>
              </a:rPr>
              <a:t>R216 G12 B24</a:t>
            </a:r>
          </a:p>
        </p:txBody>
      </p:sp>
      <p:sp>
        <p:nvSpPr>
          <p:cNvPr id="9" name="矩形 8"/>
          <p:cNvSpPr/>
          <p:nvPr/>
        </p:nvSpPr>
        <p:spPr>
          <a:xfrm>
            <a:off x="9156913" y="476135"/>
            <a:ext cx="1206670" cy="484905"/>
          </a:xfrm>
          <a:prstGeom prst="rect">
            <a:avLst/>
          </a:prstGeom>
          <a:solidFill>
            <a:srgbClr val="F10074"/>
          </a:solidFill>
          <a:ln>
            <a:noFill/>
          </a:ln>
        </p:spPr>
        <p:style>
          <a:lnRef idx="1">
            <a:schemeClr val="accent1"/>
          </a:lnRef>
          <a:fillRef idx="3">
            <a:schemeClr val="accent1"/>
          </a:fillRef>
          <a:effectRef idx="2">
            <a:schemeClr val="accent1"/>
          </a:effectRef>
          <a:fontRef idx="minor">
            <a:schemeClr val="lt1"/>
          </a:fontRef>
        </p:style>
        <p:txBody>
          <a:bodyPr lIns="76956" tIns="38473" rIns="76956" bIns="38473" anchor="ctr"/>
          <a:lstStyle/>
          <a:p>
            <a:pPr algn="ctr" defTabSz="769679" hangingPunct="1">
              <a:spcBef>
                <a:spcPct val="0"/>
              </a:spcBef>
              <a:spcAft>
                <a:spcPct val="0"/>
              </a:spcAft>
              <a:buFont typeface="Arial" panose="020B0604020202020204" pitchFamily="34" charset="0"/>
              <a:buNone/>
              <a:defRPr/>
            </a:pPr>
            <a:r>
              <a:rPr lang="en-US" altLang="zh-CN" sz="1300" b="1" kern="1200" noProof="1">
                <a:solidFill>
                  <a:prstClr val="white"/>
                </a:solidFill>
                <a:ea typeface="幼圆" panose="02010509060101010101" pitchFamily="49" charset="-122"/>
              </a:rPr>
              <a:t>R241 G0 B116</a:t>
            </a:r>
          </a:p>
        </p:txBody>
      </p:sp>
      <p:sp>
        <p:nvSpPr>
          <p:cNvPr id="10" name="矩形 9"/>
          <p:cNvSpPr/>
          <p:nvPr/>
        </p:nvSpPr>
        <p:spPr>
          <a:xfrm>
            <a:off x="9156228" y="2898089"/>
            <a:ext cx="1207089" cy="484351"/>
          </a:xfrm>
          <a:prstGeom prst="rect">
            <a:avLst/>
          </a:prstGeom>
          <a:solidFill>
            <a:srgbClr val="761D75"/>
          </a:solidFill>
          <a:ln>
            <a:noFill/>
          </a:ln>
          <a:effectLst/>
          <a:scene3d>
            <a:camera prst="orthographicFront">
              <a:rot lat="0" lon="0" rev="0"/>
            </a:camera>
            <a:lightRig rig="contrasting" dir="t">
              <a:rot lat="0" lon="0" rev="7800000"/>
            </a:lightRig>
          </a:scene3d>
          <a:sp3d>
            <a:bevelT w="139700" h="139700"/>
          </a:sp3d>
        </p:spPr>
        <p:style>
          <a:lnRef idx="1">
            <a:schemeClr val="accent1"/>
          </a:lnRef>
          <a:fillRef idx="3">
            <a:schemeClr val="accent1"/>
          </a:fillRef>
          <a:effectRef idx="2">
            <a:schemeClr val="accent1"/>
          </a:effectRef>
          <a:fontRef idx="minor">
            <a:schemeClr val="lt1"/>
          </a:fontRef>
        </p:style>
        <p:txBody>
          <a:bodyPr lIns="76956" tIns="38473" rIns="76956" bIns="38473" anchor="ctr"/>
          <a:lstStyle/>
          <a:p>
            <a:pPr algn="ctr" defTabSz="769679" hangingPunct="1">
              <a:spcBef>
                <a:spcPct val="0"/>
              </a:spcBef>
              <a:spcAft>
                <a:spcPct val="0"/>
              </a:spcAft>
              <a:buFont typeface="Arial" panose="020B0604020202020204" pitchFamily="34" charset="0"/>
              <a:buNone/>
              <a:defRPr/>
            </a:pPr>
            <a:r>
              <a:rPr lang="en-US" altLang="zh-CN" sz="1300" b="1" kern="1200" noProof="1">
                <a:solidFill>
                  <a:prstClr val="white"/>
                </a:solidFill>
                <a:ea typeface="幼圆" panose="02010509060101010101" pitchFamily="49" charset="-122"/>
              </a:rPr>
              <a:t>R118 G29 B117</a:t>
            </a:r>
          </a:p>
        </p:txBody>
      </p:sp>
      <p:sp>
        <p:nvSpPr>
          <p:cNvPr id="11" name="矩形 10"/>
          <p:cNvSpPr/>
          <p:nvPr/>
        </p:nvSpPr>
        <p:spPr>
          <a:xfrm>
            <a:off x="9156913" y="2423272"/>
            <a:ext cx="1206670" cy="484905"/>
          </a:xfrm>
          <a:prstGeom prst="rect">
            <a:avLst/>
          </a:prstGeom>
          <a:solidFill>
            <a:srgbClr val="0079C3"/>
          </a:solidFill>
          <a:ln>
            <a:noFill/>
          </a:ln>
          <a:effectLst/>
        </p:spPr>
        <p:style>
          <a:lnRef idx="1">
            <a:schemeClr val="accent1"/>
          </a:lnRef>
          <a:fillRef idx="3">
            <a:schemeClr val="accent1"/>
          </a:fillRef>
          <a:effectRef idx="2">
            <a:schemeClr val="accent1"/>
          </a:effectRef>
          <a:fontRef idx="minor">
            <a:schemeClr val="lt1"/>
          </a:fontRef>
        </p:style>
        <p:txBody>
          <a:bodyPr lIns="76956" tIns="38473" rIns="76956" bIns="38473" anchor="ctr"/>
          <a:lstStyle/>
          <a:p>
            <a:pPr algn="ctr" defTabSz="769679" hangingPunct="1">
              <a:spcBef>
                <a:spcPct val="0"/>
              </a:spcBef>
              <a:spcAft>
                <a:spcPct val="0"/>
              </a:spcAft>
              <a:buFont typeface="Arial" panose="020B0604020202020204" pitchFamily="34" charset="0"/>
              <a:buNone/>
              <a:defRPr/>
            </a:pPr>
            <a:r>
              <a:rPr lang="en-US" altLang="zh-CN" sz="1300" b="1" kern="1200" noProof="1">
                <a:solidFill>
                  <a:prstClr val="white"/>
                </a:solidFill>
                <a:ea typeface="幼圆" panose="02010509060101010101" pitchFamily="49" charset="-122"/>
              </a:rPr>
              <a:t>R0 G121 B195</a:t>
            </a:r>
          </a:p>
        </p:txBody>
      </p:sp>
      <p:sp>
        <p:nvSpPr>
          <p:cNvPr id="12" name="矩形 11"/>
          <p:cNvSpPr/>
          <p:nvPr/>
        </p:nvSpPr>
        <p:spPr>
          <a:xfrm>
            <a:off x="9156913" y="1939620"/>
            <a:ext cx="1206670" cy="483652"/>
          </a:xfrm>
          <a:prstGeom prst="rect">
            <a:avLst/>
          </a:prstGeom>
          <a:solidFill>
            <a:srgbClr val="0091DB"/>
          </a:solidFill>
          <a:ln>
            <a:noFill/>
          </a:ln>
          <a:effectLst/>
        </p:spPr>
        <p:style>
          <a:lnRef idx="1">
            <a:schemeClr val="accent1"/>
          </a:lnRef>
          <a:fillRef idx="3">
            <a:schemeClr val="accent1"/>
          </a:fillRef>
          <a:effectRef idx="2">
            <a:schemeClr val="accent1"/>
          </a:effectRef>
          <a:fontRef idx="minor">
            <a:schemeClr val="lt1"/>
          </a:fontRef>
        </p:style>
        <p:txBody>
          <a:bodyPr lIns="76956" tIns="38473" rIns="76956" bIns="38473" anchor="ctr"/>
          <a:lstStyle/>
          <a:p>
            <a:pPr algn="ctr" defTabSz="769679" hangingPunct="1">
              <a:spcBef>
                <a:spcPct val="0"/>
              </a:spcBef>
              <a:spcAft>
                <a:spcPct val="0"/>
              </a:spcAft>
              <a:buFont typeface="Arial" panose="020B0604020202020204" pitchFamily="34" charset="0"/>
              <a:buNone/>
              <a:defRPr/>
            </a:pPr>
            <a:r>
              <a:rPr lang="en-US" altLang="zh-CN" sz="1300" b="1" kern="1200" noProof="1">
                <a:solidFill>
                  <a:prstClr val="white"/>
                </a:solidFill>
                <a:ea typeface="幼圆" panose="02010509060101010101" pitchFamily="49" charset="-122"/>
              </a:rPr>
              <a:t>R0 G145 B219</a:t>
            </a:r>
          </a:p>
        </p:txBody>
      </p:sp>
      <p:sp>
        <p:nvSpPr>
          <p:cNvPr id="13" name="矩形 12"/>
          <p:cNvSpPr/>
          <p:nvPr/>
        </p:nvSpPr>
        <p:spPr>
          <a:xfrm>
            <a:off x="9156913" y="1444692"/>
            <a:ext cx="1206670" cy="484905"/>
          </a:xfrm>
          <a:prstGeom prst="rect">
            <a:avLst/>
          </a:prstGeom>
          <a:solidFill>
            <a:srgbClr val="6FBA2C"/>
          </a:solidFill>
          <a:ln>
            <a:noFill/>
          </a:ln>
          <a:effectLst/>
        </p:spPr>
        <p:style>
          <a:lnRef idx="1">
            <a:schemeClr val="accent1"/>
          </a:lnRef>
          <a:fillRef idx="3">
            <a:schemeClr val="accent1"/>
          </a:fillRef>
          <a:effectRef idx="2">
            <a:schemeClr val="accent1"/>
          </a:effectRef>
          <a:fontRef idx="minor">
            <a:schemeClr val="lt1"/>
          </a:fontRef>
        </p:style>
        <p:txBody>
          <a:bodyPr lIns="76956" tIns="38473" rIns="76956" bIns="38473" anchor="ctr"/>
          <a:lstStyle/>
          <a:p>
            <a:pPr algn="ctr" defTabSz="769679" hangingPunct="1">
              <a:spcBef>
                <a:spcPct val="0"/>
              </a:spcBef>
              <a:spcAft>
                <a:spcPct val="0"/>
              </a:spcAft>
              <a:buFont typeface="Arial" panose="020B0604020202020204" pitchFamily="34" charset="0"/>
              <a:buNone/>
              <a:defRPr/>
            </a:pPr>
            <a:r>
              <a:rPr lang="en-US" altLang="zh-CN" sz="1300" b="1" kern="1200" noProof="1">
                <a:solidFill>
                  <a:prstClr val="white"/>
                </a:solidFill>
                <a:ea typeface="幼圆" panose="02010509060101010101" pitchFamily="49" charset="-122"/>
              </a:rPr>
              <a:t>R111 G186 B44</a:t>
            </a:r>
          </a:p>
        </p:txBody>
      </p:sp>
      <p:sp>
        <p:nvSpPr>
          <p:cNvPr id="14" name="矩形 13"/>
          <p:cNvSpPr/>
          <p:nvPr/>
        </p:nvSpPr>
        <p:spPr>
          <a:xfrm>
            <a:off x="9156913" y="961040"/>
            <a:ext cx="1206670" cy="483652"/>
          </a:xfrm>
          <a:prstGeom prst="rect">
            <a:avLst/>
          </a:prstGeom>
          <a:solidFill>
            <a:srgbClr val="F18D00"/>
          </a:solidFill>
          <a:ln>
            <a:noFill/>
          </a:ln>
          <a:effectLst/>
        </p:spPr>
        <p:style>
          <a:lnRef idx="1">
            <a:schemeClr val="accent1"/>
          </a:lnRef>
          <a:fillRef idx="3">
            <a:schemeClr val="accent1"/>
          </a:fillRef>
          <a:effectRef idx="2">
            <a:schemeClr val="accent1"/>
          </a:effectRef>
          <a:fontRef idx="minor">
            <a:schemeClr val="lt1"/>
          </a:fontRef>
        </p:style>
        <p:txBody>
          <a:bodyPr lIns="76956" tIns="38473" rIns="76956" bIns="38473" anchor="ctr"/>
          <a:lstStyle/>
          <a:p>
            <a:pPr algn="ctr" defTabSz="769679" hangingPunct="1">
              <a:spcBef>
                <a:spcPct val="0"/>
              </a:spcBef>
              <a:spcAft>
                <a:spcPct val="0"/>
              </a:spcAft>
              <a:buFont typeface="Arial" panose="020B0604020202020204" pitchFamily="34" charset="0"/>
              <a:buNone/>
              <a:defRPr/>
            </a:pPr>
            <a:r>
              <a:rPr lang="en-US" altLang="zh-CN" sz="1300" b="1" kern="1200" noProof="1">
                <a:solidFill>
                  <a:prstClr val="white"/>
                </a:solidFill>
                <a:ea typeface="幼圆" panose="02010509060101010101" pitchFamily="49" charset="-122"/>
              </a:rPr>
              <a:t>R241 G141 B0</a:t>
            </a:r>
          </a:p>
        </p:txBody>
      </p:sp>
      <p:sp>
        <p:nvSpPr>
          <p:cNvPr id="15" name="矩形 14"/>
          <p:cNvSpPr/>
          <p:nvPr/>
        </p:nvSpPr>
        <p:spPr>
          <a:xfrm>
            <a:off x="9156228" y="3392466"/>
            <a:ext cx="1207089" cy="484351"/>
          </a:xfrm>
          <a:prstGeom prst="rect">
            <a:avLst/>
          </a:prstGeom>
          <a:solidFill>
            <a:srgbClr val="1F2C5C"/>
          </a:solidFill>
          <a:ln>
            <a:noFill/>
          </a:ln>
          <a:effectLst/>
          <a:scene3d>
            <a:camera prst="orthographicFront">
              <a:rot lat="0" lon="0" rev="0"/>
            </a:camera>
            <a:lightRig rig="contrasting" dir="t">
              <a:rot lat="0" lon="0" rev="7800000"/>
            </a:lightRig>
          </a:scene3d>
          <a:sp3d>
            <a:bevelT w="139700" h="139700"/>
          </a:sp3d>
        </p:spPr>
        <p:style>
          <a:lnRef idx="1">
            <a:schemeClr val="accent1"/>
          </a:lnRef>
          <a:fillRef idx="3">
            <a:schemeClr val="accent1"/>
          </a:fillRef>
          <a:effectRef idx="2">
            <a:schemeClr val="accent1"/>
          </a:effectRef>
          <a:fontRef idx="minor">
            <a:schemeClr val="lt1"/>
          </a:fontRef>
        </p:style>
        <p:txBody>
          <a:bodyPr lIns="76956" tIns="38473" rIns="76956" bIns="38473" anchor="ctr"/>
          <a:lstStyle/>
          <a:p>
            <a:pPr algn="ctr" defTabSz="769679" hangingPunct="1">
              <a:spcBef>
                <a:spcPct val="0"/>
              </a:spcBef>
              <a:spcAft>
                <a:spcPct val="0"/>
              </a:spcAft>
              <a:buFont typeface="Arial" panose="020B0604020202020204" pitchFamily="34" charset="0"/>
              <a:buNone/>
              <a:defRPr/>
            </a:pPr>
            <a:r>
              <a:rPr lang="en-US" altLang="zh-CN" sz="1300" b="1" kern="1200" noProof="1">
                <a:solidFill>
                  <a:prstClr val="white"/>
                </a:solidFill>
                <a:ea typeface="幼圆" panose="02010509060101010101" pitchFamily="49" charset="-122"/>
              </a:rPr>
              <a:t>R31 G44 B92</a:t>
            </a:r>
          </a:p>
        </p:txBody>
      </p:sp>
      <p:sp>
        <p:nvSpPr>
          <p:cNvPr id="2" name="矩形 18"/>
          <p:cNvSpPr/>
          <p:nvPr/>
        </p:nvSpPr>
        <p:spPr>
          <a:xfrm>
            <a:off x="7506889" y="4959312"/>
            <a:ext cx="1667241" cy="213007"/>
          </a:xfrm>
          <a:prstGeom prst="rect">
            <a:avLst/>
          </a:prstGeom>
          <a:solidFill>
            <a:schemeClr val="accent6">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lIns="77119" tIns="38558" rIns="77119" bIns="38558" anchor="ctr"/>
          <a:lstStyle/>
          <a:p>
            <a:pPr algn="ctr" defTabSz="771871" fontAlgn="base" hangingPunct="1">
              <a:spcBef>
                <a:spcPct val="0"/>
              </a:spcBef>
              <a:spcAft>
                <a:spcPct val="0"/>
              </a:spcAft>
              <a:buFont typeface="Arial" panose="020B0604020202020204" pitchFamily="34" charset="0"/>
              <a:buNone/>
            </a:pPr>
            <a:endParaRPr lang="zh-CN" altLang="en-US" sz="1500" kern="1200" dirty="0">
              <a:solidFill>
                <a:srgbClr val="FFFFFF"/>
              </a:solidFill>
              <a:ea typeface="幼圆" panose="02010509060101010101" pitchFamily="49" charset="-122"/>
            </a:endParaRPr>
          </a:p>
        </p:txBody>
      </p:sp>
      <p:sp>
        <p:nvSpPr>
          <p:cNvPr id="3" name="矩形 19"/>
          <p:cNvSpPr/>
          <p:nvPr/>
        </p:nvSpPr>
        <p:spPr>
          <a:xfrm>
            <a:off x="5902780" y="4959312"/>
            <a:ext cx="1665807" cy="213007"/>
          </a:xfrm>
          <a:prstGeom prst="rect">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lIns="77119" tIns="38558" rIns="77119" bIns="38558" anchor="ctr"/>
          <a:lstStyle/>
          <a:p>
            <a:pPr algn="ctr" defTabSz="771871" fontAlgn="base" hangingPunct="1">
              <a:spcBef>
                <a:spcPct val="0"/>
              </a:spcBef>
              <a:spcAft>
                <a:spcPct val="0"/>
              </a:spcAft>
              <a:buFont typeface="Arial" panose="020B0604020202020204" pitchFamily="34" charset="0"/>
              <a:buNone/>
            </a:pPr>
            <a:endParaRPr lang="zh-CN" altLang="en-US" sz="1500" kern="1200" dirty="0">
              <a:solidFill>
                <a:srgbClr val="FFFFFF"/>
              </a:solidFill>
              <a:ea typeface="幼圆" panose="02010509060101010101" pitchFamily="49" charset="-122"/>
            </a:endParaRPr>
          </a:p>
        </p:txBody>
      </p:sp>
      <p:sp>
        <p:nvSpPr>
          <p:cNvPr id="21" name="矩形 20"/>
          <p:cNvSpPr/>
          <p:nvPr/>
        </p:nvSpPr>
        <p:spPr>
          <a:xfrm>
            <a:off x="1" y="4959312"/>
            <a:ext cx="1667241" cy="213007"/>
          </a:xfrm>
          <a:prstGeom prst="rect">
            <a:avLst/>
          </a:prstGeom>
          <a:solidFill>
            <a:srgbClr val="FF0066"/>
          </a:solidFill>
          <a:ln>
            <a:noFill/>
          </a:ln>
        </p:spPr>
        <p:style>
          <a:lnRef idx="2">
            <a:schemeClr val="accent6">
              <a:shade val="50000"/>
            </a:schemeClr>
          </a:lnRef>
          <a:fillRef idx="1">
            <a:schemeClr val="accent6"/>
          </a:fillRef>
          <a:effectRef idx="0">
            <a:schemeClr val="accent6"/>
          </a:effectRef>
          <a:fontRef idx="minor">
            <a:schemeClr val="lt1"/>
          </a:fontRef>
        </p:style>
        <p:txBody>
          <a:bodyPr lIns="77119" tIns="38558" rIns="77119" bIns="38558" anchor="ctr"/>
          <a:lstStyle/>
          <a:p>
            <a:pPr algn="ctr" defTabSz="771871" fontAlgn="base" hangingPunct="1">
              <a:spcBef>
                <a:spcPct val="0"/>
              </a:spcBef>
              <a:spcAft>
                <a:spcPct val="0"/>
              </a:spcAft>
              <a:buFont typeface="Arial" panose="020B0604020202020204" pitchFamily="34" charset="0"/>
              <a:buNone/>
            </a:pPr>
            <a:endParaRPr lang="zh-CN" altLang="en-US" sz="1500" kern="1200" dirty="0">
              <a:solidFill>
                <a:srgbClr val="FFFFFF"/>
              </a:solidFill>
              <a:ea typeface="幼圆" panose="02010509060101010101" pitchFamily="49" charset="-122"/>
            </a:endParaRPr>
          </a:p>
        </p:txBody>
      </p:sp>
      <p:sp>
        <p:nvSpPr>
          <p:cNvPr id="22" name="矩形 21"/>
          <p:cNvSpPr/>
          <p:nvPr/>
        </p:nvSpPr>
        <p:spPr>
          <a:xfrm>
            <a:off x="1474978" y="4959312"/>
            <a:ext cx="1667241" cy="213007"/>
          </a:xfrm>
          <a:prstGeom prst="rect">
            <a:avLst/>
          </a:prstGeom>
          <a:solidFill>
            <a:srgbClr val="7030A0"/>
          </a:solidFill>
          <a:ln>
            <a:noFill/>
          </a:ln>
        </p:spPr>
        <p:style>
          <a:lnRef idx="2">
            <a:schemeClr val="accent6">
              <a:shade val="50000"/>
            </a:schemeClr>
          </a:lnRef>
          <a:fillRef idx="1">
            <a:schemeClr val="accent6"/>
          </a:fillRef>
          <a:effectRef idx="0">
            <a:schemeClr val="accent6"/>
          </a:effectRef>
          <a:fontRef idx="minor">
            <a:schemeClr val="lt1"/>
          </a:fontRef>
        </p:style>
        <p:txBody>
          <a:bodyPr lIns="77119" tIns="38558" rIns="77119" bIns="38558" anchor="ctr"/>
          <a:lstStyle/>
          <a:p>
            <a:pPr algn="ctr" defTabSz="771871" fontAlgn="base" hangingPunct="1">
              <a:spcBef>
                <a:spcPct val="0"/>
              </a:spcBef>
              <a:spcAft>
                <a:spcPct val="0"/>
              </a:spcAft>
              <a:buFont typeface="Arial" panose="020B0604020202020204" pitchFamily="34" charset="0"/>
              <a:buNone/>
            </a:pPr>
            <a:endParaRPr lang="zh-CN" altLang="en-US" sz="1500" kern="1200" dirty="0">
              <a:solidFill>
                <a:srgbClr val="FFFFFF"/>
              </a:solidFill>
              <a:ea typeface="幼圆" panose="02010509060101010101" pitchFamily="49" charset="-122"/>
            </a:endParaRPr>
          </a:p>
        </p:txBody>
      </p:sp>
      <p:sp>
        <p:nvSpPr>
          <p:cNvPr id="23" name="矩形 22"/>
          <p:cNvSpPr/>
          <p:nvPr/>
        </p:nvSpPr>
        <p:spPr>
          <a:xfrm>
            <a:off x="2951390" y="4959312"/>
            <a:ext cx="1665807" cy="213007"/>
          </a:xfrm>
          <a:prstGeom prst="rect">
            <a:avLst/>
          </a:prstGeom>
          <a:solidFill>
            <a:srgbClr val="00B0F0"/>
          </a:solidFill>
          <a:ln>
            <a:noFill/>
          </a:ln>
        </p:spPr>
        <p:style>
          <a:lnRef idx="2">
            <a:schemeClr val="accent6">
              <a:shade val="50000"/>
            </a:schemeClr>
          </a:lnRef>
          <a:fillRef idx="1">
            <a:schemeClr val="accent6"/>
          </a:fillRef>
          <a:effectRef idx="0">
            <a:schemeClr val="accent6"/>
          </a:effectRef>
          <a:fontRef idx="minor">
            <a:schemeClr val="lt1"/>
          </a:fontRef>
        </p:style>
        <p:txBody>
          <a:bodyPr lIns="77119" tIns="38558" rIns="77119" bIns="38558" anchor="ctr"/>
          <a:lstStyle/>
          <a:p>
            <a:pPr algn="ctr" defTabSz="771871" fontAlgn="base" hangingPunct="1">
              <a:spcBef>
                <a:spcPct val="0"/>
              </a:spcBef>
              <a:spcAft>
                <a:spcPct val="0"/>
              </a:spcAft>
              <a:buFont typeface="Arial" panose="020B0604020202020204" pitchFamily="34" charset="0"/>
              <a:buNone/>
            </a:pPr>
            <a:endParaRPr lang="zh-CN" altLang="en-US" sz="1500" kern="1200" dirty="0">
              <a:solidFill>
                <a:srgbClr val="FFFFFF"/>
              </a:solidFill>
              <a:ea typeface="幼圆" panose="02010509060101010101" pitchFamily="49" charset="-122"/>
            </a:endParaRPr>
          </a:p>
        </p:txBody>
      </p:sp>
      <p:sp>
        <p:nvSpPr>
          <p:cNvPr id="24" name="矩形 23"/>
          <p:cNvSpPr/>
          <p:nvPr/>
        </p:nvSpPr>
        <p:spPr>
          <a:xfrm>
            <a:off x="4556935" y="4959312"/>
            <a:ext cx="1536674" cy="213007"/>
          </a:xfrm>
          <a:prstGeom prst="rect">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lIns="77119" tIns="38558" rIns="77119" bIns="38558" anchor="ctr"/>
          <a:lstStyle/>
          <a:p>
            <a:pPr algn="ctr" defTabSz="771871" fontAlgn="base" hangingPunct="1">
              <a:spcBef>
                <a:spcPct val="0"/>
              </a:spcBef>
              <a:spcAft>
                <a:spcPct val="0"/>
              </a:spcAft>
              <a:buFont typeface="Arial" panose="020B0604020202020204" pitchFamily="34" charset="0"/>
              <a:buNone/>
            </a:pPr>
            <a:endParaRPr lang="zh-CN" altLang="en-US" sz="1500" kern="1200" dirty="0">
              <a:solidFill>
                <a:srgbClr val="FFFFFF"/>
              </a:solidFill>
              <a:ea typeface="幼圆" panose="02010509060101010101" pitchFamily="49" charset="-122"/>
            </a:endParaRPr>
          </a:p>
        </p:txBody>
      </p:sp>
      <p:sp>
        <p:nvSpPr>
          <p:cNvPr id="18" name="文本占位符 25"/>
          <p:cNvSpPr>
            <a:spLocks noGrp="1"/>
          </p:cNvSpPr>
          <p:nvPr>
            <p:ph type="body" sz="quarter" idx="11"/>
          </p:nvPr>
        </p:nvSpPr>
        <p:spPr>
          <a:xfrm>
            <a:off x="698005" y="541905"/>
            <a:ext cx="3874685" cy="395315"/>
          </a:xfrm>
          <a:prstGeom prst="rect">
            <a:avLst/>
          </a:prstGeom>
        </p:spPr>
        <p:txBody>
          <a:bodyPr>
            <a:noAutofit/>
          </a:bodyPr>
          <a:lstStyle>
            <a:lvl1pPr>
              <a:buNone/>
              <a:defRPr sz="2100" b="1">
                <a:solidFill>
                  <a:srgbClr val="0091DB"/>
                </a:solidFill>
                <a:latin typeface="幼圆" panose="02010509060101010101" pitchFamily="49" charset="-122"/>
                <a:ea typeface="幼圆" panose="02010509060101010101" pitchFamily="49" charset="-122"/>
              </a:defRPr>
            </a:lvl1pPr>
          </a:lstStyle>
          <a:p>
            <a:pPr lvl="0"/>
            <a:r>
              <a:rPr lang="zh-CN" altLang="en-US" noProof="1"/>
              <a:t>单击此处编辑母版文本样式</a:t>
            </a:r>
          </a:p>
        </p:txBody>
      </p:sp>
      <p:sp>
        <p:nvSpPr>
          <p:cNvPr id="19" name="文本占位符 25"/>
          <p:cNvSpPr>
            <a:spLocks noGrp="1"/>
          </p:cNvSpPr>
          <p:nvPr>
            <p:ph type="body" sz="quarter" idx="12"/>
          </p:nvPr>
        </p:nvSpPr>
        <p:spPr>
          <a:xfrm>
            <a:off x="698005" y="993602"/>
            <a:ext cx="3874685" cy="395315"/>
          </a:xfrm>
          <a:prstGeom prst="rect">
            <a:avLst/>
          </a:prstGeom>
        </p:spPr>
        <p:txBody>
          <a:bodyPr>
            <a:noAutofit/>
          </a:bodyPr>
          <a:lstStyle>
            <a:lvl1pPr>
              <a:buNone/>
              <a:defRPr sz="2100" b="0">
                <a:solidFill>
                  <a:srgbClr val="0091DB"/>
                </a:solidFill>
                <a:latin typeface="幼圆" panose="02010509060101010101" pitchFamily="49" charset="-122"/>
                <a:ea typeface="幼圆" panose="02010509060101010101" pitchFamily="49" charset="-122"/>
              </a:defRPr>
            </a:lvl1pPr>
          </a:lstStyle>
          <a:p>
            <a:pPr lvl="0"/>
            <a:r>
              <a:rPr lang="zh-CN" altLang="en-US" noProof="1"/>
              <a:t>单击此处编辑母版文本样式</a:t>
            </a:r>
          </a:p>
        </p:txBody>
      </p:sp>
      <p:sp>
        <p:nvSpPr>
          <p:cNvPr id="20" name="文本占位符 25"/>
          <p:cNvSpPr>
            <a:spLocks noGrp="1"/>
          </p:cNvSpPr>
          <p:nvPr>
            <p:ph type="body" sz="quarter" idx="13"/>
          </p:nvPr>
        </p:nvSpPr>
        <p:spPr>
          <a:xfrm>
            <a:off x="698005" y="1501064"/>
            <a:ext cx="7683424" cy="3101157"/>
          </a:xfrm>
          <a:prstGeom prst="rect">
            <a:avLst/>
          </a:prstGeom>
        </p:spPr>
        <p:txBody>
          <a:bodyPr>
            <a:noAutofit/>
          </a:bodyPr>
          <a:lstStyle>
            <a:lvl1pPr>
              <a:buNone/>
              <a:defRPr sz="1400" b="0">
                <a:solidFill>
                  <a:schemeClr val="tx1">
                    <a:lumMod val="65000"/>
                    <a:lumOff val="35000"/>
                  </a:schemeClr>
                </a:solidFill>
                <a:latin typeface="幼圆" panose="02010509060101010101" pitchFamily="49" charset="-122"/>
                <a:ea typeface="幼圆" panose="02010509060101010101" pitchFamily="49" charset="-122"/>
              </a:defRPr>
            </a:lvl1pPr>
          </a:lstStyle>
          <a:p>
            <a:pPr lvl="0"/>
            <a:r>
              <a:rPr lang="zh-CN" altLang="en-US" noProof="1"/>
              <a:t>单击此处编辑母版文本样式</a:t>
            </a:r>
          </a:p>
        </p:txBody>
      </p:sp>
      <p:sp>
        <p:nvSpPr>
          <p:cNvPr id="25" name="日期占位符 23"/>
          <p:cNvSpPr>
            <a:spLocks noGrp="1"/>
          </p:cNvSpPr>
          <p:nvPr>
            <p:ph type="dt" sz="half" idx="2"/>
          </p:nvPr>
        </p:nvSpPr>
        <p:spPr>
          <a:xfrm>
            <a:off x="126264" y="4852808"/>
            <a:ext cx="611226" cy="106504"/>
          </a:xfrm>
          <a:prstGeom prst="rect">
            <a:avLst/>
          </a:prstGeom>
        </p:spPr>
        <p:txBody>
          <a:bodyPr vert="horz" lIns="0" tIns="0" rIns="0" bIns="0" rtlCol="0" anchor="ctr" anchorCtr="0"/>
          <a:lstStyle>
            <a:lvl1pPr>
              <a:defRPr/>
            </a:lvl1pPr>
          </a:lstStyle>
          <a:p>
            <a:pPr rtl="0">
              <a:defRPr/>
            </a:pPr>
            <a:endParaRPr lang="zh-CN" altLang="en-US">
              <a:cs typeface="+mn-cs"/>
            </a:endParaRPr>
          </a:p>
        </p:txBody>
      </p:sp>
      <p:sp>
        <p:nvSpPr>
          <p:cNvPr id="26" name="灯片编号占位符 24"/>
          <p:cNvSpPr>
            <a:spLocks noGrp="1"/>
          </p:cNvSpPr>
          <p:nvPr>
            <p:ph type="sldNum" sz="quarter" idx="4"/>
          </p:nvPr>
        </p:nvSpPr>
        <p:spPr>
          <a:xfrm>
            <a:off x="8640384" y="4983118"/>
            <a:ext cx="490703" cy="164141"/>
          </a:xfrm>
          <a:prstGeom prst="rect">
            <a:avLst/>
          </a:prstGeom>
        </p:spPr>
        <p:txBody>
          <a:bodyPr vert="horz" wrap="square" lIns="0" tIns="39357" rIns="0" bIns="39357" numCol="1" anchor="ctr" anchorCtr="0" compatLnSpc="1"/>
          <a:lstStyle/>
          <a:p>
            <a:pPr algn="r"/>
            <a:fld id="{9A0DB2DC-4C9A-4742-B13C-FB6460FD3503}" type="slidenum">
              <a:rPr lang="zh-CN" altLang="en-US" sz="900" dirty="0">
                <a:solidFill>
                  <a:srgbClr val="0091DB"/>
                </a:solidFill>
                <a:latin typeface="Verdana" panose="020B0604030504040204" pitchFamily="34" charset="0"/>
                <a:ea typeface="黑体" panose="02010609060101010101" pitchFamily="49" charset="-122"/>
              </a:rPr>
              <a:pPr algn="r"/>
              <a:t>‹#›</a:t>
            </a:fld>
            <a:endParaRPr lang="zh-CN" altLang="en-US" sz="900" dirty="0">
              <a:solidFill>
                <a:srgbClr val="0091DB"/>
              </a:solidFill>
              <a:latin typeface="Verdana" panose="020B0604030504040204" pitchFamily="34" charset="0"/>
              <a:ea typeface="黑体" panose="02010609060101010101" pitchFamily="49" charset="-122"/>
            </a:endParaRPr>
          </a:p>
        </p:txBody>
      </p:sp>
      <p:sp>
        <p:nvSpPr>
          <p:cNvPr id="27" name="页脚占位符 25"/>
          <p:cNvSpPr>
            <a:spLocks noGrp="1"/>
          </p:cNvSpPr>
          <p:nvPr>
            <p:ph type="ftr" sz="quarter" idx="3"/>
          </p:nvPr>
        </p:nvSpPr>
        <p:spPr>
          <a:xfrm>
            <a:off x="737489" y="4852808"/>
            <a:ext cx="5912824" cy="106504"/>
          </a:xfrm>
          <a:prstGeom prst="rect">
            <a:avLst/>
          </a:prstGeom>
        </p:spPr>
        <p:txBody>
          <a:bodyPr vert="horz" lIns="0" tIns="39357" rIns="0" bIns="39357" rtlCol="0" anchor="ctr" anchorCtr="0"/>
          <a:lstStyle>
            <a:lvl1pPr>
              <a:defRPr/>
            </a:lvl1pPr>
          </a:lstStyle>
          <a:p>
            <a:pPr rtl="0">
              <a:defRPr/>
            </a:pPr>
            <a:endParaRPr lang="zh-CN" altLang="en-US">
              <a:cs typeface="+mn-cs"/>
            </a:endParaRPr>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节标题">
    <p:spTree>
      <p:nvGrpSpPr>
        <p:cNvPr id="1" name=""/>
        <p:cNvGrpSpPr/>
        <p:nvPr/>
      </p:nvGrpSpPr>
      <p:grpSpPr>
        <a:xfrm>
          <a:off x="0" y="0"/>
          <a:ext cx="0" cy="0"/>
          <a:chOff x="0" y="0"/>
          <a:chExt cx="0" cy="0"/>
        </a:xfrm>
      </p:grpSpPr>
      <p:pic>
        <p:nvPicPr>
          <p:cNvPr id="16386" name="Picture 3" descr="C:\Users\Administrator\Desktop\太库PPT素材\太库logo2.png"/>
          <p:cNvPicPr>
            <a:picLocks noChangeAspect="1"/>
          </p:cNvPicPr>
          <p:nvPr userDrawn="1"/>
        </p:nvPicPr>
        <p:blipFill>
          <a:blip r:embed="rId2" cstate="print"/>
          <a:stretch>
            <a:fillRect/>
          </a:stretch>
        </p:blipFill>
        <p:spPr>
          <a:xfrm>
            <a:off x="7284495" y="259369"/>
            <a:ext cx="1559631" cy="338306"/>
          </a:xfrm>
          <a:prstGeom prst="rect">
            <a:avLst/>
          </a:prstGeom>
          <a:noFill/>
          <a:ln w="9525">
            <a:noFill/>
          </a:ln>
        </p:spPr>
      </p:pic>
      <p:sp>
        <p:nvSpPr>
          <p:cNvPr id="8" name="矩形 7"/>
          <p:cNvSpPr/>
          <p:nvPr/>
        </p:nvSpPr>
        <p:spPr>
          <a:xfrm>
            <a:off x="9156913" y="-3757"/>
            <a:ext cx="1206670" cy="484905"/>
          </a:xfrm>
          <a:prstGeom prst="rect">
            <a:avLst/>
          </a:prstGeom>
          <a:solidFill>
            <a:srgbClr val="D80C18"/>
          </a:solidFill>
          <a:ln>
            <a:noFill/>
          </a:ln>
        </p:spPr>
        <p:style>
          <a:lnRef idx="1">
            <a:schemeClr val="accent1"/>
          </a:lnRef>
          <a:fillRef idx="3">
            <a:schemeClr val="accent1"/>
          </a:fillRef>
          <a:effectRef idx="2">
            <a:schemeClr val="accent1"/>
          </a:effectRef>
          <a:fontRef idx="minor">
            <a:schemeClr val="lt1"/>
          </a:fontRef>
        </p:style>
        <p:txBody>
          <a:bodyPr lIns="76956" tIns="38473" rIns="76956" bIns="38473" anchor="ctr"/>
          <a:lstStyle/>
          <a:p>
            <a:pPr algn="ctr" defTabSz="384566" hangingPunct="1">
              <a:spcBef>
                <a:spcPct val="0"/>
              </a:spcBef>
              <a:spcAft>
                <a:spcPct val="0"/>
              </a:spcAft>
              <a:buFont typeface="Arial" panose="020B0604020202020204" pitchFamily="34" charset="0"/>
              <a:buNone/>
              <a:defRPr/>
            </a:pPr>
            <a:r>
              <a:rPr lang="en-US" sz="1300" b="1" kern="1200" noProof="1">
                <a:solidFill>
                  <a:prstClr val="white"/>
                </a:solidFill>
              </a:rPr>
              <a:t>R216 G12 B24</a:t>
            </a:r>
          </a:p>
        </p:txBody>
      </p:sp>
      <p:sp>
        <p:nvSpPr>
          <p:cNvPr id="9" name="矩形 8"/>
          <p:cNvSpPr/>
          <p:nvPr/>
        </p:nvSpPr>
        <p:spPr>
          <a:xfrm>
            <a:off x="9156913" y="476135"/>
            <a:ext cx="1206670" cy="484905"/>
          </a:xfrm>
          <a:prstGeom prst="rect">
            <a:avLst/>
          </a:prstGeom>
          <a:solidFill>
            <a:srgbClr val="F10074"/>
          </a:solidFill>
          <a:ln>
            <a:noFill/>
          </a:ln>
        </p:spPr>
        <p:style>
          <a:lnRef idx="1">
            <a:schemeClr val="accent1"/>
          </a:lnRef>
          <a:fillRef idx="3">
            <a:schemeClr val="accent1"/>
          </a:fillRef>
          <a:effectRef idx="2">
            <a:schemeClr val="accent1"/>
          </a:effectRef>
          <a:fontRef idx="minor">
            <a:schemeClr val="lt1"/>
          </a:fontRef>
        </p:style>
        <p:txBody>
          <a:bodyPr lIns="76956" tIns="38473" rIns="76956" bIns="38473" anchor="ctr"/>
          <a:lstStyle/>
          <a:p>
            <a:pPr algn="ctr" defTabSz="769679" hangingPunct="1">
              <a:spcBef>
                <a:spcPct val="0"/>
              </a:spcBef>
              <a:spcAft>
                <a:spcPct val="0"/>
              </a:spcAft>
              <a:buFont typeface="Arial" panose="020B0604020202020204" pitchFamily="34" charset="0"/>
              <a:buNone/>
              <a:defRPr/>
            </a:pPr>
            <a:r>
              <a:rPr lang="en-US" altLang="zh-CN" sz="1300" b="1" kern="1200" noProof="1">
                <a:solidFill>
                  <a:prstClr val="white"/>
                </a:solidFill>
                <a:ea typeface="幼圆" panose="02010509060101010101" pitchFamily="49" charset="-122"/>
              </a:rPr>
              <a:t>R241 G0 B116</a:t>
            </a:r>
          </a:p>
        </p:txBody>
      </p:sp>
      <p:sp>
        <p:nvSpPr>
          <p:cNvPr id="10" name="矩形 9"/>
          <p:cNvSpPr/>
          <p:nvPr/>
        </p:nvSpPr>
        <p:spPr>
          <a:xfrm>
            <a:off x="9156228" y="2898089"/>
            <a:ext cx="1207089" cy="484351"/>
          </a:xfrm>
          <a:prstGeom prst="rect">
            <a:avLst/>
          </a:prstGeom>
          <a:solidFill>
            <a:srgbClr val="761D75"/>
          </a:solidFill>
          <a:ln>
            <a:noFill/>
          </a:ln>
          <a:effectLst/>
          <a:scene3d>
            <a:camera prst="orthographicFront">
              <a:rot lat="0" lon="0" rev="0"/>
            </a:camera>
            <a:lightRig rig="contrasting" dir="t">
              <a:rot lat="0" lon="0" rev="7800000"/>
            </a:lightRig>
          </a:scene3d>
          <a:sp3d>
            <a:bevelT w="139700" h="139700"/>
          </a:sp3d>
        </p:spPr>
        <p:style>
          <a:lnRef idx="1">
            <a:schemeClr val="accent1"/>
          </a:lnRef>
          <a:fillRef idx="3">
            <a:schemeClr val="accent1"/>
          </a:fillRef>
          <a:effectRef idx="2">
            <a:schemeClr val="accent1"/>
          </a:effectRef>
          <a:fontRef idx="minor">
            <a:schemeClr val="lt1"/>
          </a:fontRef>
        </p:style>
        <p:txBody>
          <a:bodyPr lIns="76956" tIns="38473" rIns="76956" bIns="38473" anchor="ctr"/>
          <a:lstStyle/>
          <a:p>
            <a:pPr algn="ctr" defTabSz="769679" hangingPunct="1">
              <a:spcBef>
                <a:spcPct val="0"/>
              </a:spcBef>
              <a:spcAft>
                <a:spcPct val="0"/>
              </a:spcAft>
              <a:buFont typeface="Arial" panose="020B0604020202020204" pitchFamily="34" charset="0"/>
              <a:buNone/>
              <a:defRPr/>
            </a:pPr>
            <a:r>
              <a:rPr lang="en-US" altLang="zh-CN" sz="1300" b="1" kern="1200" noProof="1">
                <a:solidFill>
                  <a:prstClr val="white"/>
                </a:solidFill>
                <a:ea typeface="幼圆" panose="02010509060101010101" pitchFamily="49" charset="-122"/>
              </a:rPr>
              <a:t>R118 G29 B117</a:t>
            </a:r>
          </a:p>
        </p:txBody>
      </p:sp>
      <p:sp>
        <p:nvSpPr>
          <p:cNvPr id="11" name="矩形 10"/>
          <p:cNvSpPr/>
          <p:nvPr/>
        </p:nvSpPr>
        <p:spPr>
          <a:xfrm>
            <a:off x="9156913" y="2423272"/>
            <a:ext cx="1206670" cy="484905"/>
          </a:xfrm>
          <a:prstGeom prst="rect">
            <a:avLst/>
          </a:prstGeom>
          <a:solidFill>
            <a:srgbClr val="0079C3"/>
          </a:solidFill>
          <a:ln>
            <a:noFill/>
          </a:ln>
          <a:effectLst/>
        </p:spPr>
        <p:style>
          <a:lnRef idx="1">
            <a:schemeClr val="accent1"/>
          </a:lnRef>
          <a:fillRef idx="3">
            <a:schemeClr val="accent1"/>
          </a:fillRef>
          <a:effectRef idx="2">
            <a:schemeClr val="accent1"/>
          </a:effectRef>
          <a:fontRef idx="minor">
            <a:schemeClr val="lt1"/>
          </a:fontRef>
        </p:style>
        <p:txBody>
          <a:bodyPr lIns="76956" tIns="38473" rIns="76956" bIns="38473" anchor="ctr"/>
          <a:lstStyle/>
          <a:p>
            <a:pPr algn="ctr" defTabSz="769679" hangingPunct="1">
              <a:spcBef>
                <a:spcPct val="0"/>
              </a:spcBef>
              <a:spcAft>
                <a:spcPct val="0"/>
              </a:spcAft>
              <a:buFont typeface="Arial" panose="020B0604020202020204" pitchFamily="34" charset="0"/>
              <a:buNone/>
              <a:defRPr/>
            </a:pPr>
            <a:r>
              <a:rPr lang="en-US" altLang="zh-CN" sz="1300" b="1" kern="1200" noProof="1">
                <a:solidFill>
                  <a:prstClr val="white"/>
                </a:solidFill>
                <a:ea typeface="幼圆" panose="02010509060101010101" pitchFamily="49" charset="-122"/>
              </a:rPr>
              <a:t>R0 G121 B195</a:t>
            </a:r>
          </a:p>
        </p:txBody>
      </p:sp>
      <p:sp>
        <p:nvSpPr>
          <p:cNvPr id="12" name="矩形 11"/>
          <p:cNvSpPr/>
          <p:nvPr/>
        </p:nvSpPr>
        <p:spPr>
          <a:xfrm>
            <a:off x="9156913" y="1939620"/>
            <a:ext cx="1206670" cy="483652"/>
          </a:xfrm>
          <a:prstGeom prst="rect">
            <a:avLst/>
          </a:prstGeom>
          <a:solidFill>
            <a:srgbClr val="0091DB"/>
          </a:solidFill>
          <a:ln>
            <a:noFill/>
          </a:ln>
          <a:effectLst/>
        </p:spPr>
        <p:style>
          <a:lnRef idx="1">
            <a:schemeClr val="accent1"/>
          </a:lnRef>
          <a:fillRef idx="3">
            <a:schemeClr val="accent1"/>
          </a:fillRef>
          <a:effectRef idx="2">
            <a:schemeClr val="accent1"/>
          </a:effectRef>
          <a:fontRef idx="minor">
            <a:schemeClr val="lt1"/>
          </a:fontRef>
        </p:style>
        <p:txBody>
          <a:bodyPr lIns="76956" tIns="38473" rIns="76956" bIns="38473" anchor="ctr"/>
          <a:lstStyle/>
          <a:p>
            <a:pPr algn="ctr" defTabSz="769679" hangingPunct="1">
              <a:spcBef>
                <a:spcPct val="0"/>
              </a:spcBef>
              <a:spcAft>
                <a:spcPct val="0"/>
              </a:spcAft>
              <a:buFont typeface="Arial" panose="020B0604020202020204" pitchFamily="34" charset="0"/>
              <a:buNone/>
              <a:defRPr/>
            </a:pPr>
            <a:r>
              <a:rPr lang="en-US" altLang="zh-CN" sz="1300" b="1" kern="1200" noProof="1">
                <a:solidFill>
                  <a:prstClr val="white"/>
                </a:solidFill>
                <a:ea typeface="幼圆" panose="02010509060101010101" pitchFamily="49" charset="-122"/>
              </a:rPr>
              <a:t>R0 G145 B219</a:t>
            </a:r>
          </a:p>
        </p:txBody>
      </p:sp>
      <p:sp>
        <p:nvSpPr>
          <p:cNvPr id="13" name="矩形 12"/>
          <p:cNvSpPr/>
          <p:nvPr/>
        </p:nvSpPr>
        <p:spPr>
          <a:xfrm>
            <a:off x="9156913" y="1444692"/>
            <a:ext cx="1206670" cy="484905"/>
          </a:xfrm>
          <a:prstGeom prst="rect">
            <a:avLst/>
          </a:prstGeom>
          <a:solidFill>
            <a:srgbClr val="6FBA2C"/>
          </a:solidFill>
          <a:ln>
            <a:noFill/>
          </a:ln>
          <a:effectLst/>
        </p:spPr>
        <p:style>
          <a:lnRef idx="1">
            <a:schemeClr val="accent1"/>
          </a:lnRef>
          <a:fillRef idx="3">
            <a:schemeClr val="accent1"/>
          </a:fillRef>
          <a:effectRef idx="2">
            <a:schemeClr val="accent1"/>
          </a:effectRef>
          <a:fontRef idx="minor">
            <a:schemeClr val="lt1"/>
          </a:fontRef>
        </p:style>
        <p:txBody>
          <a:bodyPr lIns="76956" tIns="38473" rIns="76956" bIns="38473" anchor="ctr"/>
          <a:lstStyle/>
          <a:p>
            <a:pPr algn="ctr" defTabSz="769679" hangingPunct="1">
              <a:spcBef>
                <a:spcPct val="0"/>
              </a:spcBef>
              <a:spcAft>
                <a:spcPct val="0"/>
              </a:spcAft>
              <a:buFont typeface="Arial" panose="020B0604020202020204" pitchFamily="34" charset="0"/>
              <a:buNone/>
              <a:defRPr/>
            </a:pPr>
            <a:r>
              <a:rPr lang="en-US" altLang="zh-CN" sz="1300" b="1" kern="1200" noProof="1">
                <a:solidFill>
                  <a:prstClr val="white"/>
                </a:solidFill>
                <a:ea typeface="幼圆" panose="02010509060101010101" pitchFamily="49" charset="-122"/>
              </a:rPr>
              <a:t>R111 G186 B44</a:t>
            </a:r>
          </a:p>
        </p:txBody>
      </p:sp>
      <p:sp>
        <p:nvSpPr>
          <p:cNvPr id="14" name="矩形 13"/>
          <p:cNvSpPr/>
          <p:nvPr/>
        </p:nvSpPr>
        <p:spPr>
          <a:xfrm>
            <a:off x="9156913" y="961040"/>
            <a:ext cx="1206670" cy="483652"/>
          </a:xfrm>
          <a:prstGeom prst="rect">
            <a:avLst/>
          </a:prstGeom>
          <a:solidFill>
            <a:srgbClr val="F18D00"/>
          </a:solidFill>
          <a:ln>
            <a:noFill/>
          </a:ln>
          <a:effectLst/>
        </p:spPr>
        <p:style>
          <a:lnRef idx="1">
            <a:schemeClr val="accent1"/>
          </a:lnRef>
          <a:fillRef idx="3">
            <a:schemeClr val="accent1"/>
          </a:fillRef>
          <a:effectRef idx="2">
            <a:schemeClr val="accent1"/>
          </a:effectRef>
          <a:fontRef idx="minor">
            <a:schemeClr val="lt1"/>
          </a:fontRef>
        </p:style>
        <p:txBody>
          <a:bodyPr lIns="76956" tIns="38473" rIns="76956" bIns="38473" anchor="ctr"/>
          <a:lstStyle/>
          <a:p>
            <a:pPr algn="ctr" defTabSz="769679" hangingPunct="1">
              <a:spcBef>
                <a:spcPct val="0"/>
              </a:spcBef>
              <a:spcAft>
                <a:spcPct val="0"/>
              </a:spcAft>
              <a:buFont typeface="Arial" panose="020B0604020202020204" pitchFamily="34" charset="0"/>
              <a:buNone/>
              <a:defRPr/>
            </a:pPr>
            <a:r>
              <a:rPr lang="en-US" altLang="zh-CN" sz="1300" b="1" kern="1200" noProof="1">
                <a:solidFill>
                  <a:prstClr val="white"/>
                </a:solidFill>
                <a:ea typeface="幼圆" panose="02010509060101010101" pitchFamily="49" charset="-122"/>
              </a:rPr>
              <a:t>R241 G141 B0</a:t>
            </a:r>
          </a:p>
        </p:txBody>
      </p:sp>
      <p:sp>
        <p:nvSpPr>
          <p:cNvPr id="15" name="矩形 14"/>
          <p:cNvSpPr/>
          <p:nvPr/>
        </p:nvSpPr>
        <p:spPr>
          <a:xfrm>
            <a:off x="9156228" y="3392466"/>
            <a:ext cx="1207089" cy="484351"/>
          </a:xfrm>
          <a:prstGeom prst="rect">
            <a:avLst/>
          </a:prstGeom>
          <a:solidFill>
            <a:srgbClr val="1F2C5C"/>
          </a:solidFill>
          <a:ln>
            <a:noFill/>
          </a:ln>
          <a:effectLst/>
          <a:scene3d>
            <a:camera prst="orthographicFront">
              <a:rot lat="0" lon="0" rev="0"/>
            </a:camera>
            <a:lightRig rig="contrasting" dir="t">
              <a:rot lat="0" lon="0" rev="7800000"/>
            </a:lightRig>
          </a:scene3d>
          <a:sp3d>
            <a:bevelT w="139700" h="139700"/>
          </a:sp3d>
        </p:spPr>
        <p:style>
          <a:lnRef idx="1">
            <a:schemeClr val="accent1"/>
          </a:lnRef>
          <a:fillRef idx="3">
            <a:schemeClr val="accent1"/>
          </a:fillRef>
          <a:effectRef idx="2">
            <a:schemeClr val="accent1"/>
          </a:effectRef>
          <a:fontRef idx="minor">
            <a:schemeClr val="lt1"/>
          </a:fontRef>
        </p:style>
        <p:txBody>
          <a:bodyPr lIns="76956" tIns="38473" rIns="76956" bIns="38473" anchor="ctr"/>
          <a:lstStyle/>
          <a:p>
            <a:pPr algn="ctr" defTabSz="769679" hangingPunct="1">
              <a:spcBef>
                <a:spcPct val="0"/>
              </a:spcBef>
              <a:spcAft>
                <a:spcPct val="0"/>
              </a:spcAft>
              <a:buFont typeface="Arial" panose="020B0604020202020204" pitchFamily="34" charset="0"/>
              <a:buNone/>
              <a:defRPr/>
            </a:pPr>
            <a:r>
              <a:rPr lang="en-US" altLang="zh-CN" sz="1300" b="1" kern="1200" noProof="1">
                <a:solidFill>
                  <a:prstClr val="white"/>
                </a:solidFill>
                <a:ea typeface="幼圆" panose="02010509060101010101" pitchFamily="49" charset="-122"/>
              </a:rPr>
              <a:t>R31 G44 B92</a:t>
            </a:r>
          </a:p>
        </p:txBody>
      </p:sp>
      <p:sp>
        <p:nvSpPr>
          <p:cNvPr id="2" name="矩形 18"/>
          <p:cNvSpPr/>
          <p:nvPr/>
        </p:nvSpPr>
        <p:spPr>
          <a:xfrm>
            <a:off x="7506889" y="4959312"/>
            <a:ext cx="1667241" cy="213007"/>
          </a:xfrm>
          <a:prstGeom prst="rect">
            <a:avLst/>
          </a:prstGeom>
          <a:solidFill>
            <a:schemeClr val="accent6">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lIns="77119" tIns="38558" rIns="77119" bIns="38558" anchor="ctr"/>
          <a:lstStyle/>
          <a:p>
            <a:pPr algn="ctr" defTabSz="771871" fontAlgn="base" hangingPunct="1">
              <a:spcBef>
                <a:spcPct val="0"/>
              </a:spcBef>
              <a:spcAft>
                <a:spcPct val="0"/>
              </a:spcAft>
              <a:buFont typeface="Arial" panose="020B0604020202020204" pitchFamily="34" charset="0"/>
              <a:buNone/>
            </a:pPr>
            <a:endParaRPr lang="zh-CN" altLang="en-US" sz="1500" kern="1200" dirty="0">
              <a:solidFill>
                <a:srgbClr val="FFFFFF"/>
              </a:solidFill>
              <a:ea typeface="幼圆" panose="02010509060101010101" pitchFamily="49" charset="-122"/>
            </a:endParaRPr>
          </a:p>
        </p:txBody>
      </p:sp>
      <p:sp>
        <p:nvSpPr>
          <p:cNvPr id="3" name="矩形 19"/>
          <p:cNvSpPr/>
          <p:nvPr/>
        </p:nvSpPr>
        <p:spPr>
          <a:xfrm>
            <a:off x="5902780" y="4959312"/>
            <a:ext cx="1665807" cy="213007"/>
          </a:xfrm>
          <a:prstGeom prst="rect">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lIns="77119" tIns="38558" rIns="77119" bIns="38558" anchor="ctr"/>
          <a:lstStyle/>
          <a:p>
            <a:pPr algn="ctr" defTabSz="771871" fontAlgn="base" hangingPunct="1">
              <a:spcBef>
                <a:spcPct val="0"/>
              </a:spcBef>
              <a:spcAft>
                <a:spcPct val="0"/>
              </a:spcAft>
              <a:buFont typeface="Arial" panose="020B0604020202020204" pitchFamily="34" charset="0"/>
              <a:buNone/>
            </a:pPr>
            <a:endParaRPr lang="zh-CN" altLang="en-US" sz="1500" kern="1200" dirty="0">
              <a:solidFill>
                <a:srgbClr val="FFFFFF"/>
              </a:solidFill>
              <a:ea typeface="幼圆" panose="02010509060101010101" pitchFamily="49" charset="-122"/>
            </a:endParaRPr>
          </a:p>
        </p:txBody>
      </p:sp>
      <p:sp>
        <p:nvSpPr>
          <p:cNvPr id="21" name="矩形 20"/>
          <p:cNvSpPr/>
          <p:nvPr/>
        </p:nvSpPr>
        <p:spPr>
          <a:xfrm>
            <a:off x="1" y="4959312"/>
            <a:ext cx="1667241" cy="213007"/>
          </a:xfrm>
          <a:prstGeom prst="rect">
            <a:avLst/>
          </a:prstGeom>
          <a:solidFill>
            <a:srgbClr val="FF0066"/>
          </a:solidFill>
          <a:ln>
            <a:noFill/>
          </a:ln>
        </p:spPr>
        <p:style>
          <a:lnRef idx="2">
            <a:schemeClr val="accent6">
              <a:shade val="50000"/>
            </a:schemeClr>
          </a:lnRef>
          <a:fillRef idx="1">
            <a:schemeClr val="accent6"/>
          </a:fillRef>
          <a:effectRef idx="0">
            <a:schemeClr val="accent6"/>
          </a:effectRef>
          <a:fontRef idx="minor">
            <a:schemeClr val="lt1"/>
          </a:fontRef>
        </p:style>
        <p:txBody>
          <a:bodyPr lIns="77119" tIns="38558" rIns="77119" bIns="38558" anchor="ctr"/>
          <a:lstStyle/>
          <a:p>
            <a:pPr algn="ctr" defTabSz="771871" fontAlgn="base" hangingPunct="1">
              <a:spcBef>
                <a:spcPct val="0"/>
              </a:spcBef>
              <a:spcAft>
                <a:spcPct val="0"/>
              </a:spcAft>
              <a:buFont typeface="Arial" panose="020B0604020202020204" pitchFamily="34" charset="0"/>
              <a:buNone/>
            </a:pPr>
            <a:endParaRPr lang="zh-CN" altLang="en-US" sz="1500" kern="1200" dirty="0">
              <a:solidFill>
                <a:srgbClr val="FFFFFF"/>
              </a:solidFill>
              <a:ea typeface="幼圆" panose="02010509060101010101" pitchFamily="49" charset="-122"/>
            </a:endParaRPr>
          </a:p>
        </p:txBody>
      </p:sp>
      <p:sp>
        <p:nvSpPr>
          <p:cNvPr id="22" name="矩形 21"/>
          <p:cNvSpPr/>
          <p:nvPr/>
        </p:nvSpPr>
        <p:spPr>
          <a:xfrm>
            <a:off x="1474978" y="4959312"/>
            <a:ext cx="1667241" cy="213007"/>
          </a:xfrm>
          <a:prstGeom prst="rect">
            <a:avLst/>
          </a:prstGeom>
          <a:solidFill>
            <a:srgbClr val="7030A0"/>
          </a:solidFill>
          <a:ln>
            <a:noFill/>
          </a:ln>
        </p:spPr>
        <p:style>
          <a:lnRef idx="2">
            <a:schemeClr val="accent6">
              <a:shade val="50000"/>
            </a:schemeClr>
          </a:lnRef>
          <a:fillRef idx="1">
            <a:schemeClr val="accent6"/>
          </a:fillRef>
          <a:effectRef idx="0">
            <a:schemeClr val="accent6"/>
          </a:effectRef>
          <a:fontRef idx="minor">
            <a:schemeClr val="lt1"/>
          </a:fontRef>
        </p:style>
        <p:txBody>
          <a:bodyPr lIns="77119" tIns="38558" rIns="77119" bIns="38558" anchor="ctr"/>
          <a:lstStyle/>
          <a:p>
            <a:pPr algn="ctr" defTabSz="771871" fontAlgn="base" hangingPunct="1">
              <a:spcBef>
                <a:spcPct val="0"/>
              </a:spcBef>
              <a:spcAft>
                <a:spcPct val="0"/>
              </a:spcAft>
              <a:buFont typeface="Arial" panose="020B0604020202020204" pitchFamily="34" charset="0"/>
              <a:buNone/>
            </a:pPr>
            <a:endParaRPr lang="zh-CN" altLang="en-US" sz="1500" kern="1200" dirty="0">
              <a:solidFill>
                <a:srgbClr val="FFFFFF"/>
              </a:solidFill>
              <a:ea typeface="幼圆" panose="02010509060101010101" pitchFamily="49" charset="-122"/>
            </a:endParaRPr>
          </a:p>
        </p:txBody>
      </p:sp>
      <p:sp>
        <p:nvSpPr>
          <p:cNvPr id="23" name="矩形 22"/>
          <p:cNvSpPr/>
          <p:nvPr/>
        </p:nvSpPr>
        <p:spPr>
          <a:xfrm>
            <a:off x="2951390" y="4959312"/>
            <a:ext cx="1665807" cy="213007"/>
          </a:xfrm>
          <a:prstGeom prst="rect">
            <a:avLst/>
          </a:prstGeom>
          <a:solidFill>
            <a:srgbClr val="00B0F0"/>
          </a:solidFill>
          <a:ln>
            <a:noFill/>
          </a:ln>
        </p:spPr>
        <p:style>
          <a:lnRef idx="2">
            <a:schemeClr val="accent6">
              <a:shade val="50000"/>
            </a:schemeClr>
          </a:lnRef>
          <a:fillRef idx="1">
            <a:schemeClr val="accent6"/>
          </a:fillRef>
          <a:effectRef idx="0">
            <a:schemeClr val="accent6"/>
          </a:effectRef>
          <a:fontRef idx="minor">
            <a:schemeClr val="lt1"/>
          </a:fontRef>
        </p:style>
        <p:txBody>
          <a:bodyPr lIns="77119" tIns="38558" rIns="77119" bIns="38558" anchor="ctr"/>
          <a:lstStyle/>
          <a:p>
            <a:pPr algn="ctr" defTabSz="771871" fontAlgn="base" hangingPunct="1">
              <a:spcBef>
                <a:spcPct val="0"/>
              </a:spcBef>
              <a:spcAft>
                <a:spcPct val="0"/>
              </a:spcAft>
              <a:buFont typeface="Arial" panose="020B0604020202020204" pitchFamily="34" charset="0"/>
              <a:buNone/>
            </a:pPr>
            <a:endParaRPr lang="zh-CN" altLang="en-US" sz="1500" kern="1200" dirty="0">
              <a:solidFill>
                <a:srgbClr val="FFFFFF"/>
              </a:solidFill>
              <a:ea typeface="幼圆" panose="02010509060101010101" pitchFamily="49" charset="-122"/>
            </a:endParaRPr>
          </a:p>
        </p:txBody>
      </p:sp>
      <p:sp>
        <p:nvSpPr>
          <p:cNvPr id="24" name="矩形 23"/>
          <p:cNvSpPr/>
          <p:nvPr/>
        </p:nvSpPr>
        <p:spPr>
          <a:xfrm>
            <a:off x="4556935" y="4959312"/>
            <a:ext cx="1536674" cy="213007"/>
          </a:xfrm>
          <a:prstGeom prst="rect">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lIns="77119" tIns="38558" rIns="77119" bIns="38558" anchor="ctr"/>
          <a:lstStyle/>
          <a:p>
            <a:pPr algn="ctr" defTabSz="771871" fontAlgn="base" hangingPunct="1">
              <a:spcBef>
                <a:spcPct val="0"/>
              </a:spcBef>
              <a:spcAft>
                <a:spcPct val="0"/>
              </a:spcAft>
              <a:buFont typeface="Arial" panose="020B0604020202020204" pitchFamily="34" charset="0"/>
              <a:buNone/>
            </a:pPr>
            <a:endParaRPr lang="zh-CN" altLang="en-US" sz="1500" kern="1200" dirty="0">
              <a:solidFill>
                <a:srgbClr val="FFFFFF"/>
              </a:solidFill>
              <a:ea typeface="幼圆" panose="02010509060101010101" pitchFamily="49" charset="-122"/>
            </a:endParaRPr>
          </a:p>
        </p:txBody>
      </p:sp>
      <p:sp>
        <p:nvSpPr>
          <p:cNvPr id="18" name="文本占位符 25"/>
          <p:cNvSpPr>
            <a:spLocks noGrp="1"/>
          </p:cNvSpPr>
          <p:nvPr>
            <p:ph type="body" sz="quarter" idx="11"/>
          </p:nvPr>
        </p:nvSpPr>
        <p:spPr>
          <a:xfrm>
            <a:off x="698005" y="541905"/>
            <a:ext cx="3874685" cy="395315"/>
          </a:xfrm>
          <a:prstGeom prst="rect">
            <a:avLst/>
          </a:prstGeom>
        </p:spPr>
        <p:txBody>
          <a:bodyPr>
            <a:noAutofit/>
          </a:bodyPr>
          <a:lstStyle>
            <a:lvl1pPr>
              <a:buNone/>
              <a:defRPr sz="2100" b="1">
                <a:solidFill>
                  <a:srgbClr val="0091DB"/>
                </a:solidFill>
                <a:latin typeface="幼圆" panose="02010509060101010101" pitchFamily="49" charset="-122"/>
                <a:ea typeface="幼圆" panose="02010509060101010101" pitchFamily="49" charset="-122"/>
              </a:defRPr>
            </a:lvl1pPr>
          </a:lstStyle>
          <a:p>
            <a:pPr lvl="0"/>
            <a:r>
              <a:rPr lang="zh-CN" altLang="en-US" noProof="1"/>
              <a:t>单击此处编辑母版文本样式</a:t>
            </a:r>
          </a:p>
        </p:txBody>
      </p:sp>
      <p:sp>
        <p:nvSpPr>
          <p:cNvPr id="19" name="文本占位符 25"/>
          <p:cNvSpPr>
            <a:spLocks noGrp="1"/>
          </p:cNvSpPr>
          <p:nvPr>
            <p:ph type="body" sz="quarter" idx="12"/>
          </p:nvPr>
        </p:nvSpPr>
        <p:spPr>
          <a:xfrm>
            <a:off x="698005" y="993602"/>
            <a:ext cx="3874685" cy="395315"/>
          </a:xfrm>
          <a:prstGeom prst="rect">
            <a:avLst/>
          </a:prstGeom>
        </p:spPr>
        <p:txBody>
          <a:bodyPr>
            <a:noAutofit/>
          </a:bodyPr>
          <a:lstStyle>
            <a:lvl1pPr>
              <a:buNone/>
              <a:defRPr sz="2100" b="0">
                <a:solidFill>
                  <a:srgbClr val="0091DB"/>
                </a:solidFill>
                <a:latin typeface="幼圆" panose="02010509060101010101" pitchFamily="49" charset="-122"/>
                <a:ea typeface="幼圆" panose="02010509060101010101" pitchFamily="49" charset="-122"/>
              </a:defRPr>
            </a:lvl1pPr>
          </a:lstStyle>
          <a:p>
            <a:pPr lvl="0"/>
            <a:r>
              <a:rPr lang="zh-CN" altLang="en-US" noProof="1"/>
              <a:t>单击此处编辑母版文本样式</a:t>
            </a:r>
          </a:p>
        </p:txBody>
      </p:sp>
      <p:sp>
        <p:nvSpPr>
          <p:cNvPr id="20" name="文本占位符 25"/>
          <p:cNvSpPr>
            <a:spLocks noGrp="1"/>
          </p:cNvSpPr>
          <p:nvPr>
            <p:ph type="body" sz="quarter" idx="13"/>
          </p:nvPr>
        </p:nvSpPr>
        <p:spPr>
          <a:xfrm>
            <a:off x="698005" y="1501064"/>
            <a:ext cx="7683424" cy="3101157"/>
          </a:xfrm>
          <a:prstGeom prst="rect">
            <a:avLst/>
          </a:prstGeom>
        </p:spPr>
        <p:txBody>
          <a:bodyPr>
            <a:noAutofit/>
          </a:bodyPr>
          <a:lstStyle>
            <a:lvl1pPr>
              <a:buNone/>
              <a:defRPr sz="1400" b="0">
                <a:solidFill>
                  <a:schemeClr val="tx1">
                    <a:lumMod val="65000"/>
                    <a:lumOff val="35000"/>
                  </a:schemeClr>
                </a:solidFill>
                <a:latin typeface="幼圆" panose="02010509060101010101" pitchFamily="49" charset="-122"/>
                <a:ea typeface="幼圆" panose="02010509060101010101" pitchFamily="49" charset="-122"/>
              </a:defRPr>
            </a:lvl1pPr>
          </a:lstStyle>
          <a:p>
            <a:pPr lvl="0"/>
            <a:r>
              <a:rPr lang="zh-CN" altLang="en-US" noProof="1"/>
              <a:t>单击此处编辑母版文本样式</a:t>
            </a:r>
          </a:p>
        </p:txBody>
      </p:sp>
      <p:sp>
        <p:nvSpPr>
          <p:cNvPr id="25" name="日期占位符 23"/>
          <p:cNvSpPr>
            <a:spLocks noGrp="1"/>
          </p:cNvSpPr>
          <p:nvPr>
            <p:ph type="dt" sz="half" idx="2"/>
          </p:nvPr>
        </p:nvSpPr>
        <p:spPr>
          <a:xfrm>
            <a:off x="126264" y="4852808"/>
            <a:ext cx="611226" cy="106504"/>
          </a:xfrm>
          <a:prstGeom prst="rect">
            <a:avLst/>
          </a:prstGeom>
        </p:spPr>
        <p:txBody>
          <a:bodyPr vert="horz" lIns="0" tIns="0" rIns="0" bIns="0" rtlCol="0" anchor="ctr" anchorCtr="0"/>
          <a:lstStyle>
            <a:lvl1pPr>
              <a:defRPr/>
            </a:lvl1pPr>
          </a:lstStyle>
          <a:p>
            <a:pPr rtl="0">
              <a:defRPr/>
            </a:pPr>
            <a:endParaRPr lang="zh-CN" altLang="en-US">
              <a:cs typeface="+mn-cs"/>
            </a:endParaRPr>
          </a:p>
        </p:txBody>
      </p:sp>
      <p:sp>
        <p:nvSpPr>
          <p:cNvPr id="26" name="灯片编号占位符 24"/>
          <p:cNvSpPr>
            <a:spLocks noGrp="1"/>
          </p:cNvSpPr>
          <p:nvPr>
            <p:ph type="sldNum" sz="quarter" idx="4"/>
          </p:nvPr>
        </p:nvSpPr>
        <p:spPr>
          <a:xfrm>
            <a:off x="8640384" y="4983118"/>
            <a:ext cx="490703" cy="164141"/>
          </a:xfrm>
          <a:prstGeom prst="rect">
            <a:avLst/>
          </a:prstGeom>
        </p:spPr>
        <p:txBody>
          <a:bodyPr vert="horz" wrap="square" lIns="0" tIns="39357" rIns="0" bIns="39357" numCol="1" anchor="ctr" anchorCtr="0" compatLnSpc="1"/>
          <a:lstStyle/>
          <a:p>
            <a:pPr algn="r"/>
            <a:fld id="{9A0DB2DC-4C9A-4742-B13C-FB6460FD3503}" type="slidenum">
              <a:rPr lang="zh-CN" altLang="en-US" sz="900" dirty="0">
                <a:solidFill>
                  <a:srgbClr val="0091DB"/>
                </a:solidFill>
                <a:latin typeface="Verdana" panose="020B0604030504040204" pitchFamily="34" charset="0"/>
                <a:ea typeface="黑体" panose="02010609060101010101" pitchFamily="49" charset="-122"/>
              </a:rPr>
              <a:pPr algn="r"/>
              <a:t>‹#›</a:t>
            </a:fld>
            <a:endParaRPr lang="zh-CN" altLang="en-US" sz="900" dirty="0">
              <a:solidFill>
                <a:srgbClr val="0091DB"/>
              </a:solidFill>
              <a:latin typeface="Verdana" panose="020B0604030504040204" pitchFamily="34" charset="0"/>
              <a:ea typeface="黑体" panose="02010609060101010101" pitchFamily="49" charset="-122"/>
            </a:endParaRPr>
          </a:p>
        </p:txBody>
      </p:sp>
      <p:sp>
        <p:nvSpPr>
          <p:cNvPr id="27" name="页脚占位符 25"/>
          <p:cNvSpPr>
            <a:spLocks noGrp="1"/>
          </p:cNvSpPr>
          <p:nvPr>
            <p:ph type="ftr" sz="quarter" idx="3"/>
          </p:nvPr>
        </p:nvSpPr>
        <p:spPr>
          <a:xfrm>
            <a:off x="737489" y="4852808"/>
            <a:ext cx="5912824" cy="106504"/>
          </a:xfrm>
          <a:prstGeom prst="rect">
            <a:avLst/>
          </a:prstGeom>
        </p:spPr>
        <p:txBody>
          <a:bodyPr vert="horz" lIns="0" tIns="39357" rIns="0" bIns="39357" rtlCol="0" anchor="ctr" anchorCtr="0"/>
          <a:lstStyle>
            <a:lvl1pPr>
              <a:defRPr/>
            </a:lvl1pPr>
          </a:lstStyle>
          <a:p>
            <a:pPr rtl="0">
              <a:defRPr/>
            </a:pPr>
            <a:endParaRPr lang="zh-CN" altLang="en-US">
              <a:cs typeface="+mn-cs"/>
            </a:endParaRPr>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7" name="Rectangle 6"/>
          <p:cNvSpPr/>
          <p:nvPr/>
        </p:nvSpPr>
        <p:spPr>
          <a:xfrm>
            <a:off x="0" y="5073334"/>
            <a:ext cx="7684805" cy="78938"/>
          </a:xfrm>
          <a:prstGeom prst="rect">
            <a:avLst/>
          </a:prstGeom>
          <a:solidFill>
            <a:srgbClr val="F18D00"/>
          </a:solidFill>
          <a:ln>
            <a:noFill/>
          </a:ln>
        </p:spPr>
        <p:style>
          <a:lnRef idx="2">
            <a:schemeClr val="accent1">
              <a:shade val="50000"/>
            </a:schemeClr>
          </a:lnRef>
          <a:fillRef idx="1">
            <a:schemeClr val="accent1"/>
          </a:fillRef>
          <a:effectRef idx="0">
            <a:schemeClr val="accent1"/>
          </a:effectRef>
          <a:fontRef idx="minor">
            <a:schemeClr val="lt1"/>
          </a:fontRef>
        </p:style>
        <p:txBody>
          <a:bodyPr lIns="78885" tIns="39443" rIns="78885" bIns="39443" anchor="ctr"/>
          <a:lstStyle/>
          <a:p>
            <a:pPr algn="ctr" defTabSz="781183" hangingPunct="1">
              <a:spcBef>
                <a:spcPct val="0"/>
              </a:spcBef>
              <a:spcAft>
                <a:spcPct val="0"/>
              </a:spcAft>
              <a:buFont typeface="Arial" panose="020B0604020202020204" pitchFamily="34" charset="0"/>
              <a:buNone/>
              <a:defRPr/>
            </a:pPr>
            <a:endParaRPr lang="en-US" sz="1300" kern="1200" noProof="1">
              <a:solidFill>
                <a:prstClr val="white"/>
              </a:solidFill>
            </a:endParaRPr>
          </a:p>
        </p:txBody>
      </p:sp>
      <p:pic>
        <p:nvPicPr>
          <p:cNvPr id="18435" name="Picture 3" descr="C:\Users\Administrator\Desktop\太库PPT素材\太库logo2.png"/>
          <p:cNvPicPr>
            <a:picLocks noChangeAspect="1"/>
          </p:cNvPicPr>
          <p:nvPr/>
        </p:nvPicPr>
        <p:blipFill>
          <a:blip r:embed="rId2" cstate="print"/>
          <a:stretch>
            <a:fillRect/>
          </a:stretch>
        </p:blipFill>
        <p:spPr>
          <a:xfrm>
            <a:off x="7684805" y="65156"/>
            <a:ext cx="1380281" cy="334547"/>
          </a:xfrm>
          <a:prstGeom prst="rect">
            <a:avLst/>
          </a:prstGeom>
          <a:noFill/>
          <a:ln w="9525">
            <a:noFill/>
          </a:ln>
        </p:spPr>
      </p:pic>
      <p:sp>
        <p:nvSpPr>
          <p:cNvPr id="9" name="Rounded Rectangle 7"/>
          <p:cNvSpPr/>
          <p:nvPr/>
        </p:nvSpPr>
        <p:spPr>
          <a:xfrm>
            <a:off x="8630341" y="4818977"/>
            <a:ext cx="387397" cy="254356"/>
          </a:xfrm>
          <a:prstGeom prst="roundRect">
            <a:avLst/>
          </a:prstGeom>
          <a:noFill/>
          <a:ln w="3175">
            <a:solidFill>
              <a:srgbClr val="0079C3"/>
            </a:solidFill>
          </a:ln>
        </p:spPr>
        <p:style>
          <a:lnRef idx="2">
            <a:schemeClr val="accent1">
              <a:shade val="50000"/>
            </a:schemeClr>
          </a:lnRef>
          <a:fillRef idx="1">
            <a:schemeClr val="accent1"/>
          </a:fillRef>
          <a:effectRef idx="0">
            <a:schemeClr val="accent1"/>
          </a:effectRef>
          <a:fontRef idx="minor">
            <a:schemeClr val="lt1"/>
          </a:fontRef>
        </p:style>
        <p:txBody>
          <a:bodyPr lIns="78885" tIns="39443" rIns="78885" bIns="39443" anchor="ctr"/>
          <a:lstStyle/>
          <a:p>
            <a:pPr algn="ctr" defTabSz="781183" hangingPunct="1">
              <a:spcBef>
                <a:spcPct val="0"/>
              </a:spcBef>
              <a:spcAft>
                <a:spcPct val="0"/>
              </a:spcAft>
              <a:buFont typeface="Arial" panose="020B0604020202020204" pitchFamily="34" charset="0"/>
              <a:buNone/>
              <a:defRPr/>
            </a:pPr>
            <a:endParaRPr lang="en-US" sz="1300" kern="1200" noProof="1">
              <a:solidFill>
                <a:prstClr val="white"/>
              </a:solidFill>
            </a:endParaRPr>
          </a:p>
        </p:txBody>
      </p:sp>
      <p:sp>
        <p:nvSpPr>
          <p:cNvPr id="2" name="Title 1"/>
          <p:cNvSpPr>
            <a:spLocks noGrp="1"/>
          </p:cNvSpPr>
          <p:nvPr>
            <p:ph type="title"/>
          </p:nvPr>
        </p:nvSpPr>
        <p:spPr>
          <a:xfrm>
            <a:off x="340148" y="1"/>
            <a:ext cx="7197303" cy="994173"/>
          </a:xfrm>
        </p:spPr>
        <p:txBody>
          <a:bodyPr lIns="78885" tIns="39443" rIns="78885" bIns="39443" rtlCol="0">
            <a:normAutofit/>
          </a:bodyPr>
          <a:lstStyle>
            <a:lvl1pPr>
              <a:defRPr lang="en-US" sz="2000" b="1">
                <a:solidFill>
                  <a:srgbClr val="0079C3"/>
                </a:solidFill>
                <a:latin typeface="Segoe UI" panose="020B0502040204020203" pitchFamily="34" charset="0"/>
                <a:cs typeface="Segoe UI" panose="020B0502040204020203" pitchFamily="34" charset="0"/>
              </a:defRPr>
            </a:lvl1pPr>
          </a:lstStyle>
          <a:p>
            <a:pPr lvl="0"/>
            <a:r>
              <a:rPr lang="en-US" noProof="1"/>
              <a:t>Click to edit Master title style</a:t>
            </a:r>
          </a:p>
        </p:txBody>
      </p:sp>
      <p:sp>
        <p:nvSpPr>
          <p:cNvPr id="3" name="Content Placeholder 2"/>
          <p:cNvSpPr>
            <a:spLocks noGrp="1"/>
          </p:cNvSpPr>
          <p:nvPr>
            <p:ph idx="1"/>
          </p:nvPr>
        </p:nvSpPr>
        <p:spPr>
          <a:xfrm>
            <a:off x="628652" y="1162653"/>
            <a:ext cx="7886700" cy="3263504"/>
          </a:xfrm>
        </p:spPr>
        <p:txBody>
          <a:bodyPr>
            <a:normAutofit/>
          </a:bodyPr>
          <a:lstStyle>
            <a:lvl1pPr>
              <a:defRPr sz="1400">
                <a:solidFill>
                  <a:schemeClr val="tx1">
                    <a:lumMod val="75000"/>
                    <a:lumOff val="25000"/>
                  </a:schemeClr>
                </a:solidFill>
                <a:latin typeface="Segoe UI" panose="020B0502040204020203" pitchFamily="34" charset="0"/>
                <a:cs typeface="Segoe UI" panose="020B0502040204020203" pitchFamily="34" charset="0"/>
              </a:defRPr>
            </a:lvl1pPr>
            <a:lvl2pPr>
              <a:defRPr sz="1300">
                <a:solidFill>
                  <a:schemeClr val="tx1">
                    <a:lumMod val="75000"/>
                    <a:lumOff val="25000"/>
                  </a:schemeClr>
                </a:solidFill>
                <a:latin typeface="Segoe UI" panose="020B0502040204020203" pitchFamily="34" charset="0"/>
                <a:cs typeface="Segoe UI" panose="020B0502040204020203" pitchFamily="34" charset="0"/>
              </a:defRPr>
            </a:lvl2pPr>
            <a:lvl3pPr>
              <a:defRPr sz="1100">
                <a:solidFill>
                  <a:schemeClr val="tx1">
                    <a:lumMod val="75000"/>
                    <a:lumOff val="25000"/>
                  </a:schemeClr>
                </a:solidFill>
                <a:latin typeface="Segoe UI" panose="020B0502040204020203" pitchFamily="34" charset="0"/>
                <a:cs typeface="Segoe UI" panose="020B0502040204020203" pitchFamily="34" charset="0"/>
              </a:defRPr>
            </a:lvl3pPr>
            <a:lvl4pPr>
              <a:defRPr sz="1000">
                <a:solidFill>
                  <a:schemeClr val="tx1">
                    <a:lumMod val="75000"/>
                    <a:lumOff val="25000"/>
                  </a:schemeClr>
                </a:solidFill>
                <a:latin typeface="Segoe UI" panose="020B0502040204020203" pitchFamily="34" charset="0"/>
                <a:cs typeface="Segoe UI" panose="020B0502040204020203" pitchFamily="34" charset="0"/>
              </a:defRPr>
            </a:lvl4pPr>
            <a:lvl5pPr>
              <a:defRPr sz="1000">
                <a:solidFill>
                  <a:schemeClr val="tx1">
                    <a:lumMod val="75000"/>
                    <a:lumOff val="25000"/>
                  </a:schemeClr>
                </a:solidFill>
                <a:latin typeface="Segoe UI" panose="020B0502040204020203" pitchFamily="34" charset="0"/>
                <a:cs typeface="Segoe UI" panose="020B0502040204020203" pitchFamily="34" charset="0"/>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10" name="Date Placeholder 3"/>
          <p:cNvSpPr>
            <a:spLocks noGrp="1"/>
          </p:cNvSpPr>
          <p:nvPr>
            <p:ph type="dt" sz="half" idx="2"/>
          </p:nvPr>
        </p:nvSpPr>
        <p:spPr>
          <a:xfrm>
            <a:off x="126264" y="4852808"/>
            <a:ext cx="611226" cy="106504"/>
          </a:xfrm>
          <a:prstGeom prst="rect">
            <a:avLst/>
          </a:prstGeom>
        </p:spPr>
        <p:txBody>
          <a:bodyPr vert="horz" lIns="0" tIns="0" rIns="0" bIns="0" rtlCol="0" anchor="ctr" anchorCtr="0"/>
          <a:lstStyle>
            <a:lvl1pPr>
              <a:defRPr smtClean="0"/>
            </a:lvl1pPr>
          </a:lstStyle>
          <a:p>
            <a:pPr rtl="0">
              <a:defRPr/>
            </a:pPr>
            <a:fld id="{1B290070-7232-40E1-B446-D0A173EF595C}" type="datetime1">
              <a:rPr lang="en-US">
                <a:cs typeface="+mn-cs"/>
              </a:rPr>
              <a:pPr rtl="0">
                <a:defRPr/>
              </a:pPr>
              <a:t>12/23/2017</a:t>
            </a:fld>
            <a:endParaRPr lang="en-US">
              <a:cs typeface="+mn-cs"/>
            </a:endParaRPr>
          </a:p>
        </p:txBody>
      </p:sp>
      <p:sp>
        <p:nvSpPr>
          <p:cNvPr id="11" name="Footer Placeholder 4"/>
          <p:cNvSpPr>
            <a:spLocks noGrp="1"/>
          </p:cNvSpPr>
          <p:nvPr>
            <p:ph type="ftr" sz="quarter" idx="3"/>
          </p:nvPr>
        </p:nvSpPr>
        <p:spPr>
          <a:xfrm>
            <a:off x="7931592" y="4817724"/>
            <a:ext cx="685836" cy="274404"/>
          </a:xfrm>
          <a:prstGeom prst="rect">
            <a:avLst/>
          </a:prstGeom>
        </p:spPr>
        <p:txBody>
          <a:bodyPr vert="horz" lIns="0" tIns="39357" rIns="0" bIns="39357" rtlCol="0" anchor="ctr" anchorCtr="0"/>
          <a:lstStyle>
            <a:lvl1pPr>
              <a:defRPr sz="700">
                <a:latin typeface="Segoe UI" panose="020B0502040204020203" pitchFamily="34" charset="0"/>
                <a:cs typeface="Segoe UI" panose="020B0502040204020203" pitchFamily="34" charset="0"/>
              </a:defRPr>
            </a:lvl1pPr>
          </a:lstStyle>
          <a:p>
            <a:pPr rtl="0">
              <a:defRPr/>
            </a:pPr>
            <a:endParaRPr lang="en-US"/>
          </a:p>
        </p:txBody>
      </p:sp>
      <p:sp>
        <p:nvSpPr>
          <p:cNvPr id="12" name="Slide Number Placeholder 5"/>
          <p:cNvSpPr>
            <a:spLocks noGrp="1"/>
          </p:cNvSpPr>
          <p:nvPr>
            <p:ph type="sldNum" sz="quarter" idx="4"/>
          </p:nvPr>
        </p:nvSpPr>
        <p:spPr>
          <a:xfrm>
            <a:off x="8630341" y="4817724"/>
            <a:ext cx="348658" cy="274404"/>
          </a:xfrm>
          <a:prstGeom prst="rect">
            <a:avLst/>
          </a:prstGeom>
        </p:spPr>
        <p:txBody>
          <a:bodyPr vert="horz" wrap="square" lIns="78885" tIns="39443" rIns="78885" bIns="39443" numCol="1" anchor="ctr" anchorCtr="0" compatLnSpc="1"/>
          <a:lstStyle/>
          <a:p>
            <a:pPr algn="r"/>
            <a:fld id="{9A0DB2DC-4C9A-4742-B13C-FB6460FD3503}" type="slidenum">
              <a:rPr lang="en-US" altLang="en-US" sz="700" dirty="0">
                <a:solidFill>
                  <a:srgbClr val="0091DB"/>
                </a:solidFill>
                <a:latin typeface="Segoe UI" panose="020B0502040204020203" pitchFamily="34" charset="0"/>
                <a:ea typeface="黑体" panose="02010609060101010101" pitchFamily="49" charset="-122"/>
              </a:rPr>
              <a:pPr algn="r"/>
              <a:t>‹#›</a:t>
            </a:fld>
            <a:endParaRPr lang="en-US" altLang="en-US" sz="700" dirty="0">
              <a:solidFill>
                <a:srgbClr val="0091DB"/>
              </a:solidFill>
              <a:latin typeface="Segoe UI" panose="020B0502040204020203" pitchFamily="34" charset="0"/>
              <a:ea typeface="黑体" panose="02010609060101010101" pitchFamily="49" charset="-122"/>
            </a:endParaRPr>
          </a:p>
        </p:txBody>
      </p:sp>
    </p:spTree>
  </p:cSld>
  <p:clrMapOvr>
    <a:masterClrMapping/>
  </p:clrMapOvr>
  <p:transition spd="med">
    <p:fade/>
  </p:transition>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7" name="文本框 6"/>
          <p:cNvSpPr txBox="1"/>
          <p:nvPr userDrawn="1"/>
        </p:nvSpPr>
        <p:spPr>
          <a:xfrm>
            <a:off x="3569971" y="4716780"/>
            <a:ext cx="2004060" cy="187378"/>
          </a:xfrm>
          <a:prstGeom prst="rect">
            <a:avLst/>
          </a:prstGeom>
          <a:noFill/>
        </p:spPr>
        <p:txBody>
          <a:bodyPr wrap="square" lIns="78885" tIns="39443" rIns="78885" bIns="39443" rtlCol="0">
            <a:spAutoFit/>
          </a:bodyPr>
          <a:lstStyle/>
          <a:p>
            <a:pPr algn="ctr"/>
            <a:r>
              <a:rPr lang="en-US" altLang="zh-CN" sz="700" dirty="0">
                <a:solidFill>
                  <a:schemeClr val="tx1">
                    <a:lumMod val="75000"/>
                    <a:lumOff val="25000"/>
                  </a:schemeClr>
                </a:solidFill>
                <a:latin typeface="微软雅黑" panose="020B0503020204020204" pitchFamily="34" charset="-122"/>
                <a:ea typeface="微软雅黑" panose="020B0503020204020204" pitchFamily="34" charset="-122"/>
              </a:rPr>
              <a:t>www.companyname.com</a:t>
            </a:r>
            <a:endParaRPr lang="zh-CN" altLang="en-US" sz="7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7" name="直接连接符 6"/>
          <p:cNvCxnSpPr/>
          <p:nvPr/>
        </p:nvCxnSpPr>
        <p:spPr>
          <a:xfrm>
            <a:off x="1149278" y="1894512"/>
            <a:ext cx="1936984" cy="1253"/>
          </a:xfrm>
          <a:prstGeom prst="line">
            <a:avLst/>
          </a:prstGeom>
          <a:ln w="57150">
            <a:solidFill>
              <a:srgbClr val="F18D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149278" y="2401971"/>
            <a:ext cx="1936984" cy="1253"/>
          </a:xfrm>
          <a:prstGeom prst="line">
            <a:avLst/>
          </a:prstGeom>
          <a:ln w="57150">
            <a:solidFill>
              <a:srgbClr val="0091DB"/>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156913" y="-3757"/>
            <a:ext cx="1206670" cy="484905"/>
          </a:xfrm>
          <a:prstGeom prst="rect">
            <a:avLst/>
          </a:prstGeom>
          <a:solidFill>
            <a:srgbClr val="D80C18"/>
          </a:solidFill>
          <a:ln>
            <a:noFill/>
          </a:ln>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390592" hangingPunct="1">
              <a:spcBef>
                <a:spcPct val="0"/>
              </a:spcBef>
              <a:spcAft>
                <a:spcPct val="0"/>
              </a:spcAft>
              <a:buFont typeface="Arial" panose="020B0604020202020204" pitchFamily="34" charset="0"/>
              <a:buNone/>
              <a:defRPr/>
            </a:pPr>
            <a:r>
              <a:rPr lang="en-US" sz="1200" b="1" kern="1200" noProof="1">
                <a:solidFill>
                  <a:prstClr val="white"/>
                </a:solidFill>
              </a:rPr>
              <a:t>R216 G12 B24</a:t>
            </a:r>
          </a:p>
        </p:txBody>
      </p:sp>
      <p:sp>
        <p:nvSpPr>
          <p:cNvPr id="10" name="矩形 9"/>
          <p:cNvSpPr/>
          <p:nvPr/>
        </p:nvSpPr>
        <p:spPr>
          <a:xfrm>
            <a:off x="9156913" y="476135"/>
            <a:ext cx="1206670" cy="484905"/>
          </a:xfrm>
          <a:prstGeom prst="rect">
            <a:avLst/>
          </a:prstGeom>
          <a:solidFill>
            <a:srgbClr val="F10074"/>
          </a:solidFill>
          <a:ln>
            <a:noFill/>
          </a:ln>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R241 G0 B116</a:t>
            </a:r>
          </a:p>
        </p:txBody>
      </p:sp>
      <p:sp>
        <p:nvSpPr>
          <p:cNvPr id="11" name="矩形 10"/>
          <p:cNvSpPr/>
          <p:nvPr/>
        </p:nvSpPr>
        <p:spPr>
          <a:xfrm>
            <a:off x="9156225" y="2898089"/>
            <a:ext cx="1207089" cy="484351"/>
          </a:xfrm>
          <a:prstGeom prst="rect">
            <a:avLst/>
          </a:prstGeom>
          <a:solidFill>
            <a:srgbClr val="761D75"/>
          </a:solidFill>
          <a:ln>
            <a:noFill/>
          </a:ln>
          <a:effectLst/>
          <a:scene3d>
            <a:camera prst="orthographicFront">
              <a:rot lat="0" lon="0" rev="0"/>
            </a:camera>
            <a:lightRig rig="contrasting" dir="t">
              <a:rot lat="0" lon="0" rev="7800000"/>
            </a:lightRig>
          </a:scene3d>
          <a:sp3d>
            <a:bevelT w="139700" h="139700"/>
          </a:sp3d>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R118 G29 B117</a:t>
            </a:r>
          </a:p>
        </p:txBody>
      </p:sp>
      <p:sp>
        <p:nvSpPr>
          <p:cNvPr id="12" name="矩形 11"/>
          <p:cNvSpPr/>
          <p:nvPr/>
        </p:nvSpPr>
        <p:spPr>
          <a:xfrm>
            <a:off x="9156913" y="2423272"/>
            <a:ext cx="1206670" cy="484905"/>
          </a:xfrm>
          <a:prstGeom prst="rect">
            <a:avLst/>
          </a:prstGeom>
          <a:solidFill>
            <a:srgbClr val="0079C3"/>
          </a:solidFill>
          <a:ln>
            <a:noFill/>
          </a:ln>
          <a:effectLst/>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R0 G121 B195</a:t>
            </a:r>
          </a:p>
        </p:txBody>
      </p:sp>
      <p:sp>
        <p:nvSpPr>
          <p:cNvPr id="2" name="矩形 12"/>
          <p:cNvSpPr/>
          <p:nvPr/>
        </p:nvSpPr>
        <p:spPr>
          <a:xfrm>
            <a:off x="9156913" y="1939620"/>
            <a:ext cx="1206670" cy="483652"/>
          </a:xfrm>
          <a:prstGeom prst="rect">
            <a:avLst/>
          </a:prstGeom>
          <a:solidFill>
            <a:srgbClr val="0091DB"/>
          </a:solidFill>
          <a:ln>
            <a:noFill/>
          </a:ln>
          <a:effectLst/>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R0 G145 B219</a:t>
            </a:r>
          </a:p>
        </p:txBody>
      </p:sp>
      <p:sp>
        <p:nvSpPr>
          <p:cNvPr id="14" name="矩形 13"/>
          <p:cNvSpPr/>
          <p:nvPr/>
        </p:nvSpPr>
        <p:spPr>
          <a:xfrm>
            <a:off x="9156913" y="1444692"/>
            <a:ext cx="1206670" cy="484905"/>
          </a:xfrm>
          <a:prstGeom prst="rect">
            <a:avLst/>
          </a:prstGeom>
          <a:solidFill>
            <a:srgbClr val="6FBA2C"/>
          </a:solidFill>
          <a:ln>
            <a:noFill/>
          </a:ln>
          <a:effectLst/>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R111 G186 B44</a:t>
            </a:r>
          </a:p>
        </p:txBody>
      </p:sp>
      <p:sp>
        <p:nvSpPr>
          <p:cNvPr id="15" name="矩形 14"/>
          <p:cNvSpPr/>
          <p:nvPr/>
        </p:nvSpPr>
        <p:spPr>
          <a:xfrm>
            <a:off x="9156913" y="961040"/>
            <a:ext cx="1206670" cy="483652"/>
          </a:xfrm>
          <a:prstGeom prst="rect">
            <a:avLst/>
          </a:prstGeom>
          <a:solidFill>
            <a:srgbClr val="F18D00"/>
          </a:solidFill>
          <a:ln>
            <a:noFill/>
          </a:ln>
          <a:effectLst/>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R241 G141 B0</a:t>
            </a:r>
          </a:p>
        </p:txBody>
      </p:sp>
      <p:sp>
        <p:nvSpPr>
          <p:cNvPr id="19" name="矩形 18"/>
          <p:cNvSpPr/>
          <p:nvPr/>
        </p:nvSpPr>
        <p:spPr>
          <a:xfrm>
            <a:off x="9156225" y="3392465"/>
            <a:ext cx="1207089" cy="484351"/>
          </a:xfrm>
          <a:prstGeom prst="rect">
            <a:avLst/>
          </a:prstGeom>
          <a:solidFill>
            <a:srgbClr val="1F2C5C"/>
          </a:solidFill>
          <a:ln>
            <a:noFill/>
          </a:ln>
          <a:effectLst/>
          <a:scene3d>
            <a:camera prst="orthographicFront">
              <a:rot lat="0" lon="0" rev="0"/>
            </a:camera>
            <a:lightRig rig="contrasting" dir="t">
              <a:rot lat="0" lon="0" rev="7800000"/>
            </a:lightRig>
          </a:scene3d>
          <a:sp3d>
            <a:bevelT w="139700" h="139700"/>
          </a:sp3d>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R31 G44 B92</a:t>
            </a:r>
          </a:p>
        </p:txBody>
      </p:sp>
      <p:sp>
        <p:nvSpPr>
          <p:cNvPr id="21" name="矩形 20"/>
          <p:cNvSpPr/>
          <p:nvPr/>
        </p:nvSpPr>
        <p:spPr>
          <a:xfrm>
            <a:off x="7506889" y="4959312"/>
            <a:ext cx="1667241" cy="213007"/>
          </a:xfrm>
          <a:prstGeom prst="rect">
            <a:avLst/>
          </a:prstGeom>
          <a:solidFill>
            <a:schemeClr val="accent6">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2" name="矩形 21"/>
          <p:cNvSpPr/>
          <p:nvPr/>
        </p:nvSpPr>
        <p:spPr>
          <a:xfrm>
            <a:off x="5902780" y="4959312"/>
            <a:ext cx="1665807" cy="213007"/>
          </a:xfrm>
          <a:prstGeom prst="rect">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3" name="矩形 22"/>
          <p:cNvSpPr/>
          <p:nvPr/>
        </p:nvSpPr>
        <p:spPr>
          <a:xfrm>
            <a:off x="15784" y="4958060"/>
            <a:ext cx="1667241" cy="213007"/>
          </a:xfrm>
          <a:prstGeom prst="rect">
            <a:avLst/>
          </a:prstGeom>
          <a:solidFill>
            <a:srgbClr val="FF0066"/>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4" name="矩形 23"/>
          <p:cNvSpPr/>
          <p:nvPr/>
        </p:nvSpPr>
        <p:spPr>
          <a:xfrm>
            <a:off x="1490762" y="4958060"/>
            <a:ext cx="1667241" cy="213007"/>
          </a:xfrm>
          <a:prstGeom prst="rect">
            <a:avLst/>
          </a:prstGeom>
          <a:solidFill>
            <a:srgbClr val="7030A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5" name="矩形 24"/>
          <p:cNvSpPr/>
          <p:nvPr/>
        </p:nvSpPr>
        <p:spPr>
          <a:xfrm>
            <a:off x="2967173" y="4958060"/>
            <a:ext cx="1665807" cy="213007"/>
          </a:xfrm>
          <a:prstGeom prst="rect">
            <a:avLst/>
          </a:prstGeom>
          <a:solidFill>
            <a:srgbClr val="00B0F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6" name="矩形 25"/>
          <p:cNvSpPr/>
          <p:nvPr/>
        </p:nvSpPr>
        <p:spPr>
          <a:xfrm>
            <a:off x="4571283" y="4958060"/>
            <a:ext cx="1538109" cy="213007"/>
          </a:xfrm>
          <a:prstGeom prst="rect">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7" name="矩形 26"/>
          <p:cNvSpPr/>
          <p:nvPr/>
        </p:nvSpPr>
        <p:spPr>
          <a:xfrm>
            <a:off x="15784" y="4958060"/>
            <a:ext cx="1667241" cy="213007"/>
          </a:xfrm>
          <a:prstGeom prst="rect">
            <a:avLst/>
          </a:prstGeom>
          <a:solidFill>
            <a:srgbClr val="FF0066"/>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8" name="矩形 27"/>
          <p:cNvSpPr/>
          <p:nvPr/>
        </p:nvSpPr>
        <p:spPr>
          <a:xfrm>
            <a:off x="1490762" y="4958060"/>
            <a:ext cx="1667241" cy="213007"/>
          </a:xfrm>
          <a:prstGeom prst="rect">
            <a:avLst/>
          </a:prstGeom>
          <a:solidFill>
            <a:srgbClr val="7030A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9" name="矩形 28"/>
          <p:cNvSpPr/>
          <p:nvPr/>
        </p:nvSpPr>
        <p:spPr>
          <a:xfrm>
            <a:off x="2967173" y="4958060"/>
            <a:ext cx="1665807" cy="213007"/>
          </a:xfrm>
          <a:prstGeom prst="rect">
            <a:avLst/>
          </a:prstGeom>
          <a:solidFill>
            <a:srgbClr val="00B0F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30" name="矩形 29"/>
          <p:cNvSpPr/>
          <p:nvPr/>
        </p:nvSpPr>
        <p:spPr>
          <a:xfrm>
            <a:off x="4571283" y="4958060"/>
            <a:ext cx="1538109" cy="213007"/>
          </a:xfrm>
          <a:prstGeom prst="rect">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31" name="矩形 30"/>
          <p:cNvSpPr/>
          <p:nvPr/>
        </p:nvSpPr>
        <p:spPr>
          <a:xfrm>
            <a:off x="7501150" y="4958060"/>
            <a:ext cx="1665807" cy="213007"/>
          </a:xfrm>
          <a:prstGeom prst="rect">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32" name="矩形 31"/>
          <p:cNvSpPr/>
          <p:nvPr/>
        </p:nvSpPr>
        <p:spPr>
          <a:xfrm>
            <a:off x="5895606" y="4958060"/>
            <a:ext cx="1665807" cy="213007"/>
          </a:xfrm>
          <a:prstGeom prst="rect">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33" name="矩形 32"/>
          <p:cNvSpPr/>
          <p:nvPr/>
        </p:nvSpPr>
        <p:spPr>
          <a:xfrm>
            <a:off x="8609" y="4958060"/>
            <a:ext cx="1667241" cy="213007"/>
          </a:xfrm>
          <a:prstGeom prst="rect">
            <a:avLst/>
          </a:prstGeom>
          <a:solidFill>
            <a:srgbClr val="FF0066"/>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34" name="矩形 33"/>
          <p:cNvSpPr/>
          <p:nvPr/>
        </p:nvSpPr>
        <p:spPr>
          <a:xfrm>
            <a:off x="1483587" y="4958060"/>
            <a:ext cx="1667241" cy="213007"/>
          </a:xfrm>
          <a:prstGeom prst="rect">
            <a:avLst/>
          </a:prstGeom>
          <a:solidFill>
            <a:srgbClr val="7030A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35" name="矩形 34"/>
          <p:cNvSpPr/>
          <p:nvPr/>
        </p:nvSpPr>
        <p:spPr>
          <a:xfrm>
            <a:off x="2959999" y="4958060"/>
            <a:ext cx="1665807" cy="213007"/>
          </a:xfrm>
          <a:prstGeom prst="rect">
            <a:avLst/>
          </a:prstGeom>
          <a:solidFill>
            <a:srgbClr val="00B0F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36" name="矩形 35"/>
          <p:cNvSpPr/>
          <p:nvPr/>
        </p:nvSpPr>
        <p:spPr>
          <a:xfrm>
            <a:off x="4565544" y="4958060"/>
            <a:ext cx="1536674" cy="213007"/>
          </a:xfrm>
          <a:prstGeom prst="rect">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13" name="文本占位符 25"/>
          <p:cNvSpPr>
            <a:spLocks noGrp="1"/>
          </p:cNvSpPr>
          <p:nvPr>
            <p:ph type="body" sz="quarter" idx="10"/>
          </p:nvPr>
        </p:nvSpPr>
        <p:spPr>
          <a:xfrm>
            <a:off x="1149970" y="1951519"/>
            <a:ext cx="2195264" cy="395315"/>
          </a:xfrm>
          <a:prstGeom prst="rect">
            <a:avLst/>
          </a:prstGeom>
        </p:spPr>
        <p:txBody>
          <a:bodyPr>
            <a:noAutofit/>
          </a:bodyPr>
          <a:lstStyle>
            <a:lvl1pPr>
              <a:buNone/>
              <a:defRPr sz="2400" b="0">
                <a:solidFill>
                  <a:srgbClr val="0079C3"/>
                </a:solidFill>
                <a:latin typeface="微软雅黑" panose="020B0503020204020204" pitchFamily="34" charset="-122"/>
                <a:ea typeface="微软雅黑" panose="020B0503020204020204" pitchFamily="34" charset="-122"/>
              </a:defRPr>
            </a:lvl1pPr>
          </a:lstStyle>
          <a:p>
            <a:pPr lvl="0"/>
            <a:r>
              <a:rPr lang="zh-CN" altLang="en-US" noProof="1"/>
              <a:t>单击此处编辑母版文本样式</a:t>
            </a:r>
          </a:p>
        </p:txBody>
      </p:sp>
      <p:sp>
        <p:nvSpPr>
          <p:cNvPr id="37" name="日期占位符 14"/>
          <p:cNvSpPr>
            <a:spLocks noGrp="1"/>
          </p:cNvSpPr>
          <p:nvPr>
            <p:ph type="dt" sz="half" idx="2"/>
          </p:nvPr>
        </p:nvSpPr>
        <p:spPr>
          <a:xfrm>
            <a:off x="126264" y="4852808"/>
            <a:ext cx="611226" cy="106504"/>
          </a:xfrm>
          <a:prstGeom prst="rect">
            <a:avLst/>
          </a:prstGeom>
        </p:spPr>
        <p:txBody>
          <a:bodyPr vert="horz" lIns="0" tIns="0" rIns="0" bIns="0" rtlCol="0" anchor="ctr" anchorCtr="0"/>
          <a:lstStyle>
            <a:lvl1pPr>
              <a:defRPr/>
            </a:lvl1pPr>
          </a:lstStyle>
          <a:p>
            <a:pPr rtl="0">
              <a:defRPr/>
            </a:pPr>
            <a:endParaRPr lang="zh-CN" altLang="en-US">
              <a:cs typeface="+mn-cs"/>
            </a:endParaRPr>
          </a:p>
        </p:txBody>
      </p:sp>
      <p:sp>
        <p:nvSpPr>
          <p:cNvPr id="38" name="页脚占位符 17"/>
          <p:cNvSpPr>
            <a:spLocks noGrp="1"/>
          </p:cNvSpPr>
          <p:nvPr>
            <p:ph type="ftr" sz="quarter" idx="3"/>
          </p:nvPr>
        </p:nvSpPr>
        <p:spPr>
          <a:xfrm>
            <a:off x="737489" y="4852808"/>
            <a:ext cx="5912824" cy="106504"/>
          </a:xfrm>
          <a:prstGeom prst="rect">
            <a:avLst/>
          </a:prstGeom>
        </p:spPr>
        <p:txBody>
          <a:bodyPr vert="horz" lIns="0" tIns="39357" rIns="0" bIns="39357" rtlCol="0" anchor="ctr" anchorCtr="0"/>
          <a:lstStyle>
            <a:lvl1pPr>
              <a:defRPr/>
            </a:lvl1pPr>
          </a:lstStyle>
          <a:p>
            <a:pPr rtl="0">
              <a:defRPr/>
            </a:pPr>
            <a:endParaRPr lang="zh-CN" altLang="en-US">
              <a:cs typeface="+mn-cs"/>
            </a:endParaRPr>
          </a:p>
        </p:txBody>
      </p:sp>
      <p:sp>
        <p:nvSpPr>
          <p:cNvPr id="39" name="灯片编号占位符 18"/>
          <p:cNvSpPr>
            <a:spLocks noGrp="1"/>
          </p:cNvSpPr>
          <p:nvPr>
            <p:ph type="sldNum" sz="quarter" idx="4"/>
          </p:nvPr>
        </p:nvSpPr>
        <p:spPr>
          <a:xfrm>
            <a:off x="7531281" y="4795171"/>
            <a:ext cx="490703" cy="164141"/>
          </a:xfrm>
          <a:prstGeom prst="rect">
            <a:avLst/>
          </a:prstGeom>
        </p:spPr>
        <p:txBody>
          <a:bodyPr vert="horz" wrap="square" lIns="0" tIns="39357" rIns="0" bIns="39357" numCol="1" anchor="ctr" anchorCtr="0" compatLnSpc="1"/>
          <a:lstStyle/>
          <a:p>
            <a:pPr algn="r"/>
            <a:fld id="{9A0DB2DC-4C9A-4742-B13C-FB6460FD3503}" type="slidenum">
              <a:rPr lang="zh-CN" altLang="en-US" sz="900" dirty="0">
                <a:solidFill>
                  <a:srgbClr val="0091DB"/>
                </a:solidFill>
                <a:latin typeface="Verdana" panose="020B0604030504040204" pitchFamily="34" charset="0"/>
                <a:ea typeface="黑体" panose="02010609060101010101" pitchFamily="49" charset="-122"/>
              </a:rPr>
              <a:pPr algn="r"/>
              <a:t>‹#›</a:t>
            </a:fld>
            <a:endParaRPr lang="zh-CN" altLang="en-US" sz="900" dirty="0">
              <a:solidFill>
                <a:srgbClr val="0091DB"/>
              </a:solidFill>
              <a:latin typeface="Verdana" panose="020B0604030504040204" pitchFamily="34" charset="0"/>
              <a:ea typeface="黑体" panose="02010609060101010101" pitchFamily="49" charset="-122"/>
            </a:endParaRPr>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1" y="1597821"/>
            <a:ext cx="7772400" cy="1102519"/>
          </a:xfrm>
        </p:spPr>
        <p:txBody>
          <a:bodyPr/>
          <a:lstStyle/>
          <a:p>
            <a:r>
              <a:rPr lang="zh-CN" altLang="en-US" noProof="1"/>
              <a:t>单击此处编辑母版标题样式</a:t>
            </a:r>
          </a:p>
        </p:txBody>
      </p:sp>
      <p:sp>
        <p:nvSpPr>
          <p:cNvPr id="3" name="副标题 2"/>
          <p:cNvSpPr>
            <a:spLocks noGrp="1"/>
          </p:cNvSpPr>
          <p:nvPr>
            <p:ph type="subTitle" idx="1"/>
          </p:nvPr>
        </p:nvSpPr>
        <p:spPr>
          <a:xfrm>
            <a:off x="1371601" y="2914650"/>
            <a:ext cx="6400800" cy="1314451"/>
          </a:xfrm>
        </p:spPr>
        <p:txBody>
          <a:bodyPr/>
          <a:lstStyle>
            <a:lvl1pPr marL="0" indent="0" algn="ctr">
              <a:buNone/>
              <a:defRPr>
                <a:solidFill>
                  <a:schemeClr val="tx1">
                    <a:tint val="75000"/>
                  </a:schemeClr>
                </a:solidFill>
              </a:defRPr>
            </a:lvl1pPr>
            <a:lvl2pPr marL="391140" indent="0" algn="ctr">
              <a:buNone/>
              <a:defRPr>
                <a:solidFill>
                  <a:schemeClr val="tx1">
                    <a:tint val="75000"/>
                  </a:schemeClr>
                </a:solidFill>
              </a:defRPr>
            </a:lvl2pPr>
            <a:lvl3pPr marL="782279" indent="0" algn="ctr">
              <a:buNone/>
              <a:defRPr>
                <a:solidFill>
                  <a:schemeClr val="tx1">
                    <a:tint val="75000"/>
                  </a:schemeClr>
                </a:solidFill>
              </a:defRPr>
            </a:lvl3pPr>
            <a:lvl4pPr marL="1173419" indent="0" algn="ctr">
              <a:buNone/>
              <a:defRPr>
                <a:solidFill>
                  <a:schemeClr val="tx1">
                    <a:tint val="75000"/>
                  </a:schemeClr>
                </a:solidFill>
              </a:defRPr>
            </a:lvl4pPr>
            <a:lvl5pPr marL="1564558" indent="0" algn="ctr">
              <a:buNone/>
              <a:defRPr>
                <a:solidFill>
                  <a:schemeClr val="tx1">
                    <a:tint val="75000"/>
                  </a:schemeClr>
                </a:solidFill>
              </a:defRPr>
            </a:lvl5pPr>
            <a:lvl6pPr marL="1955698" indent="0" algn="ctr">
              <a:buNone/>
              <a:defRPr>
                <a:solidFill>
                  <a:schemeClr val="tx1">
                    <a:tint val="75000"/>
                  </a:schemeClr>
                </a:solidFill>
              </a:defRPr>
            </a:lvl6pPr>
            <a:lvl7pPr marL="2347385" indent="0" algn="ctr">
              <a:buNone/>
              <a:defRPr>
                <a:solidFill>
                  <a:schemeClr val="tx1">
                    <a:tint val="75000"/>
                  </a:schemeClr>
                </a:solidFill>
              </a:defRPr>
            </a:lvl7pPr>
            <a:lvl8pPr marL="2737977" indent="0" algn="ctr">
              <a:buNone/>
              <a:defRPr>
                <a:solidFill>
                  <a:schemeClr val="tx1">
                    <a:tint val="75000"/>
                  </a:schemeClr>
                </a:solidFill>
              </a:defRPr>
            </a:lvl8pPr>
            <a:lvl9pPr marL="3129664" indent="0" algn="ctr">
              <a:buNone/>
              <a:defRPr>
                <a:solidFill>
                  <a:schemeClr val="tx1">
                    <a:tint val="75000"/>
                  </a:schemeClr>
                </a:solidFill>
              </a:defRPr>
            </a:lvl9pPr>
          </a:lstStyle>
          <a:p>
            <a:r>
              <a:rPr lang="zh-CN" altLang="en-US" noProof="1"/>
              <a:t>单击此处编辑母版副标题样式</a:t>
            </a:r>
          </a:p>
        </p:txBody>
      </p:sp>
      <p:sp>
        <p:nvSpPr>
          <p:cNvPr id="7" name="日期占位符 3"/>
          <p:cNvSpPr>
            <a:spLocks noGrp="1"/>
          </p:cNvSpPr>
          <p:nvPr>
            <p:ph type="dt" sz="half" idx="2"/>
          </p:nvPr>
        </p:nvSpPr>
        <p:spPr>
          <a:xfrm>
            <a:off x="126264" y="4852808"/>
            <a:ext cx="611226" cy="106504"/>
          </a:xfrm>
          <a:prstGeom prst="rect">
            <a:avLst/>
          </a:prstGeom>
        </p:spPr>
        <p:txBody>
          <a:bodyPr vert="horz" lIns="0" tIns="0" rIns="0" bIns="0" rtlCol="0" anchor="ctr" anchorCtr="0"/>
          <a:lstStyle>
            <a:lvl1pPr>
              <a:defRPr smtClean="0"/>
            </a:lvl1pPr>
          </a:lstStyle>
          <a:p>
            <a:pPr rtl="0">
              <a:defRPr/>
            </a:pPr>
            <a:endParaRPr lang="zh-CN" altLang="en-US">
              <a:cs typeface="+mn-cs"/>
            </a:endParaRPr>
          </a:p>
        </p:txBody>
      </p:sp>
      <p:sp>
        <p:nvSpPr>
          <p:cNvPr id="8" name="页脚占位符 4"/>
          <p:cNvSpPr>
            <a:spLocks noGrp="1"/>
          </p:cNvSpPr>
          <p:nvPr>
            <p:ph type="ftr" sz="quarter" idx="3"/>
          </p:nvPr>
        </p:nvSpPr>
        <p:spPr>
          <a:xfrm>
            <a:off x="737489" y="4852808"/>
            <a:ext cx="5912824" cy="106504"/>
          </a:xfrm>
          <a:prstGeom prst="rect">
            <a:avLst/>
          </a:prstGeom>
        </p:spPr>
        <p:txBody>
          <a:bodyPr vert="horz" lIns="0" tIns="39357" rIns="0" bIns="39357" rtlCol="0" anchor="ctr" anchorCtr="0"/>
          <a:lstStyle>
            <a:lvl1pPr>
              <a:defRPr/>
            </a:lvl1pPr>
          </a:lstStyle>
          <a:p>
            <a:pPr rtl="0">
              <a:defRPr/>
            </a:pPr>
            <a:endParaRPr lang="zh-CN" altLang="en-US">
              <a:cs typeface="+mn-cs"/>
            </a:endParaRPr>
          </a:p>
        </p:txBody>
      </p:sp>
      <p:sp>
        <p:nvSpPr>
          <p:cNvPr id="9" name="灯片编号占位符 5"/>
          <p:cNvSpPr>
            <a:spLocks noGrp="1"/>
          </p:cNvSpPr>
          <p:nvPr>
            <p:ph type="sldNum" sz="quarter" idx="4"/>
          </p:nvPr>
        </p:nvSpPr>
        <p:spPr>
          <a:xfrm>
            <a:off x="7531281" y="4795171"/>
            <a:ext cx="490703" cy="164141"/>
          </a:xfrm>
          <a:prstGeom prst="rect">
            <a:avLst/>
          </a:prstGeom>
        </p:spPr>
        <p:txBody>
          <a:bodyPr vert="horz" wrap="square" lIns="0" tIns="39357" rIns="0" bIns="39357" numCol="1" anchor="ctr" anchorCtr="0" compatLnSpc="1"/>
          <a:lstStyle/>
          <a:p>
            <a:pPr algn="r"/>
            <a:fld id="{9A0DB2DC-4C9A-4742-B13C-FB6460FD3503}" type="slidenum">
              <a:rPr lang="zh-CN" altLang="en-US" sz="900" dirty="0">
                <a:solidFill>
                  <a:srgbClr val="0091DB"/>
                </a:solidFill>
                <a:latin typeface="Verdana" panose="020B0604030504040204" pitchFamily="34" charset="0"/>
                <a:ea typeface="黑体" panose="02010609060101010101" pitchFamily="49" charset="-122"/>
              </a:rPr>
              <a:pPr algn="r"/>
              <a:t>‹#›</a:t>
            </a:fld>
            <a:endParaRPr lang="zh-CN" altLang="en-US" sz="900" dirty="0">
              <a:solidFill>
                <a:srgbClr val="0091DB"/>
              </a:solidFill>
              <a:latin typeface="Verdana" panose="020B0604030504040204" pitchFamily="34" charset="0"/>
              <a:ea typeface="黑体" panose="02010609060101010101" pitchFamily="49" charset="-122"/>
            </a:endParaRPr>
          </a:p>
        </p:txBody>
      </p:sp>
    </p:spTree>
    <p:extLst>
      <p:ext uri="{BB962C8B-B14F-4D97-AF65-F5344CB8AC3E}">
        <p14:creationId xmlns:p14="http://schemas.microsoft.com/office/powerpoint/2010/main" val="44000806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7" name="矩形 6"/>
          <p:cNvSpPr/>
          <p:nvPr/>
        </p:nvSpPr>
        <p:spPr>
          <a:xfrm>
            <a:off x="9156913" y="-3757"/>
            <a:ext cx="1206670" cy="484905"/>
          </a:xfrm>
          <a:prstGeom prst="rect">
            <a:avLst/>
          </a:prstGeom>
          <a:solidFill>
            <a:srgbClr val="D80C18"/>
          </a:solidFill>
          <a:ln>
            <a:noFill/>
          </a:ln>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390592" hangingPunct="1">
              <a:spcBef>
                <a:spcPct val="0"/>
              </a:spcBef>
              <a:spcAft>
                <a:spcPct val="0"/>
              </a:spcAft>
              <a:buFont typeface="Arial" panose="020B0604020202020204" pitchFamily="34" charset="0"/>
              <a:buNone/>
              <a:defRPr/>
            </a:pPr>
            <a:r>
              <a:rPr lang="en-US" sz="1200" b="1" kern="1200" noProof="1">
                <a:solidFill>
                  <a:prstClr val="white"/>
                </a:solidFill>
              </a:rPr>
              <a:t>R216 G12 B24</a:t>
            </a:r>
          </a:p>
        </p:txBody>
      </p:sp>
      <p:sp>
        <p:nvSpPr>
          <p:cNvPr id="8" name="矩形 7"/>
          <p:cNvSpPr/>
          <p:nvPr/>
        </p:nvSpPr>
        <p:spPr>
          <a:xfrm>
            <a:off x="9156913" y="476135"/>
            <a:ext cx="1206670" cy="484905"/>
          </a:xfrm>
          <a:prstGeom prst="rect">
            <a:avLst/>
          </a:prstGeom>
          <a:solidFill>
            <a:srgbClr val="F10074"/>
          </a:solidFill>
          <a:ln>
            <a:noFill/>
          </a:ln>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R241 G0 B116</a:t>
            </a:r>
          </a:p>
        </p:txBody>
      </p:sp>
      <p:sp>
        <p:nvSpPr>
          <p:cNvPr id="9" name="矩形 8"/>
          <p:cNvSpPr/>
          <p:nvPr/>
        </p:nvSpPr>
        <p:spPr>
          <a:xfrm>
            <a:off x="9156225" y="2898089"/>
            <a:ext cx="1207089" cy="484351"/>
          </a:xfrm>
          <a:prstGeom prst="rect">
            <a:avLst/>
          </a:prstGeom>
          <a:solidFill>
            <a:srgbClr val="761D75"/>
          </a:solidFill>
          <a:ln>
            <a:noFill/>
          </a:ln>
          <a:effectLst/>
          <a:scene3d>
            <a:camera prst="orthographicFront">
              <a:rot lat="0" lon="0" rev="0"/>
            </a:camera>
            <a:lightRig rig="contrasting" dir="t">
              <a:rot lat="0" lon="0" rev="7800000"/>
            </a:lightRig>
          </a:scene3d>
          <a:sp3d>
            <a:bevelT w="139700" h="139700"/>
          </a:sp3d>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R118 G29 B117</a:t>
            </a:r>
          </a:p>
        </p:txBody>
      </p:sp>
      <p:sp>
        <p:nvSpPr>
          <p:cNvPr id="10" name="矩形 9"/>
          <p:cNvSpPr/>
          <p:nvPr/>
        </p:nvSpPr>
        <p:spPr>
          <a:xfrm>
            <a:off x="9156913" y="2423272"/>
            <a:ext cx="1206670" cy="484905"/>
          </a:xfrm>
          <a:prstGeom prst="rect">
            <a:avLst/>
          </a:prstGeom>
          <a:solidFill>
            <a:srgbClr val="0079C3"/>
          </a:solidFill>
          <a:ln>
            <a:noFill/>
          </a:ln>
          <a:effectLst/>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R0 G121 B195</a:t>
            </a:r>
          </a:p>
        </p:txBody>
      </p:sp>
      <p:sp>
        <p:nvSpPr>
          <p:cNvPr id="11" name="矩形 10"/>
          <p:cNvSpPr/>
          <p:nvPr/>
        </p:nvSpPr>
        <p:spPr>
          <a:xfrm>
            <a:off x="9156913" y="1939620"/>
            <a:ext cx="1206670" cy="483652"/>
          </a:xfrm>
          <a:prstGeom prst="rect">
            <a:avLst/>
          </a:prstGeom>
          <a:solidFill>
            <a:srgbClr val="0091DB"/>
          </a:solidFill>
          <a:ln>
            <a:noFill/>
          </a:ln>
          <a:effectLst/>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R0 G145 B219</a:t>
            </a:r>
          </a:p>
        </p:txBody>
      </p:sp>
      <p:sp>
        <p:nvSpPr>
          <p:cNvPr id="12" name="矩形 11"/>
          <p:cNvSpPr/>
          <p:nvPr/>
        </p:nvSpPr>
        <p:spPr>
          <a:xfrm>
            <a:off x="9156913" y="1444692"/>
            <a:ext cx="1206670" cy="484905"/>
          </a:xfrm>
          <a:prstGeom prst="rect">
            <a:avLst/>
          </a:prstGeom>
          <a:solidFill>
            <a:srgbClr val="6FBA2C"/>
          </a:solidFill>
          <a:ln>
            <a:noFill/>
          </a:ln>
          <a:effectLst/>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R111 G186 B44</a:t>
            </a:r>
          </a:p>
        </p:txBody>
      </p:sp>
      <p:sp>
        <p:nvSpPr>
          <p:cNvPr id="13" name="矩形 12"/>
          <p:cNvSpPr/>
          <p:nvPr/>
        </p:nvSpPr>
        <p:spPr>
          <a:xfrm>
            <a:off x="9156913" y="961040"/>
            <a:ext cx="1206670" cy="483652"/>
          </a:xfrm>
          <a:prstGeom prst="rect">
            <a:avLst/>
          </a:prstGeom>
          <a:solidFill>
            <a:srgbClr val="F18D00"/>
          </a:solidFill>
          <a:ln>
            <a:noFill/>
          </a:ln>
          <a:effectLst/>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R241 G141 B0</a:t>
            </a:r>
          </a:p>
        </p:txBody>
      </p:sp>
      <p:sp>
        <p:nvSpPr>
          <p:cNvPr id="14" name="矩形 13"/>
          <p:cNvSpPr/>
          <p:nvPr/>
        </p:nvSpPr>
        <p:spPr>
          <a:xfrm>
            <a:off x="9156225" y="3392465"/>
            <a:ext cx="1207089" cy="484351"/>
          </a:xfrm>
          <a:prstGeom prst="rect">
            <a:avLst/>
          </a:prstGeom>
          <a:solidFill>
            <a:srgbClr val="1F2C5C"/>
          </a:solidFill>
          <a:ln>
            <a:noFill/>
          </a:ln>
          <a:effectLst/>
          <a:scene3d>
            <a:camera prst="orthographicFront">
              <a:rot lat="0" lon="0" rev="0"/>
            </a:camera>
            <a:lightRig rig="contrasting" dir="t">
              <a:rot lat="0" lon="0" rev="7800000"/>
            </a:lightRig>
          </a:scene3d>
          <a:sp3d>
            <a:bevelT w="139700" h="139700"/>
          </a:sp3d>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R31 G44 B92</a:t>
            </a:r>
          </a:p>
        </p:txBody>
      </p:sp>
      <p:sp>
        <p:nvSpPr>
          <p:cNvPr id="19" name="矩形 18"/>
          <p:cNvSpPr/>
          <p:nvPr/>
        </p:nvSpPr>
        <p:spPr>
          <a:xfrm>
            <a:off x="7506889" y="4959312"/>
            <a:ext cx="1667241" cy="213007"/>
          </a:xfrm>
          <a:prstGeom prst="rect">
            <a:avLst/>
          </a:prstGeom>
          <a:solidFill>
            <a:schemeClr val="accent6">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0" name="矩形 19"/>
          <p:cNvSpPr/>
          <p:nvPr/>
        </p:nvSpPr>
        <p:spPr>
          <a:xfrm>
            <a:off x="5902780" y="4959312"/>
            <a:ext cx="1665807" cy="213007"/>
          </a:xfrm>
          <a:prstGeom prst="rect">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1" name="矩形 20"/>
          <p:cNvSpPr/>
          <p:nvPr/>
        </p:nvSpPr>
        <p:spPr>
          <a:xfrm>
            <a:off x="15784" y="4958060"/>
            <a:ext cx="1667241" cy="213007"/>
          </a:xfrm>
          <a:prstGeom prst="rect">
            <a:avLst/>
          </a:prstGeom>
          <a:solidFill>
            <a:srgbClr val="FF0066"/>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2" name="矩形 21"/>
          <p:cNvSpPr/>
          <p:nvPr/>
        </p:nvSpPr>
        <p:spPr>
          <a:xfrm>
            <a:off x="1490762" y="4958060"/>
            <a:ext cx="1667241" cy="213007"/>
          </a:xfrm>
          <a:prstGeom prst="rect">
            <a:avLst/>
          </a:prstGeom>
          <a:solidFill>
            <a:srgbClr val="7030A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3" name="矩形 22"/>
          <p:cNvSpPr/>
          <p:nvPr/>
        </p:nvSpPr>
        <p:spPr>
          <a:xfrm>
            <a:off x="2967173" y="4958060"/>
            <a:ext cx="1665807" cy="213007"/>
          </a:xfrm>
          <a:prstGeom prst="rect">
            <a:avLst/>
          </a:prstGeom>
          <a:solidFill>
            <a:srgbClr val="00B0F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4" name="矩形 23"/>
          <p:cNvSpPr/>
          <p:nvPr/>
        </p:nvSpPr>
        <p:spPr>
          <a:xfrm>
            <a:off x="4571283" y="4958060"/>
            <a:ext cx="1538109" cy="213007"/>
          </a:xfrm>
          <a:prstGeom prst="rect">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5" name="矩形 24"/>
          <p:cNvSpPr/>
          <p:nvPr/>
        </p:nvSpPr>
        <p:spPr>
          <a:xfrm>
            <a:off x="15784" y="4958060"/>
            <a:ext cx="1667241" cy="213007"/>
          </a:xfrm>
          <a:prstGeom prst="rect">
            <a:avLst/>
          </a:prstGeom>
          <a:solidFill>
            <a:srgbClr val="FF0066"/>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6" name="矩形 25"/>
          <p:cNvSpPr/>
          <p:nvPr/>
        </p:nvSpPr>
        <p:spPr>
          <a:xfrm>
            <a:off x="1490762" y="4958060"/>
            <a:ext cx="1667241" cy="213007"/>
          </a:xfrm>
          <a:prstGeom prst="rect">
            <a:avLst/>
          </a:prstGeom>
          <a:solidFill>
            <a:srgbClr val="7030A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7" name="矩形 26"/>
          <p:cNvSpPr/>
          <p:nvPr/>
        </p:nvSpPr>
        <p:spPr>
          <a:xfrm>
            <a:off x="2967173" y="4958060"/>
            <a:ext cx="1665807" cy="213007"/>
          </a:xfrm>
          <a:prstGeom prst="rect">
            <a:avLst/>
          </a:prstGeom>
          <a:solidFill>
            <a:srgbClr val="00B0F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8" name="矩形 27"/>
          <p:cNvSpPr/>
          <p:nvPr/>
        </p:nvSpPr>
        <p:spPr>
          <a:xfrm>
            <a:off x="4571283" y="4958060"/>
            <a:ext cx="1538109" cy="213007"/>
          </a:xfrm>
          <a:prstGeom prst="rect">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9" name="矩形 28"/>
          <p:cNvSpPr/>
          <p:nvPr/>
        </p:nvSpPr>
        <p:spPr>
          <a:xfrm>
            <a:off x="7501150" y="4958060"/>
            <a:ext cx="1665807" cy="213007"/>
          </a:xfrm>
          <a:prstGeom prst="rect">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30" name="矩形 29"/>
          <p:cNvSpPr/>
          <p:nvPr/>
        </p:nvSpPr>
        <p:spPr>
          <a:xfrm>
            <a:off x="5895606" y="4958060"/>
            <a:ext cx="1665807" cy="213007"/>
          </a:xfrm>
          <a:prstGeom prst="rect">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31" name="矩形 30"/>
          <p:cNvSpPr/>
          <p:nvPr/>
        </p:nvSpPr>
        <p:spPr>
          <a:xfrm>
            <a:off x="8609" y="4958060"/>
            <a:ext cx="1667241" cy="213007"/>
          </a:xfrm>
          <a:prstGeom prst="rect">
            <a:avLst/>
          </a:prstGeom>
          <a:solidFill>
            <a:srgbClr val="FF0066"/>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32" name="矩形 31"/>
          <p:cNvSpPr/>
          <p:nvPr/>
        </p:nvSpPr>
        <p:spPr>
          <a:xfrm>
            <a:off x="1483587" y="4958060"/>
            <a:ext cx="1667241" cy="213007"/>
          </a:xfrm>
          <a:prstGeom prst="rect">
            <a:avLst/>
          </a:prstGeom>
          <a:solidFill>
            <a:srgbClr val="7030A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33" name="矩形 32"/>
          <p:cNvSpPr/>
          <p:nvPr/>
        </p:nvSpPr>
        <p:spPr>
          <a:xfrm>
            <a:off x="2959999" y="4958060"/>
            <a:ext cx="1665807" cy="213007"/>
          </a:xfrm>
          <a:prstGeom prst="rect">
            <a:avLst/>
          </a:prstGeom>
          <a:solidFill>
            <a:srgbClr val="00B0F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34" name="矩形 33"/>
          <p:cNvSpPr/>
          <p:nvPr/>
        </p:nvSpPr>
        <p:spPr>
          <a:xfrm>
            <a:off x="4565544" y="4958060"/>
            <a:ext cx="1536674" cy="213007"/>
          </a:xfrm>
          <a:prstGeom prst="rect">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35" name="日期占位符 12"/>
          <p:cNvSpPr>
            <a:spLocks noGrp="1"/>
          </p:cNvSpPr>
          <p:nvPr>
            <p:ph type="dt" sz="half" idx="2"/>
          </p:nvPr>
        </p:nvSpPr>
        <p:spPr>
          <a:xfrm>
            <a:off x="126264" y="4852808"/>
            <a:ext cx="611226" cy="106504"/>
          </a:xfrm>
          <a:prstGeom prst="rect">
            <a:avLst/>
          </a:prstGeom>
        </p:spPr>
        <p:txBody>
          <a:bodyPr vert="horz" lIns="0" tIns="0" rIns="0" bIns="0" rtlCol="0" anchor="ctr" anchorCtr="0"/>
          <a:lstStyle>
            <a:lvl1pPr>
              <a:defRPr/>
            </a:lvl1pPr>
          </a:lstStyle>
          <a:p>
            <a:pPr rtl="0">
              <a:defRPr/>
            </a:pPr>
            <a:endParaRPr lang="zh-CN" altLang="en-US">
              <a:cs typeface="+mn-cs"/>
            </a:endParaRPr>
          </a:p>
        </p:txBody>
      </p:sp>
      <p:sp>
        <p:nvSpPr>
          <p:cNvPr id="36" name="页脚占位符 14"/>
          <p:cNvSpPr>
            <a:spLocks noGrp="1"/>
          </p:cNvSpPr>
          <p:nvPr>
            <p:ph type="ftr" sz="quarter" idx="3"/>
          </p:nvPr>
        </p:nvSpPr>
        <p:spPr>
          <a:xfrm>
            <a:off x="737489" y="4852808"/>
            <a:ext cx="5912824" cy="106504"/>
          </a:xfrm>
          <a:prstGeom prst="rect">
            <a:avLst/>
          </a:prstGeom>
        </p:spPr>
        <p:txBody>
          <a:bodyPr vert="horz" lIns="0" tIns="39357" rIns="0" bIns="39357" rtlCol="0" anchor="ctr" anchorCtr="0"/>
          <a:lstStyle>
            <a:lvl1pPr>
              <a:defRPr/>
            </a:lvl1pPr>
          </a:lstStyle>
          <a:p>
            <a:pPr rtl="0">
              <a:defRPr/>
            </a:pPr>
            <a:endParaRPr lang="zh-CN" altLang="en-US">
              <a:cs typeface="+mn-cs"/>
            </a:endParaRPr>
          </a:p>
        </p:txBody>
      </p:sp>
      <p:sp>
        <p:nvSpPr>
          <p:cNvPr id="37" name="灯片编号占位符 15"/>
          <p:cNvSpPr>
            <a:spLocks noGrp="1"/>
          </p:cNvSpPr>
          <p:nvPr>
            <p:ph type="sldNum" sz="quarter" idx="4"/>
          </p:nvPr>
        </p:nvSpPr>
        <p:spPr>
          <a:xfrm>
            <a:off x="8554946" y="4777151"/>
            <a:ext cx="490703" cy="164141"/>
          </a:xfrm>
          <a:prstGeom prst="rect">
            <a:avLst/>
          </a:prstGeom>
        </p:spPr>
        <p:txBody>
          <a:bodyPr vert="horz" wrap="square" lIns="0" tIns="39357" rIns="0" bIns="39357" numCol="1" anchor="ctr" anchorCtr="0" compatLnSpc="1"/>
          <a:lstStyle/>
          <a:p>
            <a:pPr algn="r"/>
            <a:fld id="{9A0DB2DC-4C9A-4742-B13C-FB6460FD3503}" type="slidenum">
              <a:rPr lang="zh-CN" altLang="en-US" sz="900" dirty="0">
                <a:solidFill>
                  <a:srgbClr val="0091DB"/>
                </a:solidFill>
                <a:latin typeface="Verdana" panose="020B0604030504040204" pitchFamily="34" charset="0"/>
                <a:ea typeface="黑体" panose="02010609060101010101" pitchFamily="49" charset="-122"/>
              </a:rPr>
              <a:pPr algn="r"/>
              <a:t>‹#›</a:t>
            </a:fld>
            <a:endParaRPr lang="zh-CN" altLang="en-US" sz="900" dirty="0">
              <a:solidFill>
                <a:srgbClr val="0091DB"/>
              </a:solidFill>
              <a:latin typeface="Verdana" panose="020B0604030504040204" pitchFamily="34" charset="0"/>
              <a:ea typeface="黑体" panose="02010609060101010101" pitchFamily="49" charset="-122"/>
            </a:endParaRPr>
          </a:p>
        </p:txBody>
      </p:sp>
      <p:pic>
        <p:nvPicPr>
          <p:cNvPr id="39" name="图片 38"/>
          <p:cNvPicPr>
            <a:picLocks noChangeAspect="1"/>
          </p:cNvPicPr>
          <p:nvPr userDrawn="1"/>
        </p:nvPicPr>
        <p:blipFill>
          <a:blip r:embed="rId2" cstate="print"/>
          <a:stretch>
            <a:fillRect/>
          </a:stretch>
        </p:blipFill>
        <p:spPr>
          <a:xfrm>
            <a:off x="6057612" y="173467"/>
            <a:ext cx="3081781" cy="209270"/>
          </a:xfrm>
          <a:prstGeom prst="rect">
            <a:avLst/>
          </a:prstGeom>
        </p:spPr>
      </p:pic>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7" name="矩形 6"/>
          <p:cNvSpPr/>
          <p:nvPr/>
        </p:nvSpPr>
        <p:spPr>
          <a:xfrm>
            <a:off x="9156913" y="-3757"/>
            <a:ext cx="1206670" cy="484905"/>
          </a:xfrm>
          <a:prstGeom prst="rect">
            <a:avLst/>
          </a:prstGeom>
          <a:solidFill>
            <a:srgbClr val="D80C18"/>
          </a:solidFill>
          <a:ln>
            <a:noFill/>
          </a:ln>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390592" hangingPunct="1">
              <a:spcBef>
                <a:spcPct val="0"/>
              </a:spcBef>
              <a:spcAft>
                <a:spcPct val="0"/>
              </a:spcAft>
              <a:buFont typeface="Arial" panose="020B0604020202020204" pitchFamily="34" charset="0"/>
              <a:buNone/>
              <a:defRPr/>
            </a:pPr>
            <a:r>
              <a:rPr lang="en-US" sz="1200" b="1" kern="1200" noProof="1">
                <a:solidFill>
                  <a:prstClr val="white"/>
                </a:solidFill>
              </a:rPr>
              <a:t>R216 G12 B24</a:t>
            </a:r>
          </a:p>
        </p:txBody>
      </p:sp>
      <p:sp>
        <p:nvSpPr>
          <p:cNvPr id="8" name="矩形 7"/>
          <p:cNvSpPr/>
          <p:nvPr/>
        </p:nvSpPr>
        <p:spPr>
          <a:xfrm>
            <a:off x="9156913" y="476135"/>
            <a:ext cx="1206670" cy="484905"/>
          </a:xfrm>
          <a:prstGeom prst="rect">
            <a:avLst/>
          </a:prstGeom>
          <a:solidFill>
            <a:srgbClr val="F10074"/>
          </a:solidFill>
          <a:ln>
            <a:noFill/>
          </a:ln>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R241 G0 B116</a:t>
            </a:r>
          </a:p>
        </p:txBody>
      </p:sp>
      <p:sp>
        <p:nvSpPr>
          <p:cNvPr id="9" name="矩形 8"/>
          <p:cNvSpPr/>
          <p:nvPr/>
        </p:nvSpPr>
        <p:spPr>
          <a:xfrm>
            <a:off x="9156225" y="2898089"/>
            <a:ext cx="1207089" cy="484351"/>
          </a:xfrm>
          <a:prstGeom prst="rect">
            <a:avLst/>
          </a:prstGeom>
          <a:solidFill>
            <a:srgbClr val="761D75"/>
          </a:solidFill>
          <a:ln>
            <a:noFill/>
          </a:ln>
          <a:effectLst/>
          <a:scene3d>
            <a:camera prst="orthographicFront">
              <a:rot lat="0" lon="0" rev="0"/>
            </a:camera>
            <a:lightRig rig="contrasting" dir="t">
              <a:rot lat="0" lon="0" rev="7800000"/>
            </a:lightRig>
          </a:scene3d>
          <a:sp3d>
            <a:bevelT w="139700" h="139700"/>
          </a:sp3d>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R118 G29 B117</a:t>
            </a:r>
          </a:p>
        </p:txBody>
      </p:sp>
      <p:sp>
        <p:nvSpPr>
          <p:cNvPr id="10" name="矩形 9"/>
          <p:cNvSpPr/>
          <p:nvPr/>
        </p:nvSpPr>
        <p:spPr>
          <a:xfrm>
            <a:off x="9156913" y="2423272"/>
            <a:ext cx="1206670" cy="484905"/>
          </a:xfrm>
          <a:prstGeom prst="rect">
            <a:avLst/>
          </a:prstGeom>
          <a:solidFill>
            <a:srgbClr val="0079C3"/>
          </a:solidFill>
          <a:ln>
            <a:noFill/>
          </a:ln>
          <a:effectLst/>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R0 G121 B195</a:t>
            </a:r>
          </a:p>
        </p:txBody>
      </p:sp>
      <p:sp>
        <p:nvSpPr>
          <p:cNvPr id="11" name="矩形 10"/>
          <p:cNvSpPr/>
          <p:nvPr/>
        </p:nvSpPr>
        <p:spPr>
          <a:xfrm>
            <a:off x="9156913" y="1939620"/>
            <a:ext cx="1206670" cy="483652"/>
          </a:xfrm>
          <a:prstGeom prst="rect">
            <a:avLst/>
          </a:prstGeom>
          <a:solidFill>
            <a:srgbClr val="0091DB"/>
          </a:solidFill>
          <a:ln>
            <a:noFill/>
          </a:ln>
          <a:effectLst/>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R0 G145 B219</a:t>
            </a:r>
          </a:p>
        </p:txBody>
      </p:sp>
      <p:sp>
        <p:nvSpPr>
          <p:cNvPr id="12" name="矩形 11"/>
          <p:cNvSpPr/>
          <p:nvPr/>
        </p:nvSpPr>
        <p:spPr>
          <a:xfrm>
            <a:off x="9156913" y="1444692"/>
            <a:ext cx="1206670" cy="484905"/>
          </a:xfrm>
          <a:prstGeom prst="rect">
            <a:avLst/>
          </a:prstGeom>
          <a:solidFill>
            <a:srgbClr val="6FBA2C"/>
          </a:solidFill>
          <a:ln>
            <a:noFill/>
          </a:ln>
          <a:effectLst/>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R111 G186 B44</a:t>
            </a:r>
          </a:p>
        </p:txBody>
      </p:sp>
      <p:sp>
        <p:nvSpPr>
          <p:cNvPr id="13" name="矩形 12"/>
          <p:cNvSpPr/>
          <p:nvPr/>
        </p:nvSpPr>
        <p:spPr>
          <a:xfrm>
            <a:off x="9156913" y="961040"/>
            <a:ext cx="1206670" cy="483652"/>
          </a:xfrm>
          <a:prstGeom prst="rect">
            <a:avLst/>
          </a:prstGeom>
          <a:solidFill>
            <a:srgbClr val="F18D00"/>
          </a:solidFill>
          <a:ln>
            <a:noFill/>
          </a:ln>
          <a:effectLst/>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R241 G141 B0</a:t>
            </a:r>
          </a:p>
        </p:txBody>
      </p:sp>
      <p:sp>
        <p:nvSpPr>
          <p:cNvPr id="14" name="矩形 13"/>
          <p:cNvSpPr/>
          <p:nvPr/>
        </p:nvSpPr>
        <p:spPr>
          <a:xfrm>
            <a:off x="9156225" y="3392465"/>
            <a:ext cx="1207089" cy="484351"/>
          </a:xfrm>
          <a:prstGeom prst="rect">
            <a:avLst/>
          </a:prstGeom>
          <a:solidFill>
            <a:srgbClr val="1F2C5C"/>
          </a:solidFill>
          <a:ln>
            <a:noFill/>
          </a:ln>
          <a:effectLst/>
          <a:scene3d>
            <a:camera prst="orthographicFront">
              <a:rot lat="0" lon="0" rev="0"/>
            </a:camera>
            <a:lightRig rig="contrasting" dir="t">
              <a:rot lat="0" lon="0" rev="7800000"/>
            </a:lightRig>
          </a:scene3d>
          <a:sp3d>
            <a:bevelT w="139700" h="139700"/>
          </a:sp3d>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R31 G44 B92</a:t>
            </a:r>
          </a:p>
        </p:txBody>
      </p:sp>
      <p:sp>
        <p:nvSpPr>
          <p:cNvPr id="19" name="矩形 18"/>
          <p:cNvSpPr/>
          <p:nvPr/>
        </p:nvSpPr>
        <p:spPr>
          <a:xfrm>
            <a:off x="7506889" y="4959312"/>
            <a:ext cx="1667241" cy="213007"/>
          </a:xfrm>
          <a:prstGeom prst="rect">
            <a:avLst/>
          </a:prstGeom>
          <a:solidFill>
            <a:schemeClr val="accent6">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0" name="矩形 19"/>
          <p:cNvSpPr/>
          <p:nvPr/>
        </p:nvSpPr>
        <p:spPr>
          <a:xfrm>
            <a:off x="5902780" y="4959312"/>
            <a:ext cx="1665807" cy="213007"/>
          </a:xfrm>
          <a:prstGeom prst="rect">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1" name="矩形 20"/>
          <p:cNvSpPr/>
          <p:nvPr/>
        </p:nvSpPr>
        <p:spPr>
          <a:xfrm>
            <a:off x="15784" y="4958060"/>
            <a:ext cx="1667241" cy="213007"/>
          </a:xfrm>
          <a:prstGeom prst="rect">
            <a:avLst/>
          </a:prstGeom>
          <a:solidFill>
            <a:srgbClr val="FF0066"/>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2" name="矩形 21"/>
          <p:cNvSpPr/>
          <p:nvPr/>
        </p:nvSpPr>
        <p:spPr>
          <a:xfrm>
            <a:off x="1490762" y="4958060"/>
            <a:ext cx="1667241" cy="213007"/>
          </a:xfrm>
          <a:prstGeom prst="rect">
            <a:avLst/>
          </a:prstGeom>
          <a:solidFill>
            <a:srgbClr val="7030A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3" name="矩形 22"/>
          <p:cNvSpPr/>
          <p:nvPr/>
        </p:nvSpPr>
        <p:spPr>
          <a:xfrm>
            <a:off x="2967173" y="4958060"/>
            <a:ext cx="1665807" cy="213007"/>
          </a:xfrm>
          <a:prstGeom prst="rect">
            <a:avLst/>
          </a:prstGeom>
          <a:solidFill>
            <a:srgbClr val="00B0F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4" name="矩形 23"/>
          <p:cNvSpPr/>
          <p:nvPr/>
        </p:nvSpPr>
        <p:spPr>
          <a:xfrm>
            <a:off x="4571283" y="4958060"/>
            <a:ext cx="1538109" cy="213007"/>
          </a:xfrm>
          <a:prstGeom prst="rect">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5" name="矩形 24"/>
          <p:cNvSpPr/>
          <p:nvPr/>
        </p:nvSpPr>
        <p:spPr>
          <a:xfrm>
            <a:off x="15784" y="4958060"/>
            <a:ext cx="1667241" cy="213007"/>
          </a:xfrm>
          <a:prstGeom prst="rect">
            <a:avLst/>
          </a:prstGeom>
          <a:solidFill>
            <a:srgbClr val="FF0066"/>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6" name="矩形 25"/>
          <p:cNvSpPr/>
          <p:nvPr/>
        </p:nvSpPr>
        <p:spPr>
          <a:xfrm>
            <a:off x="1490762" y="4958060"/>
            <a:ext cx="1667241" cy="213007"/>
          </a:xfrm>
          <a:prstGeom prst="rect">
            <a:avLst/>
          </a:prstGeom>
          <a:solidFill>
            <a:srgbClr val="7030A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7" name="矩形 26"/>
          <p:cNvSpPr/>
          <p:nvPr/>
        </p:nvSpPr>
        <p:spPr>
          <a:xfrm>
            <a:off x="2967173" y="4958060"/>
            <a:ext cx="1665807" cy="213007"/>
          </a:xfrm>
          <a:prstGeom prst="rect">
            <a:avLst/>
          </a:prstGeom>
          <a:solidFill>
            <a:srgbClr val="00B0F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8" name="矩形 27"/>
          <p:cNvSpPr/>
          <p:nvPr/>
        </p:nvSpPr>
        <p:spPr>
          <a:xfrm>
            <a:off x="4571283" y="4958060"/>
            <a:ext cx="1538109" cy="213007"/>
          </a:xfrm>
          <a:prstGeom prst="rect">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9" name="矩形 28"/>
          <p:cNvSpPr/>
          <p:nvPr/>
        </p:nvSpPr>
        <p:spPr>
          <a:xfrm>
            <a:off x="7501150" y="4958060"/>
            <a:ext cx="1665807" cy="213007"/>
          </a:xfrm>
          <a:prstGeom prst="rect">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30" name="矩形 29"/>
          <p:cNvSpPr/>
          <p:nvPr/>
        </p:nvSpPr>
        <p:spPr>
          <a:xfrm>
            <a:off x="5895606" y="4958060"/>
            <a:ext cx="1665807" cy="213007"/>
          </a:xfrm>
          <a:prstGeom prst="rect">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31" name="矩形 30"/>
          <p:cNvSpPr/>
          <p:nvPr/>
        </p:nvSpPr>
        <p:spPr>
          <a:xfrm>
            <a:off x="8609" y="4958060"/>
            <a:ext cx="1667241" cy="213007"/>
          </a:xfrm>
          <a:prstGeom prst="rect">
            <a:avLst/>
          </a:prstGeom>
          <a:solidFill>
            <a:srgbClr val="FF0066"/>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32" name="矩形 31"/>
          <p:cNvSpPr/>
          <p:nvPr/>
        </p:nvSpPr>
        <p:spPr>
          <a:xfrm>
            <a:off x="1483587" y="4958060"/>
            <a:ext cx="1667241" cy="213007"/>
          </a:xfrm>
          <a:prstGeom prst="rect">
            <a:avLst/>
          </a:prstGeom>
          <a:solidFill>
            <a:srgbClr val="7030A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33" name="矩形 32"/>
          <p:cNvSpPr/>
          <p:nvPr/>
        </p:nvSpPr>
        <p:spPr>
          <a:xfrm>
            <a:off x="2959999" y="4958060"/>
            <a:ext cx="1665807" cy="213007"/>
          </a:xfrm>
          <a:prstGeom prst="rect">
            <a:avLst/>
          </a:prstGeom>
          <a:solidFill>
            <a:srgbClr val="00B0F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34" name="矩形 33"/>
          <p:cNvSpPr/>
          <p:nvPr/>
        </p:nvSpPr>
        <p:spPr>
          <a:xfrm>
            <a:off x="4565544" y="4958060"/>
            <a:ext cx="1536674" cy="213007"/>
          </a:xfrm>
          <a:prstGeom prst="rect">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35" name="日期占位符 12"/>
          <p:cNvSpPr>
            <a:spLocks noGrp="1"/>
          </p:cNvSpPr>
          <p:nvPr>
            <p:ph type="dt" sz="half" idx="2"/>
          </p:nvPr>
        </p:nvSpPr>
        <p:spPr>
          <a:xfrm>
            <a:off x="126264" y="4852808"/>
            <a:ext cx="611226" cy="106504"/>
          </a:xfrm>
          <a:prstGeom prst="rect">
            <a:avLst/>
          </a:prstGeom>
        </p:spPr>
        <p:txBody>
          <a:bodyPr vert="horz" lIns="0" tIns="0" rIns="0" bIns="0" rtlCol="0" anchor="ctr" anchorCtr="0"/>
          <a:lstStyle>
            <a:lvl1pPr>
              <a:defRPr/>
            </a:lvl1pPr>
          </a:lstStyle>
          <a:p>
            <a:pPr rtl="0">
              <a:defRPr/>
            </a:pPr>
            <a:endParaRPr lang="zh-CN" altLang="en-US">
              <a:cs typeface="+mn-cs"/>
            </a:endParaRPr>
          </a:p>
        </p:txBody>
      </p:sp>
      <p:sp>
        <p:nvSpPr>
          <p:cNvPr id="36" name="页脚占位符 14"/>
          <p:cNvSpPr>
            <a:spLocks noGrp="1"/>
          </p:cNvSpPr>
          <p:nvPr>
            <p:ph type="ftr" sz="quarter" idx="3"/>
          </p:nvPr>
        </p:nvSpPr>
        <p:spPr>
          <a:xfrm>
            <a:off x="737489" y="4852808"/>
            <a:ext cx="5912824" cy="106504"/>
          </a:xfrm>
          <a:prstGeom prst="rect">
            <a:avLst/>
          </a:prstGeom>
        </p:spPr>
        <p:txBody>
          <a:bodyPr vert="horz" lIns="0" tIns="39357" rIns="0" bIns="39357" rtlCol="0" anchor="ctr" anchorCtr="0"/>
          <a:lstStyle>
            <a:lvl1pPr>
              <a:defRPr/>
            </a:lvl1pPr>
          </a:lstStyle>
          <a:p>
            <a:pPr rtl="0">
              <a:defRPr/>
            </a:pPr>
            <a:endParaRPr lang="zh-CN" altLang="en-US">
              <a:cs typeface="+mn-cs"/>
            </a:endParaRPr>
          </a:p>
        </p:txBody>
      </p:sp>
      <p:sp>
        <p:nvSpPr>
          <p:cNvPr id="37" name="灯片编号占位符 15"/>
          <p:cNvSpPr>
            <a:spLocks noGrp="1"/>
          </p:cNvSpPr>
          <p:nvPr>
            <p:ph type="sldNum" sz="quarter" idx="4"/>
          </p:nvPr>
        </p:nvSpPr>
        <p:spPr>
          <a:xfrm>
            <a:off x="7531281" y="4795171"/>
            <a:ext cx="490703" cy="164141"/>
          </a:xfrm>
          <a:prstGeom prst="rect">
            <a:avLst/>
          </a:prstGeom>
        </p:spPr>
        <p:txBody>
          <a:bodyPr vert="horz" wrap="square" lIns="0" tIns="39357" rIns="0" bIns="39357" numCol="1" anchor="ctr" anchorCtr="0" compatLnSpc="1"/>
          <a:lstStyle/>
          <a:p>
            <a:pPr algn="r"/>
            <a:fld id="{9A0DB2DC-4C9A-4742-B13C-FB6460FD3503}" type="slidenum">
              <a:rPr lang="zh-CN" altLang="en-US" sz="900" dirty="0">
                <a:solidFill>
                  <a:srgbClr val="0091DB"/>
                </a:solidFill>
                <a:latin typeface="Verdana" panose="020B0604030504040204" pitchFamily="34" charset="0"/>
                <a:ea typeface="黑体" panose="02010609060101010101" pitchFamily="49" charset="-122"/>
              </a:rPr>
              <a:pPr algn="r"/>
              <a:t>‹#›</a:t>
            </a:fld>
            <a:endParaRPr lang="zh-CN" altLang="en-US" sz="900" dirty="0">
              <a:solidFill>
                <a:srgbClr val="0091DB"/>
              </a:solidFill>
              <a:latin typeface="Verdana" panose="020B0604030504040204" pitchFamily="34" charset="0"/>
              <a:ea typeface="黑体" panose="02010609060101010101" pitchFamily="49" charset="-122"/>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
        <p:nvSpPr>
          <p:cNvPr id="7" name="矩形 6"/>
          <p:cNvSpPr/>
          <p:nvPr/>
        </p:nvSpPr>
        <p:spPr>
          <a:xfrm>
            <a:off x="9156913" y="-3757"/>
            <a:ext cx="1206670" cy="484905"/>
          </a:xfrm>
          <a:prstGeom prst="rect">
            <a:avLst/>
          </a:prstGeom>
          <a:solidFill>
            <a:srgbClr val="D80C18"/>
          </a:solidFill>
          <a:ln>
            <a:noFill/>
          </a:ln>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390592" hangingPunct="1">
              <a:spcBef>
                <a:spcPct val="0"/>
              </a:spcBef>
              <a:spcAft>
                <a:spcPct val="0"/>
              </a:spcAft>
              <a:buFont typeface="Arial" panose="020B0604020202020204" pitchFamily="34" charset="0"/>
              <a:buNone/>
              <a:defRPr/>
            </a:pPr>
            <a:r>
              <a:rPr lang="en-US" sz="1200" b="1" kern="1200" noProof="1">
                <a:solidFill>
                  <a:prstClr val="white"/>
                </a:solidFill>
              </a:rPr>
              <a:t>R216 G12 B24</a:t>
            </a:r>
          </a:p>
        </p:txBody>
      </p:sp>
      <p:sp>
        <p:nvSpPr>
          <p:cNvPr id="8" name="矩形 7"/>
          <p:cNvSpPr/>
          <p:nvPr/>
        </p:nvSpPr>
        <p:spPr>
          <a:xfrm>
            <a:off x="9156913" y="476135"/>
            <a:ext cx="1206670" cy="484905"/>
          </a:xfrm>
          <a:prstGeom prst="rect">
            <a:avLst/>
          </a:prstGeom>
          <a:solidFill>
            <a:srgbClr val="F10074"/>
          </a:solidFill>
          <a:ln>
            <a:noFill/>
          </a:ln>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R241 G0 B116</a:t>
            </a:r>
          </a:p>
        </p:txBody>
      </p:sp>
      <p:sp>
        <p:nvSpPr>
          <p:cNvPr id="9" name="矩形 8"/>
          <p:cNvSpPr/>
          <p:nvPr/>
        </p:nvSpPr>
        <p:spPr>
          <a:xfrm>
            <a:off x="9156225" y="2898089"/>
            <a:ext cx="1207089" cy="484351"/>
          </a:xfrm>
          <a:prstGeom prst="rect">
            <a:avLst/>
          </a:prstGeom>
          <a:solidFill>
            <a:srgbClr val="761D75"/>
          </a:solidFill>
          <a:ln>
            <a:noFill/>
          </a:ln>
          <a:effectLst/>
          <a:scene3d>
            <a:camera prst="orthographicFront">
              <a:rot lat="0" lon="0" rev="0"/>
            </a:camera>
            <a:lightRig rig="contrasting" dir="t">
              <a:rot lat="0" lon="0" rev="7800000"/>
            </a:lightRig>
          </a:scene3d>
          <a:sp3d>
            <a:bevelT w="139700" h="139700"/>
          </a:sp3d>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R118 G29 B117</a:t>
            </a:r>
          </a:p>
        </p:txBody>
      </p:sp>
      <p:sp>
        <p:nvSpPr>
          <p:cNvPr id="10" name="矩形 9"/>
          <p:cNvSpPr/>
          <p:nvPr/>
        </p:nvSpPr>
        <p:spPr>
          <a:xfrm>
            <a:off x="9156913" y="2423272"/>
            <a:ext cx="1206670" cy="484905"/>
          </a:xfrm>
          <a:prstGeom prst="rect">
            <a:avLst/>
          </a:prstGeom>
          <a:solidFill>
            <a:srgbClr val="0079C3"/>
          </a:solidFill>
          <a:ln>
            <a:noFill/>
          </a:ln>
          <a:effectLst/>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R0 G121 B195</a:t>
            </a:r>
          </a:p>
        </p:txBody>
      </p:sp>
      <p:sp>
        <p:nvSpPr>
          <p:cNvPr id="11" name="矩形 10"/>
          <p:cNvSpPr/>
          <p:nvPr/>
        </p:nvSpPr>
        <p:spPr>
          <a:xfrm>
            <a:off x="9156913" y="1939620"/>
            <a:ext cx="1206670" cy="483652"/>
          </a:xfrm>
          <a:prstGeom prst="rect">
            <a:avLst/>
          </a:prstGeom>
          <a:solidFill>
            <a:srgbClr val="0091DB"/>
          </a:solidFill>
          <a:ln>
            <a:noFill/>
          </a:ln>
          <a:effectLst/>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R0 G145 B219</a:t>
            </a:r>
          </a:p>
        </p:txBody>
      </p:sp>
      <p:sp>
        <p:nvSpPr>
          <p:cNvPr id="12" name="矩形 11"/>
          <p:cNvSpPr/>
          <p:nvPr/>
        </p:nvSpPr>
        <p:spPr>
          <a:xfrm>
            <a:off x="9156913" y="1444692"/>
            <a:ext cx="1206670" cy="484905"/>
          </a:xfrm>
          <a:prstGeom prst="rect">
            <a:avLst/>
          </a:prstGeom>
          <a:solidFill>
            <a:srgbClr val="6FBA2C"/>
          </a:solidFill>
          <a:ln>
            <a:noFill/>
          </a:ln>
          <a:effectLst/>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R111 G186 B44</a:t>
            </a:r>
          </a:p>
        </p:txBody>
      </p:sp>
      <p:sp>
        <p:nvSpPr>
          <p:cNvPr id="13" name="矩形 12"/>
          <p:cNvSpPr/>
          <p:nvPr/>
        </p:nvSpPr>
        <p:spPr>
          <a:xfrm>
            <a:off x="9156913" y="961040"/>
            <a:ext cx="1206670" cy="483652"/>
          </a:xfrm>
          <a:prstGeom prst="rect">
            <a:avLst/>
          </a:prstGeom>
          <a:solidFill>
            <a:srgbClr val="F18D00"/>
          </a:solidFill>
          <a:ln>
            <a:noFill/>
          </a:ln>
          <a:effectLst/>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R241 G141 B0</a:t>
            </a:r>
          </a:p>
        </p:txBody>
      </p:sp>
      <p:sp>
        <p:nvSpPr>
          <p:cNvPr id="14" name="矩形 13"/>
          <p:cNvSpPr/>
          <p:nvPr/>
        </p:nvSpPr>
        <p:spPr>
          <a:xfrm>
            <a:off x="9156225" y="3392465"/>
            <a:ext cx="1207089" cy="484351"/>
          </a:xfrm>
          <a:prstGeom prst="rect">
            <a:avLst/>
          </a:prstGeom>
          <a:solidFill>
            <a:srgbClr val="1F2C5C"/>
          </a:solidFill>
          <a:ln>
            <a:noFill/>
          </a:ln>
          <a:effectLst/>
          <a:scene3d>
            <a:camera prst="orthographicFront">
              <a:rot lat="0" lon="0" rev="0"/>
            </a:camera>
            <a:lightRig rig="contrasting" dir="t">
              <a:rot lat="0" lon="0" rev="7800000"/>
            </a:lightRig>
          </a:scene3d>
          <a:sp3d>
            <a:bevelT w="139700" h="139700"/>
          </a:sp3d>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R31 G44 B92</a:t>
            </a:r>
          </a:p>
        </p:txBody>
      </p:sp>
      <p:sp>
        <p:nvSpPr>
          <p:cNvPr id="15" name="矩形 14"/>
          <p:cNvSpPr/>
          <p:nvPr/>
        </p:nvSpPr>
        <p:spPr>
          <a:xfrm>
            <a:off x="7501150" y="4958060"/>
            <a:ext cx="1665807" cy="213007"/>
          </a:xfrm>
          <a:prstGeom prst="rect">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19" name="矩形 18"/>
          <p:cNvSpPr/>
          <p:nvPr/>
        </p:nvSpPr>
        <p:spPr>
          <a:xfrm>
            <a:off x="5895606" y="4958060"/>
            <a:ext cx="1665807" cy="213007"/>
          </a:xfrm>
          <a:prstGeom prst="rect">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0" name="矩形 19"/>
          <p:cNvSpPr/>
          <p:nvPr/>
        </p:nvSpPr>
        <p:spPr>
          <a:xfrm>
            <a:off x="8609" y="4958060"/>
            <a:ext cx="1667241" cy="213007"/>
          </a:xfrm>
          <a:prstGeom prst="rect">
            <a:avLst/>
          </a:prstGeom>
          <a:solidFill>
            <a:srgbClr val="FF0066"/>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1" name="矩形 20"/>
          <p:cNvSpPr/>
          <p:nvPr/>
        </p:nvSpPr>
        <p:spPr>
          <a:xfrm>
            <a:off x="1483587" y="4958060"/>
            <a:ext cx="1667241" cy="213007"/>
          </a:xfrm>
          <a:prstGeom prst="rect">
            <a:avLst/>
          </a:prstGeom>
          <a:solidFill>
            <a:srgbClr val="7030A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2" name="矩形 21"/>
          <p:cNvSpPr/>
          <p:nvPr/>
        </p:nvSpPr>
        <p:spPr>
          <a:xfrm>
            <a:off x="2959999" y="4958060"/>
            <a:ext cx="1665807" cy="213007"/>
          </a:xfrm>
          <a:prstGeom prst="rect">
            <a:avLst/>
          </a:prstGeom>
          <a:solidFill>
            <a:srgbClr val="00B0F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3" name="矩形 22"/>
          <p:cNvSpPr/>
          <p:nvPr/>
        </p:nvSpPr>
        <p:spPr>
          <a:xfrm>
            <a:off x="4565544" y="4958060"/>
            <a:ext cx="1536674" cy="213007"/>
          </a:xfrm>
          <a:prstGeom prst="rect">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cxnSp>
        <p:nvCxnSpPr>
          <p:cNvPr id="24" name="直接连接符 23"/>
          <p:cNvCxnSpPr/>
          <p:nvPr/>
        </p:nvCxnSpPr>
        <p:spPr>
          <a:xfrm>
            <a:off x="1" y="804416"/>
            <a:ext cx="9323350" cy="0"/>
          </a:xfrm>
          <a:prstGeom prst="line">
            <a:avLst/>
          </a:prstGeom>
          <a:ln w="28575">
            <a:solidFill>
              <a:srgbClr val="731C72"/>
            </a:solidFill>
            <a:prstDash val="solid"/>
          </a:ln>
        </p:spPr>
        <p:style>
          <a:lnRef idx="1">
            <a:schemeClr val="accent1"/>
          </a:lnRef>
          <a:fillRef idx="0">
            <a:schemeClr val="accent1"/>
          </a:fillRef>
          <a:effectRef idx="0">
            <a:schemeClr val="accent1"/>
          </a:effectRef>
          <a:fontRef idx="minor">
            <a:schemeClr val="tx1"/>
          </a:fontRef>
        </p:style>
      </p:cxnSp>
      <p:sp>
        <p:nvSpPr>
          <p:cNvPr id="25" name="任意多边形 24"/>
          <p:cNvSpPr/>
          <p:nvPr/>
        </p:nvSpPr>
        <p:spPr>
          <a:xfrm>
            <a:off x="0" y="239320"/>
            <a:ext cx="152090" cy="566349"/>
          </a:xfrm>
          <a:custGeom>
            <a:avLst/>
            <a:gdLst>
              <a:gd name="connsiteX0" fmla="*/ 0 w 2305316"/>
              <a:gd name="connsiteY0" fmla="*/ 0 h 392806"/>
              <a:gd name="connsiteX1" fmla="*/ 2305316 w 2305316"/>
              <a:gd name="connsiteY1" fmla="*/ 0 h 392806"/>
              <a:gd name="connsiteX2" fmla="*/ 2163649 w 2305316"/>
              <a:gd name="connsiteY2" fmla="*/ 392806 h 392806"/>
              <a:gd name="connsiteX3" fmla="*/ 0 w 2305316"/>
              <a:gd name="connsiteY3" fmla="*/ 392806 h 392806"/>
            </a:gdLst>
            <a:ahLst/>
            <a:cxnLst>
              <a:cxn ang="0">
                <a:pos x="connsiteX0" y="connsiteY0"/>
              </a:cxn>
              <a:cxn ang="0">
                <a:pos x="connsiteX1" y="connsiteY1"/>
              </a:cxn>
              <a:cxn ang="0">
                <a:pos x="connsiteX2" y="connsiteY2"/>
              </a:cxn>
              <a:cxn ang="0">
                <a:pos x="connsiteX3" y="connsiteY3"/>
              </a:cxn>
            </a:cxnLst>
            <a:rect l="l" t="t" r="r" b="b"/>
            <a:pathLst>
              <a:path w="2305316" h="392806">
                <a:moveTo>
                  <a:pt x="0" y="0"/>
                </a:moveTo>
                <a:lnTo>
                  <a:pt x="2305316" y="0"/>
                </a:lnTo>
                <a:lnTo>
                  <a:pt x="2163649" y="392806"/>
                </a:lnTo>
                <a:lnTo>
                  <a:pt x="0" y="392806"/>
                </a:lnTo>
                <a:close/>
              </a:path>
            </a:pathLst>
          </a:custGeom>
          <a:solidFill>
            <a:srgbClr val="731C72"/>
          </a:solidFill>
          <a:ln>
            <a:noFill/>
          </a:ln>
        </p:spPr>
        <p:style>
          <a:lnRef idx="2">
            <a:schemeClr val="accent1">
              <a:shade val="50000"/>
            </a:schemeClr>
          </a:lnRef>
          <a:fillRef idx="1">
            <a:schemeClr val="accent1"/>
          </a:fillRef>
          <a:effectRef idx="0">
            <a:schemeClr val="accent1"/>
          </a:effectRef>
          <a:fontRef idx="minor">
            <a:schemeClr val="lt1"/>
          </a:fontRef>
        </p:style>
        <p:txBody>
          <a:bodyPr lIns="78885" tIns="39443" rIns="78885" bIns="39443" anchor="ctr"/>
          <a:lstStyle/>
          <a:p>
            <a:pPr algn="ctr" defTabSz="78118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18" name="文本占位符 25"/>
          <p:cNvSpPr>
            <a:spLocks noGrp="1"/>
          </p:cNvSpPr>
          <p:nvPr>
            <p:ph type="body" sz="quarter" idx="11"/>
          </p:nvPr>
        </p:nvSpPr>
        <p:spPr>
          <a:xfrm>
            <a:off x="341686" y="357729"/>
            <a:ext cx="3874685" cy="395315"/>
          </a:xfrm>
          <a:prstGeom prst="rect">
            <a:avLst/>
          </a:prstGeom>
        </p:spPr>
        <p:txBody>
          <a:bodyPr>
            <a:noAutofit/>
          </a:bodyPr>
          <a:lstStyle>
            <a:lvl1pPr>
              <a:buNone/>
              <a:defRPr sz="2100" b="1">
                <a:solidFill>
                  <a:srgbClr val="731C72"/>
                </a:solidFill>
                <a:latin typeface="微软雅黑" panose="020B0503020204020204" pitchFamily="34" charset="-122"/>
                <a:ea typeface="微软雅黑" panose="020B0503020204020204" pitchFamily="34" charset="-122"/>
              </a:defRPr>
            </a:lvl1pPr>
          </a:lstStyle>
          <a:p>
            <a:pPr lvl="0"/>
            <a:r>
              <a:rPr lang="zh-CN" altLang="en-US" noProof="1"/>
              <a:t>单击此处编辑母版文本样式</a:t>
            </a:r>
          </a:p>
        </p:txBody>
      </p:sp>
      <p:sp>
        <p:nvSpPr>
          <p:cNvPr id="26" name="日期占位符 23"/>
          <p:cNvSpPr>
            <a:spLocks noGrp="1"/>
          </p:cNvSpPr>
          <p:nvPr>
            <p:ph type="dt" sz="half" idx="2"/>
          </p:nvPr>
        </p:nvSpPr>
        <p:spPr>
          <a:xfrm>
            <a:off x="126264" y="4852808"/>
            <a:ext cx="611226" cy="106504"/>
          </a:xfrm>
          <a:prstGeom prst="rect">
            <a:avLst/>
          </a:prstGeom>
        </p:spPr>
        <p:txBody>
          <a:bodyPr vert="horz" lIns="0" tIns="0" rIns="0" bIns="0" rtlCol="0" anchor="ctr" anchorCtr="0"/>
          <a:lstStyle>
            <a:lvl1pPr>
              <a:defRPr/>
            </a:lvl1pPr>
          </a:lstStyle>
          <a:p>
            <a:pPr rtl="0">
              <a:defRPr/>
            </a:pPr>
            <a:endParaRPr lang="zh-CN" altLang="en-US">
              <a:cs typeface="+mn-cs"/>
            </a:endParaRPr>
          </a:p>
        </p:txBody>
      </p:sp>
      <p:sp>
        <p:nvSpPr>
          <p:cNvPr id="27" name="页脚占位符 25"/>
          <p:cNvSpPr>
            <a:spLocks noGrp="1"/>
          </p:cNvSpPr>
          <p:nvPr>
            <p:ph type="ftr" sz="quarter" idx="3"/>
          </p:nvPr>
        </p:nvSpPr>
        <p:spPr>
          <a:xfrm>
            <a:off x="737489" y="4852808"/>
            <a:ext cx="5912824" cy="106504"/>
          </a:xfrm>
          <a:prstGeom prst="rect">
            <a:avLst/>
          </a:prstGeom>
        </p:spPr>
        <p:txBody>
          <a:bodyPr vert="horz" lIns="0" tIns="39357" rIns="0" bIns="39357" rtlCol="0" anchor="ctr" anchorCtr="0"/>
          <a:lstStyle>
            <a:lvl1pPr>
              <a:defRPr/>
            </a:lvl1pPr>
          </a:lstStyle>
          <a:p>
            <a:pPr rtl="0">
              <a:defRPr/>
            </a:pPr>
            <a:endParaRPr lang="zh-CN" altLang="en-US">
              <a:cs typeface="+mn-cs"/>
            </a:endParaRPr>
          </a:p>
        </p:txBody>
      </p:sp>
      <p:sp>
        <p:nvSpPr>
          <p:cNvPr id="28" name="灯片编号占位符 5"/>
          <p:cNvSpPr>
            <a:spLocks noGrp="1"/>
          </p:cNvSpPr>
          <p:nvPr>
            <p:ph type="sldNum" sz="quarter" idx="4"/>
          </p:nvPr>
        </p:nvSpPr>
        <p:spPr>
          <a:xfrm>
            <a:off x="7531281" y="4795171"/>
            <a:ext cx="490703" cy="164141"/>
          </a:xfrm>
          <a:prstGeom prst="rect">
            <a:avLst/>
          </a:prstGeom>
        </p:spPr>
        <p:txBody>
          <a:bodyPr vert="horz" wrap="square" lIns="0" tIns="39357" rIns="0" bIns="39357" numCol="1" anchor="ctr" anchorCtr="0" compatLnSpc="1"/>
          <a:lstStyle/>
          <a:p>
            <a:pPr algn="r"/>
            <a:fld id="{9A0DB2DC-4C9A-4742-B13C-FB6460FD3503}" type="slidenum">
              <a:rPr lang="zh-CN" altLang="en-US" sz="900" dirty="0">
                <a:solidFill>
                  <a:srgbClr val="0091DB"/>
                </a:solidFill>
                <a:latin typeface="Verdana" panose="020B0604030504040204" pitchFamily="34" charset="0"/>
                <a:ea typeface="黑体" panose="02010609060101010101" pitchFamily="49" charset="-122"/>
              </a:rPr>
              <a:pPr algn="r"/>
              <a:t>‹#›</a:t>
            </a:fld>
            <a:endParaRPr lang="zh-CN" altLang="en-US" sz="900" dirty="0">
              <a:solidFill>
                <a:srgbClr val="0091DB"/>
              </a:solidFill>
              <a:latin typeface="Verdana" panose="020B0604030504040204" pitchFamily="34" charset="0"/>
              <a:ea typeface="黑体" panose="02010609060101010101" pitchFamily="49" charset="-122"/>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节标题">
    <p:spTree>
      <p:nvGrpSpPr>
        <p:cNvPr id="1" name=""/>
        <p:cNvGrpSpPr/>
        <p:nvPr/>
      </p:nvGrpSpPr>
      <p:grpSpPr>
        <a:xfrm>
          <a:off x="0" y="0"/>
          <a:ext cx="0" cy="0"/>
          <a:chOff x="0" y="0"/>
          <a:chExt cx="0" cy="0"/>
        </a:xfrm>
      </p:grpSpPr>
      <p:sp>
        <p:nvSpPr>
          <p:cNvPr id="7" name="矩形 6"/>
          <p:cNvSpPr/>
          <p:nvPr/>
        </p:nvSpPr>
        <p:spPr>
          <a:xfrm>
            <a:off x="9156913" y="-3757"/>
            <a:ext cx="1206670" cy="484905"/>
          </a:xfrm>
          <a:prstGeom prst="rect">
            <a:avLst/>
          </a:prstGeom>
          <a:solidFill>
            <a:srgbClr val="D80C18"/>
          </a:solidFill>
          <a:ln>
            <a:noFill/>
          </a:ln>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390592" hangingPunct="1">
              <a:spcBef>
                <a:spcPct val="0"/>
              </a:spcBef>
              <a:spcAft>
                <a:spcPct val="0"/>
              </a:spcAft>
              <a:buFont typeface="Arial" panose="020B0604020202020204" pitchFamily="34" charset="0"/>
              <a:buNone/>
              <a:defRPr/>
            </a:pPr>
            <a:r>
              <a:rPr lang="en-US" sz="1200" b="1" kern="1200" noProof="1">
                <a:solidFill>
                  <a:prstClr val="white"/>
                </a:solidFill>
              </a:rPr>
              <a:t>R216 G12 B24</a:t>
            </a:r>
          </a:p>
        </p:txBody>
      </p:sp>
      <p:sp>
        <p:nvSpPr>
          <p:cNvPr id="8" name="矩形 7"/>
          <p:cNvSpPr/>
          <p:nvPr/>
        </p:nvSpPr>
        <p:spPr>
          <a:xfrm>
            <a:off x="9156913" y="476135"/>
            <a:ext cx="1206670" cy="484905"/>
          </a:xfrm>
          <a:prstGeom prst="rect">
            <a:avLst/>
          </a:prstGeom>
          <a:solidFill>
            <a:srgbClr val="F10074"/>
          </a:solidFill>
          <a:ln>
            <a:noFill/>
          </a:ln>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R241 G0 B116</a:t>
            </a:r>
          </a:p>
        </p:txBody>
      </p:sp>
      <p:sp>
        <p:nvSpPr>
          <p:cNvPr id="9" name="矩形 8"/>
          <p:cNvSpPr/>
          <p:nvPr/>
        </p:nvSpPr>
        <p:spPr>
          <a:xfrm>
            <a:off x="9156225" y="2898089"/>
            <a:ext cx="1207089" cy="484351"/>
          </a:xfrm>
          <a:prstGeom prst="rect">
            <a:avLst/>
          </a:prstGeom>
          <a:solidFill>
            <a:srgbClr val="761D75"/>
          </a:solidFill>
          <a:ln>
            <a:noFill/>
          </a:ln>
          <a:effectLst/>
          <a:scene3d>
            <a:camera prst="orthographicFront">
              <a:rot lat="0" lon="0" rev="0"/>
            </a:camera>
            <a:lightRig rig="contrasting" dir="t">
              <a:rot lat="0" lon="0" rev="7800000"/>
            </a:lightRig>
          </a:scene3d>
          <a:sp3d>
            <a:bevelT w="139700" h="139700"/>
          </a:sp3d>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R118 G29 B117</a:t>
            </a:r>
          </a:p>
        </p:txBody>
      </p:sp>
      <p:sp>
        <p:nvSpPr>
          <p:cNvPr id="10" name="矩形 9"/>
          <p:cNvSpPr/>
          <p:nvPr/>
        </p:nvSpPr>
        <p:spPr>
          <a:xfrm>
            <a:off x="9156913" y="2423272"/>
            <a:ext cx="1206670" cy="484905"/>
          </a:xfrm>
          <a:prstGeom prst="rect">
            <a:avLst/>
          </a:prstGeom>
          <a:solidFill>
            <a:srgbClr val="0079C3"/>
          </a:solidFill>
          <a:ln>
            <a:noFill/>
          </a:ln>
          <a:effectLst/>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R0 G121 B195</a:t>
            </a:r>
          </a:p>
        </p:txBody>
      </p:sp>
      <p:sp>
        <p:nvSpPr>
          <p:cNvPr id="11" name="矩形 10"/>
          <p:cNvSpPr/>
          <p:nvPr/>
        </p:nvSpPr>
        <p:spPr>
          <a:xfrm>
            <a:off x="9156913" y="1939620"/>
            <a:ext cx="1206670" cy="483652"/>
          </a:xfrm>
          <a:prstGeom prst="rect">
            <a:avLst/>
          </a:prstGeom>
          <a:solidFill>
            <a:srgbClr val="0091DB"/>
          </a:solidFill>
          <a:ln>
            <a:noFill/>
          </a:ln>
          <a:effectLst/>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R0 G145 B219</a:t>
            </a:r>
          </a:p>
        </p:txBody>
      </p:sp>
      <p:sp>
        <p:nvSpPr>
          <p:cNvPr id="12" name="矩形 11"/>
          <p:cNvSpPr/>
          <p:nvPr/>
        </p:nvSpPr>
        <p:spPr>
          <a:xfrm>
            <a:off x="9156913" y="1444692"/>
            <a:ext cx="1206670" cy="484905"/>
          </a:xfrm>
          <a:prstGeom prst="rect">
            <a:avLst/>
          </a:prstGeom>
          <a:solidFill>
            <a:srgbClr val="6FBA2C"/>
          </a:solidFill>
          <a:ln>
            <a:noFill/>
          </a:ln>
          <a:effectLst/>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R111 G186 B44</a:t>
            </a:r>
          </a:p>
        </p:txBody>
      </p:sp>
      <p:sp>
        <p:nvSpPr>
          <p:cNvPr id="13" name="矩形 12"/>
          <p:cNvSpPr/>
          <p:nvPr/>
        </p:nvSpPr>
        <p:spPr>
          <a:xfrm>
            <a:off x="9156913" y="961040"/>
            <a:ext cx="1206670" cy="483652"/>
          </a:xfrm>
          <a:prstGeom prst="rect">
            <a:avLst/>
          </a:prstGeom>
          <a:solidFill>
            <a:srgbClr val="F18D00"/>
          </a:solidFill>
          <a:ln>
            <a:noFill/>
          </a:ln>
          <a:effectLst/>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R241 G141 B0</a:t>
            </a:r>
          </a:p>
        </p:txBody>
      </p:sp>
      <p:sp>
        <p:nvSpPr>
          <p:cNvPr id="14" name="矩形 13"/>
          <p:cNvSpPr/>
          <p:nvPr/>
        </p:nvSpPr>
        <p:spPr>
          <a:xfrm>
            <a:off x="9156225" y="3392465"/>
            <a:ext cx="1207089" cy="484351"/>
          </a:xfrm>
          <a:prstGeom prst="rect">
            <a:avLst/>
          </a:prstGeom>
          <a:solidFill>
            <a:srgbClr val="1F2C5C"/>
          </a:solidFill>
          <a:ln>
            <a:noFill/>
          </a:ln>
          <a:effectLst/>
          <a:scene3d>
            <a:camera prst="orthographicFront">
              <a:rot lat="0" lon="0" rev="0"/>
            </a:camera>
            <a:lightRig rig="contrasting" dir="t">
              <a:rot lat="0" lon="0" rev="7800000"/>
            </a:lightRig>
          </a:scene3d>
          <a:sp3d>
            <a:bevelT w="139700" h="139700"/>
          </a:sp3d>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R31 G44 B92</a:t>
            </a:r>
          </a:p>
        </p:txBody>
      </p:sp>
      <p:sp>
        <p:nvSpPr>
          <p:cNvPr id="15" name="矩形 14"/>
          <p:cNvSpPr/>
          <p:nvPr/>
        </p:nvSpPr>
        <p:spPr>
          <a:xfrm>
            <a:off x="7501150" y="4958060"/>
            <a:ext cx="1665807" cy="213007"/>
          </a:xfrm>
          <a:prstGeom prst="rect">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19" name="矩形 18"/>
          <p:cNvSpPr/>
          <p:nvPr/>
        </p:nvSpPr>
        <p:spPr>
          <a:xfrm>
            <a:off x="5895606" y="4958060"/>
            <a:ext cx="1665807" cy="213007"/>
          </a:xfrm>
          <a:prstGeom prst="rect">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0" name="矩形 19"/>
          <p:cNvSpPr/>
          <p:nvPr/>
        </p:nvSpPr>
        <p:spPr>
          <a:xfrm>
            <a:off x="8609" y="4958060"/>
            <a:ext cx="1667241" cy="213007"/>
          </a:xfrm>
          <a:prstGeom prst="rect">
            <a:avLst/>
          </a:prstGeom>
          <a:solidFill>
            <a:srgbClr val="FF0066"/>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1" name="矩形 20"/>
          <p:cNvSpPr/>
          <p:nvPr/>
        </p:nvSpPr>
        <p:spPr>
          <a:xfrm>
            <a:off x="1483587" y="4958060"/>
            <a:ext cx="1667241" cy="213007"/>
          </a:xfrm>
          <a:prstGeom prst="rect">
            <a:avLst/>
          </a:prstGeom>
          <a:solidFill>
            <a:srgbClr val="7030A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2" name="矩形 21"/>
          <p:cNvSpPr/>
          <p:nvPr/>
        </p:nvSpPr>
        <p:spPr>
          <a:xfrm>
            <a:off x="2959999" y="4958060"/>
            <a:ext cx="1665807" cy="213007"/>
          </a:xfrm>
          <a:prstGeom prst="rect">
            <a:avLst/>
          </a:prstGeom>
          <a:solidFill>
            <a:srgbClr val="00B0F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3" name="矩形 22"/>
          <p:cNvSpPr/>
          <p:nvPr/>
        </p:nvSpPr>
        <p:spPr>
          <a:xfrm>
            <a:off x="4565544" y="4958060"/>
            <a:ext cx="1536674" cy="213007"/>
          </a:xfrm>
          <a:prstGeom prst="rect">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4" name="任意多边形 23"/>
          <p:cNvSpPr/>
          <p:nvPr/>
        </p:nvSpPr>
        <p:spPr>
          <a:xfrm>
            <a:off x="0" y="238067"/>
            <a:ext cx="152090" cy="566349"/>
          </a:xfrm>
          <a:custGeom>
            <a:avLst/>
            <a:gdLst>
              <a:gd name="connsiteX0" fmla="*/ 0 w 2305316"/>
              <a:gd name="connsiteY0" fmla="*/ 0 h 392806"/>
              <a:gd name="connsiteX1" fmla="*/ 2305316 w 2305316"/>
              <a:gd name="connsiteY1" fmla="*/ 0 h 392806"/>
              <a:gd name="connsiteX2" fmla="*/ 2163649 w 2305316"/>
              <a:gd name="connsiteY2" fmla="*/ 392806 h 392806"/>
              <a:gd name="connsiteX3" fmla="*/ 0 w 2305316"/>
              <a:gd name="connsiteY3" fmla="*/ 392806 h 392806"/>
            </a:gdLst>
            <a:ahLst/>
            <a:cxnLst>
              <a:cxn ang="0">
                <a:pos x="connsiteX0" y="connsiteY0"/>
              </a:cxn>
              <a:cxn ang="0">
                <a:pos x="connsiteX1" y="connsiteY1"/>
              </a:cxn>
              <a:cxn ang="0">
                <a:pos x="connsiteX2" y="connsiteY2"/>
              </a:cxn>
              <a:cxn ang="0">
                <a:pos x="connsiteX3" y="connsiteY3"/>
              </a:cxn>
            </a:cxnLst>
            <a:rect l="l" t="t" r="r" b="b"/>
            <a:pathLst>
              <a:path w="2305316" h="392806">
                <a:moveTo>
                  <a:pt x="0" y="0"/>
                </a:moveTo>
                <a:lnTo>
                  <a:pt x="2305316" y="0"/>
                </a:lnTo>
                <a:lnTo>
                  <a:pt x="2163649" y="392806"/>
                </a:lnTo>
                <a:lnTo>
                  <a:pt x="0" y="392806"/>
                </a:lnTo>
                <a:close/>
              </a:path>
            </a:pathLst>
          </a:custGeom>
          <a:solidFill>
            <a:srgbClr val="D80C18"/>
          </a:solidFill>
          <a:ln>
            <a:noFill/>
          </a:ln>
        </p:spPr>
        <p:style>
          <a:lnRef idx="2">
            <a:schemeClr val="accent1">
              <a:shade val="50000"/>
            </a:schemeClr>
          </a:lnRef>
          <a:fillRef idx="1">
            <a:schemeClr val="accent1"/>
          </a:fillRef>
          <a:effectRef idx="0">
            <a:schemeClr val="accent1"/>
          </a:effectRef>
          <a:fontRef idx="minor">
            <a:schemeClr val="lt1"/>
          </a:fontRef>
        </p:style>
        <p:txBody>
          <a:bodyPr lIns="78885" tIns="39443" rIns="78885" bIns="39443" anchor="ctr"/>
          <a:lstStyle/>
          <a:p>
            <a:pPr algn="ctr" defTabSz="78118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18" name="文本占位符 25"/>
          <p:cNvSpPr>
            <a:spLocks noGrp="1"/>
          </p:cNvSpPr>
          <p:nvPr>
            <p:ph type="body" sz="quarter" idx="11"/>
          </p:nvPr>
        </p:nvSpPr>
        <p:spPr>
          <a:xfrm>
            <a:off x="341686" y="357729"/>
            <a:ext cx="3874685" cy="395315"/>
          </a:xfrm>
          <a:prstGeom prst="rect">
            <a:avLst/>
          </a:prstGeom>
        </p:spPr>
        <p:txBody>
          <a:bodyPr>
            <a:noAutofit/>
          </a:bodyPr>
          <a:lstStyle>
            <a:lvl1pPr>
              <a:buNone/>
              <a:defRPr sz="2100" b="1">
                <a:solidFill>
                  <a:srgbClr val="D80C18"/>
                </a:solidFill>
                <a:latin typeface="微软雅黑" panose="020B0503020204020204" pitchFamily="34" charset="-122"/>
                <a:ea typeface="微软雅黑" panose="020B0503020204020204" pitchFamily="34" charset="-122"/>
              </a:defRPr>
            </a:lvl1pPr>
          </a:lstStyle>
          <a:p>
            <a:pPr lvl="0"/>
            <a:r>
              <a:rPr lang="zh-CN" altLang="en-US" noProof="1"/>
              <a:t>单击此处编辑母版文本样式</a:t>
            </a:r>
          </a:p>
        </p:txBody>
      </p:sp>
      <p:sp>
        <p:nvSpPr>
          <p:cNvPr id="25" name="日期占位符 23"/>
          <p:cNvSpPr>
            <a:spLocks noGrp="1"/>
          </p:cNvSpPr>
          <p:nvPr>
            <p:ph type="dt" sz="half" idx="2"/>
          </p:nvPr>
        </p:nvSpPr>
        <p:spPr>
          <a:xfrm>
            <a:off x="126264" y="4852808"/>
            <a:ext cx="611226" cy="106504"/>
          </a:xfrm>
          <a:prstGeom prst="rect">
            <a:avLst/>
          </a:prstGeom>
        </p:spPr>
        <p:txBody>
          <a:bodyPr vert="horz" lIns="0" tIns="0" rIns="0" bIns="0" rtlCol="0" anchor="ctr" anchorCtr="0"/>
          <a:lstStyle>
            <a:lvl1pPr>
              <a:defRPr/>
            </a:lvl1pPr>
          </a:lstStyle>
          <a:p>
            <a:pPr rtl="0">
              <a:defRPr/>
            </a:pPr>
            <a:endParaRPr lang="zh-CN" altLang="en-US">
              <a:cs typeface="+mn-cs"/>
            </a:endParaRPr>
          </a:p>
        </p:txBody>
      </p:sp>
      <p:sp>
        <p:nvSpPr>
          <p:cNvPr id="26" name="页脚占位符 25"/>
          <p:cNvSpPr>
            <a:spLocks noGrp="1"/>
          </p:cNvSpPr>
          <p:nvPr>
            <p:ph type="ftr" sz="quarter" idx="3"/>
          </p:nvPr>
        </p:nvSpPr>
        <p:spPr>
          <a:xfrm>
            <a:off x="737489" y="4852808"/>
            <a:ext cx="5912824" cy="106504"/>
          </a:xfrm>
          <a:prstGeom prst="rect">
            <a:avLst/>
          </a:prstGeom>
        </p:spPr>
        <p:txBody>
          <a:bodyPr vert="horz" lIns="0" tIns="39357" rIns="0" bIns="39357" rtlCol="0" anchor="ctr" anchorCtr="0"/>
          <a:lstStyle>
            <a:lvl1pPr>
              <a:defRPr/>
            </a:lvl1pPr>
          </a:lstStyle>
          <a:p>
            <a:pPr rtl="0">
              <a:defRPr/>
            </a:pPr>
            <a:endParaRPr lang="zh-CN" altLang="en-US">
              <a:cs typeface="+mn-cs"/>
            </a:endParaRPr>
          </a:p>
        </p:txBody>
      </p:sp>
      <p:sp>
        <p:nvSpPr>
          <p:cNvPr id="27" name="灯片编号占位符 5"/>
          <p:cNvSpPr>
            <a:spLocks noGrp="1"/>
          </p:cNvSpPr>
          <p:nvPr>
            <p:ph type="sldNum" sz="quarter" idx="4"/>
          </p:nvPr>
        </p:nvSpPr>
        <p:spPr>
          <a:xfrm>
            <a:off x="7531281" y="4795171"/>
            <a:ext cx="490703" cy="164141"/>
          </a:xfrm>
          <a:prstGeom prst="rect">
            <a:avLst/>
          </a:prstGeom>
        </p:spPr>
        <p:txBody>
          <a:bodyPr vert="horz" wrap="square" lIns="0" tIns="39357" rIns="0" bIns="39357" numCol="1" anchor="ctr" anchorCtr="0" compatLnSpc="1"/>
          <a:lstStyle/>
          <a:p>
            <a:pPr algn="r"/>
            <a:fld id="{9A0DB2DC-4C9A-4742-B13C-FB6460FD3503}" type="slidenum">
              <a:rPr lang="zh-CN" altLang="en-US" sz="900" dirty="0">
                <a:solidFill>
                  <a:srgbClr val="0091DB"/>
                </a:solidFill>
                <a:latin typeface="Verdana" panose="020B0604030504040204" pitchFamily="34" charset="0"/>
                <a:ea typeface="黑体" panose="02010609060101010101" pitchFamily="49" charset="-122"/>
              </a:rPr>
              <a:pPr algn="r"/>
              <a:t>‹#›</a:t>
            </a:fld>
            <a:endParaRPr lang="zh-CN" altLang="en-US" sz="900" dirty="0">
              <a:solidFill>
                <a:srgbClr val="0091DB"/>
              </a:solidFill>
              <a:latin typeface="Verdana" panose="020B0604030504040204" pitchFamily="34" charset="0"/>
              <a:ea typeface="黑体" panose="02010609060101010101" pitchFamily="49" charset="-122"/>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节标题">
    <p:spTree>
      <p:nvGrpSpPr>
        <p:cNvPr id="1" name=""/>
        <p:cNvGrpSpPr/>
        <p:nvPr/>
      </p:nvGrpSpPr>
      <p:grpSpPr>
        <a:xfrm>
          <a:off x="0" y="0"/>
          <a:ext cx="0" cy="0"/>
          <a:chOff x="0" y="0"/>
          <a:chExt cx="0" cy="0"/>
        </a:xfrm>
      </p:grpSpPr>
      <p:sp>
        <p:nvSpPr>
          <p:cNvPr id="7" name="矩形 6"/>
          <p:cNvSpPr/>
          <p:nvPr/>
        </p:nvSpPr>
        <p:spPr>
          <a:xfrm>
            <a:off x="9156913" y="-3757"/>
            <a:ext cx="1206670" cy="484905"/>
          </a:xfrm>
          <a:prstGeom prst="rect">
            <a:avLst/>
          </a:prstGeom>
          <a:solidFill>
            <a:srgbClr val="D80C18"/>
          </a:solidFill>
          <a:ln>
            <a:noFill/>
          </a:ln>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390592" hangingPunct="1">
              <a:spcBef>
                <a:spcPct val="0"/>
              </a:spcBef>
              <a:spcAft>
                <a:spcPct val="0"/>
              </a:spcAft>
              <a:buFont typeface="Arial" panose="020B0604020202020204" pitchFamily="34" charset="0"/>
              <a:buNone/>
              <a:defRPr/>
            </a:pPr>
            <a:r>
              <a:rPr lang="en-US" sz="1200" b="1" kern="1200" noProof="1">
                <a:solidFill>
                  <a:prstClr val="white"/>
                </a:solidFill>
              </a:rPr>
              <a:t>R216 G12 B24</a:t>
            </a:r>
          </a:p>
        </p:txBody>
      </p:sp>
      <p:sp>
        <p:nvSpPr>
          <p:cNvPr id="8" name="矩形 7"/>
          <p:cNvSpPr/>
          <p:nvPr/>
        </p:nvSpPr>
        <p:spPr>
          <a:xfrm>
            <a:off x="9156913" y="476135"/>
            <a:ext cx="1206670" cy="484905"/>
          </a:xfrm>
          <a:prstGeom prst="rect">
            <a:avLst/>
          </a:prstGeom>
          <a:solidFill>
            <a:srgbClr val="F10074"/>
          </a:solidFill>
          <a:ln>
            <a:noFill/>
          </a:ln>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R241 G0 B116</a:t>
            </a:r>
          </a:p>
        </p:txBody>
      </p:sp>
      <p:sp>
        <p:nvSpPr>
          <p:cNvPr id="9" name="矩形 8"/>
          <p:cNvSpPr/>
          <p:nvPr/>
        </p:nvSpPr>
        <p:spPr>
          <a:xfrm>
            <a:off x="9156225" y="2898089"/>
            <a:ext cx="1207089" cy="484351"/>
          </a:xfrm>
          <a:prstGeom prst="rect">
            <a:avLst/>
          </a:prstGeom>
          <a:solidFill>
            <a:srgbClr val="761D75"/>
          </a:solidFill>
          <a:ln>
            <a:noFill/>
          </a:ln>
          <a:effectLst/>
          <a:scene3d>
            <a:camera prst="orthographicFront">
              <a:rot lat="0" lon="0" rev="0"/>
            </a:camera>
            <a:lightRig rig="contrasting" dir="t">
              <a:rot lat="0" lon="0" rev="7800000"/>
            </a:lightRig>
          </a:scene3d>
          <a:sp3d>
            <a:bevelT w="139700" h="139700"/>
          </a:sp3d>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R118 G29 B117</a:t>
            </a:r>
          </a:p>
        </p:txBody>
      </p:sp>
      <p:sp>
        <p:nvSpPr>
          <p:cNvPr id="10" name="矩形 9"/>
          <p:cNvSpPr/>
          <p:nvPr/>
        </p:nvSpPr>
        <p:spPr>
          <a:xfrm>
            <a:off x="9156913" y="2423272"/>
            <a:ext cx="1206670" cy="484905"/>
          </a:xfrm>
          <a:prstGeom prst="rect">
            <a:avLst/>
          </a:prstGeom>
          <a:solidFill>
            <a:srgbClr val="0079C3"/>
          </a:solidFill>
          <a:ln>
            <a:noFill/>
          </a:ln>
          <a:effectLst/>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R0 G121 B195</a:t>
            </a:r>
          </a:p>
        </p:txBody>
      </p:sp>
      <p:sp>
        <p:nvSpPr>
          <p:cNvPr id="11" name="矩形 10"/>
          <p:cNvSpPr/>
          <p:nvPr/>
        </p:nvSpPr>
        <p:spPr>
          <a:xfrm>
            <a:off x="9156913" y="1939620"/>
            <a:ext cx="1206670" cy="483652"/>
          </a:xfrm>
          <a:prstGeom prst="rect">
            <a:avLst/>
          </a:prstGeom>
          <a:solidFill>
            <a:srgbClr val="0091DB"/>
          </a:solidFill>
          <a:ln>
            <a:noFill/>
          </a:ln>
          <a:effectLst/>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R0 G145 B219</a:t>
            </a:r>
          </a:p>
        </p:txBody>
      </p:sp>
      <p:sp>
        <p:nvSpPr>
          <p:cNvPr id="12" name="矩形 11"/>
          <p:cNvSpPr/>
          <p:nvPr/>
        </p:nvSpPr>
        <p:spPr>
          <a:xfrm>
            <a:off x="9156913" y="1444692"/>
            <a:ext cx="1206670" cy="484905"/>
          </a:xfrm>
          <a:prstGeom prst="rect">
            <a:avLst/>
          </a:prstGeom>
          <a:solidFill>
            <a:srgbClr val="6FBA2C"/>
          </a:solidFill>
          <a:ln>
            <a:noFill/>
          </a:ln>
          <a:effectLst/>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R111 G186 B44</a:t>
            </a:r>
          </a:p>
        </p:txBody>
      </p:sp>
      <p:sp>
        <p:nvSpPr>
          <p:cNvPr id="13" name="矩形 12"/>
          <p:cNvSpPr/>
          <p:nvPr/>
        </p:nvSpPr>
        <p:spPr>
          <a:xfrm>
            <a:off x="9156913" y="961040"/>
            <a:ext cx="1206670" cy="483652"/>
          </a:xfrm>
          <a:prstGeom prst="rect">
            <a:avLst/>
          </a:prstGeom>
          <a:solidFill>
            <a:srgbClr val="F18D00"/>
          </a:solidFill>
          <a:ln>
            <a:noFill/>
          </a:ln>
          <a:effectLst/>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R241 G141 B0</a:t>
            </a:r>
          </a:p>
        </p:txBody>
      </p:sp>
      <p:sp>
        <p:nvSpPr>
          <p:cNvPr id="14" name="矩形 13"/>
          <p:cNvSpPr/>
          <p:nvPr/>
        </p:nvSpPr>
        <p:spPr>
          <a:xfrm>
            <a:off x="9156225" y="3392465"/>
            <a:ext cx="1207089" cy="484351"/>
          </a:xfrm>
          <a:prstGeom prst="rect">
            <a:avLst/>
          </a:prstGeom>
          <a:solidFill>
            <a:srgbClr val="1F2C5C"/>
          </a:solidFill>
          <a:ln>
            <a:noFill/>
          </a:ln>
          <a:effectLst/>
          <a:scene3d>
            <a:camera prst="orthographicFront">
              <a:rot lat="0" lon="0" rev="0"/>
            </a:camera>
            <a:lightRig rig="contrasting" dir="t">
              <a:rot lat="0" lon="0" rev="7800000"/>
            </a:lightRig>
          </a:scene3d>
          <a:sp3d>
            <a:bevelT w="139700" h="139700"/>
          </a:sp3d>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R31 G44 B92</a:t>
            </a:r>
          </a:p>
        </p:txBody>
      </p:sp>
      <p:sp>
        <p:nvSpPr>
          <p:cNvPr id="15" name="矩形 14"/>
          <p:cNvSpPr/>
          <p:nvPr/>
        </p:nvSpPr>
        <p:spPr>
          <a:xfrm>
            <a:off x="7501150" y="4958060"/>
            <a:ext cx="1665807" cy="213007"/>
          </a:xfrm>
          <a:prstGeom prst="rect">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19" name="矩形 18"/>
          <p:cNvSpPr/>
          <p:nvPr/>
        </p:nvSpPr>
        <p:spPr>
          <a:xfrm>
            <a:off x="5895606" y="4958060"/>
            <a:ext cx="1665807" cy="213007"/>
          </a:xfrm>
          <a:prstGeom prst="rect">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0" name="矩形 19"/>
          <p:cNvSpPr/>
          <p:nvPr/>
        </p:nvSpPr>
        <p:spPr>
          <a:xfrm>
            <a:off x="8609" y="4958060"/>
            <a:ext cx="1667241" cy="213007"/>
          </a:xfrm>
          <a:prstGeom prst="rect">
            <a:avLst/>
          </a:prstGeom>
          <a:solidFill>
            <a:srgbClr val="FF0066"/>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1" name="矩形 20"/>
          <p:cNvSpPr/>
          <p:nvPr/>
        </p:nvSpPr>
        <p:spPr>
          <a:xfrm>
            <a:off x="1483587" y="4958060"/>
            <a:ext cx="1667241" cy="213007"/>
          </a:xfrm>
          <a:prstGeom prst="rect">
            <a:avLst/>
          </a:prstGeom>
          <a:solidFill>
            <a:srgbClr val="7030A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2" name="矩形 21"/>
          <p:cNvSpPr/>
          <p:nvPr/>
        </p:nvSpPr>
        <p:spPr>
          <a:xfrm>
            <a:off x="2959999" y="4958060"/>
            <a:ext cx="1665807" cy="213007"/>
          </a:xfrm>
          <a:prstGeom prst="rect">
            <a:avLst/>
          </a:prstGeom>
          <a:solidFill>
            <a:srgbClr val="00B0F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3" name="矩形 22"/>
          <p:cNvSpPr/>
          <p:nvPr/>
        </p:nvSpPr>
        <p:spPr>
          <a:xfrm>
            <a:off x="4565544" y="4958060"/>
            <a:ext cx="1536674" cy="213007"/>
          </a:xfrm>
          <a:prstGeom prst="rect">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cxnSp>
        <p:nvCxnSpPr>
          <p:cNvPr id="24" name="直接连接符 23"/>
          <p:cNvCxnSpPr/>
          <p:nvPr/>
        </p:nvCxnSpPr>
        <p:spPr>
          <a:xfrm>
            <a:off x="1" y="804416"/>
            <a:ext cx="9323350" cy="0"/>
          </a:xfrm>
          <a:prstGeom prst="line">
            <a:avLst/>
          </a:prstGeom>
          <a:ln w="28575">
            <a:solidFill>
              <a:srgbClr val="F10074"/>
            </a:solidFill>
            <a:prstDash val="solid"/>
          </a:ln>
        </p:spPr>
        <p:style>
          <a:lnRef idx="1">
            <a:schemeClr val="accent1"/>
          </a:lnRef>
          <a:fillRef idx="0">
            <a:schemeClr val="accent1"/>
          </a:fillRef>
          <a:effectRef idx="0">
            <a:schemeClr val="accent1"/>
          </a:effectRef>
          <a:fontRef idx="minor">
            <a:schemeClr val="tx1"/>
          </a:fontRef>
        </p:style>
      </p:cxnSp>
      <p:sp>
        <p:nvSpPr>
          <p:cNvPr id="25" name="任意多边形 24"/>
          <p:cNvSpPr/>
          <p:nvPr/>
        </p:nvSpPr>
        <p:spPr>
          <a:xfrm>
            <a:off x="0" y="239320"/>
            <a:ext cx="152090" cy="566349"/>
          </a:xfrm>
          <a:custGeom>
            <a:avLst/>
            <a:gdLst>
              <a:gd name="connsiteX0" fmla="*/ 0 w 2305316"/>
              <a:gd name="connsiteY0" fmla="*/ 0 h 392806"/>
              <a:gd name="connsiteX1" fmla="*/ 2305316 w 2305316"/>
              <a:gd name="connsiteY1" fmla="*/ 0 h 392806"/>
              <a:gd name="connsiteX2" fmla="*/ 2163649 w 2305316"/>
              <a:gd name="connsiteY2" fmla="*/ 392806 h 392806"/>
              <a:gd name="connsiteX3" fmla="*/ 0 w 2305316"/>
              <a:gd name="connsiteY3" fmla="*/ 392806 h 392806"/>
            </a:gdLst>
            <a:ahLst/>
            <a:cxnLst>
              <a:cxn ang="0">
                <a:pos x="connsiteX0" y="connsiteY0"/>
              </a:cxn>
              <a:cxn ang="0">
                <a:pos x="connsiteX1" y="connsiteY1"/>
              </a:cxn>
              <a:cxn ang="0">
                <a:pos x="connsiteX2" y="connsiteY2"/>
              </a:cxn>
              <a:cxn ang="0">
                <a:pos x="connsiteX3" y="connsiteY3"/>
              </a:cxn>
            </a:cxnLst>
            <a:rect l="l" t="t" r="r" b="b"/>
            <a:pathLst>
              <a:path w="2305316" h="392806">
                <a:moveTo>
                  <a:pt x="0" y="0"/>
                </a:moveTo>
                <a:lnTo>
                  <a:pt x="2305316" y="0"/>
                </a:lnTo>
                <a:lnTo>
                  <a:pt x="2163649" y="392806"/>
                </a:lnTo>
                <a:lnTo>
                  <a:pt x="0" y="392806"/>
                </a:lnTo>
                <a:close/>
              </a:path>
            </a:pathLst>
          </a:custGeom>
          <a:solidFill>
            <a:srgbClr val="F10074"/>
          </a:solidFill>
          <a:ln>
            <a:noFill/>
          </a:ln>
        </p:spPr>
        <p:style>
          <a:lnRef idx="2">
            <a:schemeClr val="accent1">
              <a:shade val="50000"/>
            </a:schemeClr>
          </a:lnRef>
          <a:fillRef idx="1">
            <a:schemeClr val="accent1"/>
          </a:fillRef>
          <a:effectRef idx="0">
            <a:schemeClr val="accent1"/>
          </a:effectRef>
          <a:fontRef idx="minor">
            <a:schemeClr val="lt1"/>
          </a:fontRef>
        </p:style>
        <p:txBody>
          <a:bodyPr lIns="78885" tIns="39443" rIns="78885" bIns="39443" anchor="ctr"/>
          <a:lstStyle/>
          <a:p>
            <a:pPr algn="ctr" defTabSz="78118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18" name="文本占位符 25"/>
          <p:cNvSpPr>
            <a:spLocks noGrp="1"/>
          </p:cNvSpPr>
          <p:nvPr>
            <p:ph type="body" sz="quarter" idx="11"/>
          </p:nvPr>
        </p:nvSpPr>
        <p:spPr>
          <a:xfrm>
            <a:off x="341686" y="357729"/>
            <a:ext cx="3874685" cy="395315"/>
          </a:xfrm>
          <a:prstGeom prst="rect">
            <a:avLst/>
          </a:prstGeom>
        </p:spPr>
        <p:txBody>
          <a:bodyPr>
            <a:noAutofit/>
          </a:bodyPr>
          <a:lstStyle>
            <a:lvl1pPr>
              <a:buNone/>
              <a:defRPr sz="2100" b="1">
                <a:solidFill>
                  <a:srgbClr val="F10074"/>
                </a:solidFill>
                <a:latin typeface="微软雅黑" panose="020B0503020204020204" pitchFamily="34" charset="-122"/>
                <a:ea typeface="微软雅黑" panose="020B0503020204020204" pitchFamily="34" charset="-122"/>
              </a:defRPr>
            </a:lvl1pPr>
          </a:lstStyle>
          <a:p>
            <a:pPr lvl="0"/>
            <a:r>
              <a:rPr lang="zh-CN" altLang="en-US" noProof="1"/>
              <a:t>单击此处编辑母版文本样式</a:t>
            </a:r>
          </a:p>
        </p:txBody>
      </p:sp>
      <p:sp>
        <p:nvSpPr>
          <p:cNvPr id="26" name="日期占位符 23"/>
          <p:cNvSpPr>
            <a:spLocks noGrp="1"/>
          </p:cNvSpPr>
          <p:nvPr>
            <p:ph type="dt" sz="half" idx="2"/>
          </p:nvPr>
        </p:nvSpPr>
        <p:spPr>
          <a:xfrm>
            <a:off x="126264" y="4852808"/>
            <a:ext cx="611226" cy="106504"/>
          </a:xfrm>
          <a:prstGeom prst="rect">
            <a:avLst/>
          </a:prstGeom>
        </p:spPr>
        <p:txBody>
          <a:bodyPr vert="horz" lIns="0" tIns="0" rIns="0" bIns="0" rtlCol="0" anchor="ctr" anchorCtr="0"/>
          <a:lstStyle>
            <a:lvl1pPr>
              <a:defRPr/>
            </a:lvl1pPr>
          </a:lstStyle>
          <a:p>
            <a:pPr rtl="0">
              <a:defRPr/>
            </a:pPr>
            <a:endParaRPr lang="zh-CN" altLang="en-US">
              <a:cs typeface="+mn-cs"/>
            </a:endParaRPr>
          </a:p>
        </p:txBody>
      </p:sp>
      <p:sp>
        <p:nvSpPr>
          <p:cNvPr id="27" name="页脚占位符 25"/>
          <p:cNvSpPr>
            <a:spLocks noGrp="1"/>
          </p:cNvSpPr>
          <p:nvPr>
            <p:ph type="ftr" sz="quarter" idx="3"/>
          </p:nvPr>
        </p:nvSpPr>
        <p:spPr>
          <a:xfrm>
            <a:off x="737489" y="4852808"/>
            <a:ext cx="5912824" cy="106504"/>
          </a:xfrm>
          <a:prstGeom prst="rect">
            <a:avLst/>
          </a:prstGeom>
        </p:spPr>
        <p:txBody>
          <a:bodyPr vert="horz" lIns="0" tIns="39357" rIns="0" bIns="39357" rtlCol="0" anchor="ctr" anchorCtr="0"/>
          <a:lstStyle>
            <a:lvl1pPr>
              <a:defRPr/>
            </a:lvl1pPr>
          </a:lstStyle>
          <a:p>
            <a:pPr rtl="0">
              <a:defRPr/>
            </a:pPr>
            <a:endParaRPr lang="zh-CN" altLang="en-US">
              <a:cs typeface="+mn-cs"/>
            </a:endParaRPr>
          </a:p>
        </p:txBody>
      </p:sp>
      <p:sp>
        <p:nvSpPr>
          <p:cNvPr id="28" name="灯片编号占位符 5"/>
          <p:cNvSpPr>
            <a:spLocks noGrp="1"/>
          </p:cNvSpPr>
          <p:nvPr>
            <p:ph type="sldNum" sz="quarter" idx="4"/>
          </p:nvPr>
        </p:nvSpPr>
        <p:spPr>
          <a:xfrm>
            <a:off x="7531281" y="4795171"/>
            <a:ext cx="490703" cy="164141"/>
          </a:xfrm>
          <a:prstGeom prst="rect">
            <a:avLst/>
          </a:prstGeom>
        </p:spPr>
        <p:txBody>
          <a:bodyPr vert="horz" wrap="square" lIns="0" tIns="39357" rIns="0" bIns="39357" numCol="1" anchor="ctr" anchorCtr="0" compatLnSpc="1"/>
          <a:lstStyle/>
          <a:p>
            <a:pPr algn="r"/>
            <a:fld id="{9A0DB2DC-4C9A-4742-B13C-FB6460FD3503}" type="slidenum">
              <a:rPr lang="zh-CN" altLang="en-US" sz="900" dirty="0">
                <a:solidFill>
                  <a:srgbClr val="0091DB"/>
                </a:solidFill>
                <a:latin typeface="Verdana" panose="020B0604030504040204" pitchFamily="34" charset="0"/>
                <a:ea typeface="黑体" panose="02010609060101010101" pitchFamily="49" charset="-122"/>
              </a:rPr>
              <a:pPr algn="r"/>
              <a:t>‹#›</a:t>
            </a:fld>
            <a:endParaRPr lang="zh-CN" altLang="en-US" sz="900" dirty="0">
              <a:solidFill>
                <a:srgbClr val="0091DB"/>
              </a:solidFill>
              <a:latin typeface="Verdana" panose="020B0604030504040204" pitchFamily="34" charset="0"/>
              <a:ea typeface="黑体" panose="02010609060101010101" pitchFamily="49" charset="-122"/>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节标题">
    <p:spTree>
      <p:nvGrpSpPr>
        <p:cNvPr id="1" name=""/>
        <p:cNvGrpSpPr/>
        <p:nvPr/>
      </p:nvGrpSpPr>
      <p:grpSpPr>
        <a:xfrm>
          <a:off x="0" y="0"/>
          <a:ext cx="0" cy="0"/>
          <a:chOff x="0" y="0"/>
          <a:chExt cx="0" cy="0"/>
        </a:xfrm>
      </p:grpSpPr>
      <p:sp>
        <p:nvSpPr>
          <p:cNvPr id="7" name="矩形 6"/>
          <p:cNvSpPr/>
          <p:nvPr/>
        </p:nvSpPr>
        <p:spPr>
          <a:xfrm>
            <a:off x="9156913" y="-3757"/>
            <a:ext cx="1206670" cy="484905"/>
          </a:xfrm>
          <a:prstGeom prst="rect">
            <a:avLst/>
          </a:prstGeom>
          <a:solidFill>
            <a:srgbClr val="D80C18"/>
          </a:solidFill>
          <a:ln>
            <a:noFill/>
          </a:ln>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390592" hangingPunct="1">
              <a:spcBef>
                <a:spcPct val="0"/>
              </a:spcBef>
              <a:spcAft>
                <a:spcPct val="0"/>
              </a:spcAft>
              <a:buFont typeface="Arial" panose="020B0604020202020204" pitchFamily="34" charset="0"/>
              <a:buNone/>
              <a:defRPr/>
            </a:pPr>
            <a:r>
              <a:rPr lang="en-US" sz="1200" b="1" kern="1200" noProof="1">
                <a:solidFill>
                  <a:prstClr val="white"/>
                </a:solidFill>
              </a:rPr>
              <a:t>R216 G12 B24</a:t>
            </a:r>
          </a:p>
        </p:txBody>
      </p:sp>
      <p:sp>
        <p:nvSpPr>
          <p:cNvPr id="8" name="矩形 7"/>
          <p:cNvSpPr/>
          <p:nvPr/>
        </p:nvSpPr>
        <p:spPr>
          <a:xfrm>
            <a:off x="9156913" y="476135"/>
            <a:ext cx="1206670" cy="484905"/>
          </a:xfrm>
          <a:prstGeom prst="rect">
            <a:avLst/>
          </a:prstGeom>
          <a:solidFill>
            <a:srgbClr val="F10074"/>
          </a:solidFill>
          <a:ln>
            <a:noFill/>
          </a:ln>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R241 G0 B116</a:t>
            </a:r>
          </a:p>
        </p:txBody>
      </p:sp>
      <p:sp>
        <p:nvSpPr>
          <p:cNvPr id="9" name="矩形 8"/>
          <p:cNvSpPr/>
          <p:nvPr/>
        </p:nvSpPr>
        <p:spPr>
          <a:xfrm>
            <a:off x="9156225" y="2898089"/>
            <a:ext cx="1207089" cy="484351"/>
          </a:xfrm>
          <a:prstGeom prst="rect">
            <a:avLst/>
          </a:prstGeom>
          <a:solidFill>
            <a:srgbClr val="761D75"/>
          </a:solidFill>
          <a:ln>
            <a:noFill/>
          </a:ln>
          <a:effectLst/>
          <a:scene3d>
            <a:camera prst="orthographicFront">
              <a:rot lat="0" lon="0" rev="0"/>
            </a:camera>
            <a:lightRig rig="contrasting" dir="t">
              <a:rot lat="0" lon="0" rev="7800000"/>
            </a:lightRig>
          </a:scene3d>
          <a:sp3d>
            <a:bevelT w="139700" h="139700"/>
          </a:sp3d>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R118 G29 B117</a:t>
            </a:r>
          </a:p>
        </p:txBody>
      </p:sp>
      <p:sp>
        <p:nvSpPr>
          <p:cNvPr id="10" name="矩形 9"/>
          <p:cNvSpPr/>
          <p:nvPr/>
        </p:nvSpPr>
        <p:spPr>
          <a:xfrm>
            <a:off x="9156913" y="2423272"/>
            <a:ext cx="1206670" cy="484905"/>
          </a:xfrm>
          <a:prstGeom prst="rect">
            <a:avLst/>
          </a:prstGeom>
          <a:solidFill>
            <a:srgbClr val="0079C3"/>
          </a:solidFill>
          <a:ln>
            <a:noFill/>
          </a:ln>
          <a:effectLst/>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R0 G121 B195</a:t>
            </a:r>
          </a:p>
        </p:txBody>
      </p:sp>
      <p:sp>
        <p:nvSpPr>
          <p:cNvPr id="11" name="矩形 10"/>
          <p:cNvSpPr/>
          <p:nvPr/>
        </p:nvSpPr>
        <p:spPr>
          <a:xfrm>
            <a:off x="9156913" y="1939620"/>
            <a:ext cx="1206670" cy="483652"/>
          </a:xfrm>
          <a:prstGeom prst="rect">
            <a:avLst/>
          </a:prstGeom>
          <a:solidFill>
            <a:srgbClr val="0091DB"/>
          </a:solidFill>
          <a:ln>
            <a:noFill/>
          </a:ln>
          <a:effectLst/>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R0 G145 B219</a:t>
            </a:r>
          </a:p>
        </p:txBody>
      </p:sp>
      <p:sp>
        <p:nvSpPr>
          <p:cNvPr id="12" name="矩形 11"/>
          <p:cNvSpPr/>
          <p:nvPr/>
        </p:nvSpPr>
        <p:spPr>
          <a:xfrm>
            <a:off x="9156913" y="1444692"/>
            <a:ext cx="1206670" cy="484905"/>
          </a:xfrm>
          <a:prstGeom prst="rect">
            <a:avLst/>
          </a:prstGeom>
          <a:solidFill>
            <a:srgbClr val="6FBA2C"/>
          </a:solidFill>
          <a:ln>
            <a:noFill/>
          </a:ln>
          <a:effectLst/>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R111 G186 B44</a:t>
            </a:r>
          </a:p>
        </p:txBody>
      </p:sp>
      <p:sp>
        <p:nvSpPr>
          <p:cNvPr id="13" name="矩形 12"/>
          <p:cNvSpPr/>
          <p:nvPr/>
        </p:nvSpPr>
        <p:spPr>
          <a:xfrm>
            <a:off x="9156913" y="961040"/>
            <a:ext cx="1206670" cy="483652"/>
          </a:xfrm>
          <a:prstGeom prst="rect">
            <a:avLst/>
          </a:prstGeom>
          <a:solidFill>
            <a:srgbClr val="F18D00"/>
          </a:solidFill>
          <a:ln>
            <a:noFill/>
          </a:ln>
          <a:effectLst/>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R241 G141 B0</a:t>
            </a:r>
          </a:p>
        </p:txBody>
      </p:sp>
      <p:sp>
        <p:nvSpPr>
          <p:cNvPr id="14" name="矩形 13"/>
          <p:cNvSpPr/>
          <p:nvPr/>
        </p:nvSpPr>
        <p:spPr>
          <a:xfrm>
            <a:off x="9156225" y="3392465"/>
            <a:ext cx="1207089" cy="484351"/>
          </a:xfrm>
          <a:prstGeom prst="rect">
            <a:avLst/>
          </a:prstGeom>
          <a:solidFill>
            <a:srgbClr val="1F2C5C"/>
          </a:solidFill>
          <a:ln>
            <a:noFill/>
          </a:ln>
          <a:effectLst/>
          <a:scene3d>
            <a:camera prst="orthographicFront">
              <a:rot lat="0" lon="0" rev="0"/>
            </a:camera>
            <a:lightRig rig="contrasting" dir="t">
              <a:rot lat="0" lon="0" rev="7800000"/>
            </a:lightRig>
          </a:scene3d>
          <a:sp3d>
            <a:bevelT w="139700" h="139700"/>
          </a:sp3d>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R31 G44 B92</a:t>
            </a:r>
          </a:p>
        </p:txBody>
      </p:sp>
      <p:sp>
        <p:nvSpPr>
          <p:cNvPr id="15" name="矩形 14"/>
          <p:cNvSpPr/>
          <p:nvPr/>
        </p:nvSpPr>
        <p:spPr>
          <a:xfrm>
            <a:off x="7501150" y="4958060"/>
            <a:ext cx="1665807" cy="213007"/>
          </a:xfrm>
          <a:prstGeom prst="rect">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19" name="矩形 18"/>
          <p:cNvSpPr/>
          <p:nvPr/>
        </p:nvSpPr>
        <p:spPr>
          <a:xfrm>
            <a:off x="5895606" y="4958060"/>
            <a:ext cx="1665807" cy="213007"/>
          </a:xfrm>
          <a:prstGeom prst="rect">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0" name="矩形 19"/>
          <p:cNvSpPr/>
          <p:nvPr/>
        </p:nvSpPr>
        <p:spPr>
          <a:xfrm>
            <a:off x="8609" y="4958060"/>
            <a:ext cx="1667241" cy="213007"/>
          </a:xfrm>
          <a:prstGeom prst="rect">
            <a:avLst/>
          </a:prstGeom>
          <a:solidFill>
            <a:srgbClr val="FF0066"/>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1" name="矩形 20"/>
          <p:cNvSpPr/>
          <p:nvPr/>
        </p:nvSpPr>
        <p:spPr>
          <a:xfrm>
            <a:off x="1483587" y="4958060"/>
            <a:ext cx="1667241" cy="213007"/>
          </a:xfrm>
          <a:prstGeom prst="rect">
            <a:avLst/>
          </a:prstGeom>
          <a:solidFill>
            <a:srgbClr val="7030A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2" name="矩形 21"/>
          <p:cNvSpPr/>
          <p:nvPr/>
        </p:nvSpPr>
        <p:spPr>
          <a:xfrm>
            <a:off x="2959999" y="4958060"/>
            <a:ext cx="1665807" cy="213007"/>
          </a:xfrm>
          <a:prstGeom prst="rect">
            <a:avLst/>
          </a:prstGeom>
          <a:solidFill>
            <a:srgbClr val="00B0F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3" name="矩形 22"/>
          <p:cNvSpPr/>
          <p:nvPr/>
        </p:nvSpPr>
        <p:spPr>
          <a:xfrm>
            <a:off x="4565544" y="4958060"/>
            <a:ext cx="1536674" cy="213007"/>
          </a:xfrm>
          <a:prstGeom prst="rect">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cxnSp>
        <p:nvCxnSpPr>
          <p:cNvPr id="24" name="直接连接符 23"/>
          <p:cNvCxnSpPr/>
          <p:nvPr/>
        </p:nvCxnSpPr>
        <p:spPr>
          <a:xfrm>
            <a:off x="1" y="804416"/>
            <a:ext cx="9323350" cy="0"/>
          </a:xfrm>
          <a:prstGeom prst="line">
            <a:avLst/>
          </a:prstGeom>
          <a:ln w="28575">
            <a:solidFill>
              <a:srgbClr val="0091DB"/>
            </a:solidFill>
            <a:prstDash val="solid"/>
          </a:ln>
        </p:spPr>
        <p:style>
          <a:lnRef idx="1">
            <a:schemeClr val="accent1"/>
          </a:lnRef>
          <a:fillRef idx="0">
            <a:schemeClr val="accent1"/>
          </a:fillRef>
          <a:effectRef idx="0">
            <a:schemeClr val="accent1"/>
          </a:effectRef>
          <a:fontRef idx="minor">
            <a:schemeClr val="tx1"/>
          </a:fontRef>
        </p:style>
      </p:cxnSp>
      <p:sp>
        <p:nvSpPr>
          <p:cNvPr id="25" name="任意多边形 24"/>
          <p:cNvSpPr/>
          <p:nvPr/>
        </p:nvSpPr>
        <p:spPr>
          <a:xfrm>
            <a:off x="0" y="239320"/>
            <a:ext cx="152090" cy="566349"/>
          </a:xfrm>
          <a:custGeom>
            <a:avLst/>
            <a:gdLst>
              <a:gd name="connsiteX0" fmla="*/ 0 w 2305316"/>
              <a:gd name="connsiteY0" fmla="*/ 0 h 392806"/>
              <a:gd name="connsiteX1" fmla="*/ 2305316 w 2305316"/>
              <a:gd name="connsiteY1" fmla="*/ 0 h 392806"/>
              <a:gd name="connsiteX2" fmla="*/ 2163649 w 2305316"/>
              <a:gd name="connsiteY2" fmla="*/ 392806 h 392806"/>
              <a:gd name="connsiteX3" fmla="*/ 0 w 2305316"/>
              <a:gd name="connsiteY3" fmla="*/ 392806 h 392806"/>
            </a:gdLst>
            <a:ahLst/>
            <a:cxnLst>
              <a:cxn ang="0">
                <a:pos x="connsiteX0" y="connsiteY0"/>
              </a:cxn>
              <a:cxn ang="0">
                <a:pos x="connsiteX1" y="connsiteY1"/>
              </a:cxn>
              <a:cxn ang="0">
                <a:pos x="connsiteX2" y="connsiteY2"/>
              </a:cxn>
              <a:cxn ang="0">
                <a:pos x="connsiteX3" y="connsiteY3"/>
              </a:cxn>
            </a:cxnLst>
            <a:rect l="l" t="t" r="r" b="b"/>
            <a:pathLst>
              <a:path w="2305316" h="392806">
                <a:moveTo>
                  <a:pt x="0" y="0"/>
                </a:moveTo>
                <a:lnTo>
                  <a:pt x="2305316" y="0"/>
                </a:lnTo>
                <a:lnTo>
                  <a:pt x="2163649" y="392806"/>
                </a:lnTo>
                <a:lnTo>
                  <a:pt x="0" y="392806"/>
                </a:lnTo>
                <a:close/>
              </a:path>
            </a:pathLst>
          </a:custGeom>
          <a:solidFill>
            <a:srgbClr val="0091DB"/>
          </a:solidFill>
          <a:ln>
            <a:noFill/>
          </a:ln>
        </p:spPr>
        <p:style>
          <a:lnRef idx="2">
            <a:schemeClr val="accent1">
              <a:shade val="50000"/>
            </a:schemeClr>
          </a:lnRef>
          <a:fillRef idx="1">
            <a:schemeClr val="accent1"/>
          </a:fillRef>
          <a:effectRef idx="0">
            <a:schemeClr val="accent1"/>
          </a:effectRef>
          <a:fontRef idx="minor">
            <a:schemeClr val="lt1"/>
          </a:fontRef>
        </p:style>
        <p:txBody>
          <a:bodyPr lIns="78885" tIns="39443" rIns="78885" bIns="39443" anchor="ctr"/>
          <a:lstStyle/>
          <a:p>
            <a:pPr algn="ctr" defTabSz="78118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18" name="文本占位符 25"/>
          <p:cNvSpPr>
            <a:spLocks noGrp="1"/>
          </p:cNvSpPr>
          <p:nvPr>
            <p:ph type="body" sz="quarter" idx="11"/>
          </p:nvPr>
        </p:nvSpPr>
        <p:spPr>
          <a:xfrm>
            <a:off x="341686" y="357729"/>
            <a:ext cx="3874685" cy="395315"/>
          </a:xfrm>
          <a:prstGeom prst="rect">
            <a:avLst/>
          </a:prstGeom>
        </p:spPr>
        <p:txBody>
          <a:bodyPr>
            <a:noAutofit/>
          </a:bodyPr>
          <a:lstStyle>
            <a:lvl1pPr>
              <a:buNone/>
              <a:defRPr sz="2100" b="1">
                <a:solidFill>
                  <a:srgbClr val="00B0F0"/>
                </a:solidFill>
                <a:latin typeface="微软雅黑" panose="020B0503020204020204" pitchFamily="34" charset="-122"/>
                <a:ea typeface="微软雅黑" panose="020B0503020204020204" pitchFamily="34" charset="-122"/>
              </a:defRPr>
            </a:lvl1pPr>
          </a:lstStyle>
          <a:p>
            <a:pPr lvl="0"/>
            <a:r>
              <a:rPr lang="zh-CN" altLang="en-US" noProof="1"/>
              <a:t>单击此处编辑母版文本样式</a:t>
            </a:r>
          </a:p>
        </p:txBody>
      </p:sp>
      <p:sp>
        <p:nvSpPr>
          <p:cNvPr id="26" name="日期占位符 23"/>
          <p:cNvSpPr>
            <a:spLocks noGrp="1"/>
          </p:cNvSpPr>
          <p:nvPr>
            <p:ph type="dt" sz="half" idx="2"/>
          </p:nvPr>
        </p:nvSpPr>
        <p:spPr>
          <a:xfrm>
            <a:off x="126264" y="4852808"/>
            <a:ext cx="611226" cy="106504"/>
          </a:xfrm>
          <a:prstGeom prst="rect">
            <a:avLst/>
          </a:prstGeom>
        </p:spPr>
        <p:txBody>
          <a:bodyPr vert="horz" lIns="0" tIns="0" rIns="0" bIns="0" rtlCol="0" anchor="ctr" anchorCtr="0"/>
          <a:lstStyle>
            <a:lvl1pPr>
              <a:defRPr/>
            </a:lvl1pPr>
          </a:lstStyle>
          <a:p>
            <a:pPr rtl="0">
              <a:defRPr/>
            </a:pPr>
            <a:endParaRPr lang="zh-CN" altLang="en-US">
              <a:cs typeface="+mn-cs"/>
            </a:endParaRPr>
          </a:p>
        </p:txBody>
      </p:sp>
      <p:sp>
        <p:nvSpPr>
          <p:cNvPr id="27" name="页脚占位符 25"/>
          <p:cNvSpPr>
            <a:spLocks noGrp="1"/>
          </p:cNvSpPr>
          <p:nvPr>
            <p:ph type="ftr" sz="quarter" idx="3"/>
          </p:nvPr>
        </p:nvSpPr>
        <p:spPr>
          <a:xfrm>
            <a:off x="737489" y="4852808"/>
            <a:ext cx="5912824" cy="106504"/>
          </a:xfrm>
          <a:prstGeom prst="rect">
            <a:avLst/>
          </a:prstGeom>
        </p:spPr>
        <p:txBody>
          <a:bodyPr vert="horz" lIns="0" tIns="39357" rIns="0" bIns="39357" rtlCol="0" anchor="ctr" anchorCtr="0"/>
          <a:lstStyle>
            <a:lvl1pPr>
              <a:defRPr/>
            </a:lvl1pPr>
          </a:lstStyle>
          <a:p>
            <a:pPr rtl="0">
              <a:defRPr/>
            </a:pPr>
            <a:endParaRPr lang="zh-CN" altLang="en-US">
              <a:cs typeface="+mn-cs"/>
            </a:endParaRPr>
          </a:p>
        </p:txBody>
      </p:sp>
      <p:sp>
        <p:nvSpPr>
          <p:cNvPr id="28" name="灯片编号占位符 5"/>
          <p:cNvSpPr>
            <a:spLocks noGrp="1"/>
          </p:cNvSpPr>
          <p:nvPr>
            <p:ph type="sldNum" sz="quarter" idx="4"/>
          </p:nvPr>
        </p:nvSpPr>
        <p:spPr>
          <a:xfrm>
            <a:off x="7531281" y="4795171"/>
            <a:ext cx="490703" cy="164141"/>
          </a:xfrm>
          <a:prstGeom prst="rect">
            <a:avLst/>
          </a:prstGeom>
        </p:spPr>
        <p:txBody>
          <a:bodyPr vert="horz" wrap="square" lIns="0" tIns="39357" rIns="0" bIns="39357" numCol="1" anchor="ctr" anchorCtr="0" compatLnSpc="1"/>
          <a:lstStyle/>
          <a:p>
            <a:pPr algn="r"/>
            <a:fld id="{9A0DB2DC-4C9A-4742-B13C-FB6460FD3503}" type="slidenum">
              <a:rPr lang="zh-CN" altLang="en-US" sz="900" dirty="0">
                <a:solidFill>
                  <a:srgbClr val="0091DB"/>
                </a:solidFill>
                <a:latin typeface="Verdana" panose="020B0604030504040204" pitchFamily="34" charset="0"/>
                <a:ea typeface="黑体" panose="02010609060101010101" pitchFamily="49" charset="-122"/>
              </a:rPr>
              <a:pPr algn="r"/>
              <a:t>‹#›</a:t>
            </a:fld>
            <a:endParaRPr lang="zh-CN" altLang="en-US" sz="900" dirty="0">
              <a:solidFill>
                <a:srgbClr val="0091DB"/>
              </a:solidFill>
              <a:latin typeface="Verdana" panose="020B0604030504040204" pitchFamily="34" charset="0"/>
              <a:ea typeface="黑体" panose="02010609060101010101" pitchFamily="49" charset="-122"/>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p:nvSpPr>
        <p:spPr>
          <a:xfrm>
            <a:off x="9156913" y="-3757"/>
            <a:ext cx="1206670" cy="484905"/>
          </a:xfrm>
          <a:prstGeom prst="rect">
            <a:avLst/>
          </a:prstGeom>
          <a:solidFill>
            <a:srgbClr val="D80C18"/>
          </a:solidFill>
          <a:ln>
            <a:noFill/>
          </a:ln>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390592" hangingPunct="1">
              <a:spcBef>
                <a:spcPct val="0"/>
              </a:spcBef>
              <a:spcAft>
                <a:spcPct val="0"/>
              </a:spcAft>
              <a:buFont typeface="Arial" panose="020B0604020202020204" pitchFamily="34" charset="0"/>
              <a:buNone/>
              <a:defRPr/>
            </a:pPr>
            <a:r>
              <a:rPr lang="en-US" sz="1200" b="1" kern="1200" noProof="1">
                <a:solidFill>
                  <a:prstClr val="white"/>
                </a:solidFill>
              </a:rPr>
              <a:t>R216 G12 B24</a:t>
            </a:r>
          </a:p>
        </p:txBody>
      </p:sp>
      <p:sp>
        <p:nvSpPr>
          <p:cNvPr id="8" name="矩形 7"/>
          <p:cNvSpPr/>
          <p:nvPr/>
        </p:nvSpPr>
        <p:spPr>
          <a:xfrm>
            <a:off x="9156913" y="476135"/>
            <a:ext cx="1206670" cy="484905"/>
          </a:xfrm>
          <a:prstGeom prst="rect">
            <a:avLst/>
          </a:prstGeom>
          <a:solidFill>
            <a:srgbClr val="F10074"/>
          </a:solidFill>
          <a:ln>
            <a:noFill/>
          </a:ln>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R241 G0 B116</a:t>
            </a:r>
          </a:p>
        </p:txBody>
      </p:sp>
      <p:sp>
        <p:nvSpPr>
          <p:cNvPr id="9" name="矩形 8"/>
          <p:cNvSpPr/>
          <p:nvPr/>
        </p:nvSpPr>
        <p:spPr>
          <a:xfrm>
            <a:off x="9156225" y="2898089"/>
            <a:ext cx="1207089" cy="484351"/>
          </a:xfrm>
          <a:prstGeom prst="rect">
            <a:avLst/>
          </a:prstGeom>
          <a:solidFill>
            <a:srgbClr val="761D75"/>
          </a:solidFill>
          <a:ln>
            <a:noFill/>
          </a:ln>
          <a:effectLst/>
          <a:scene3d>
            <a:camera prst="orthographicFront">
              <a:rot lat="0" lon="0" rev="0"/>
            </a:camera>
            <a:lightRig rig="contrasting" dir="t">
              <a:rot lat="0" lon="0" rev="7800000"/>
            </a:lightRig>
          </a:scene3d>
          <a:sp3d>
            <a:bevelT w="139700" h="139700"/>
          </a:sp3d>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R118 G29 B117</a:t>
            </a:r>
          </a:p>
        </p:txBody>
      </p:sp>
      <p:sp>
        <p:nvSpPr>
          <p:cNvPr id="10" name="矩形 9"/>
          <p:cNvSpPr/>
          <p:nvPr/>
        </p:nvSpPr>
        <p:spPr>
          <a:xfrm>
            <a:off x="9156913" y="2423272"/>
            <a:ext cx="1206670" cy="484905"/>
          </a:xfrm>
          <a:prstGeom prst="rect">
            <a:avLst/>
          </a:prstGeom>
          <a:solidFill>
            <a:srgbClr val="0079C3"/>
          </a:solidFill>
          <a:ln>
            <a:noFill/>
          </a:ln>
          <a:effectLst/>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R0 G121 B195</a:t>
            </a:r>
          </a:p>
        </p:txBody>
      </p:sp>
      <p:sp>
        <p:nvSpPr>
          <p:cNvPr id="11" name="矩形 10"/>
          <p:cNvSpPr/>
          <p:nvPr/>
        </p:nvSpPr>
        <p:spPr>
          <a:xfrm>
            <a:off x="9156913" y="1939620"/>
            <a:ext cx="1206670" cy="483652"/>
          </a:xfrm>
          <a:prstGeom prst="rect">
            <a:avLst/>
          </a:prstGeom>
          <a:solidFill>
            <a:srgbClr val="0091DB"/>
          </a:solidFill>
          <a:ln>
            <a:noFill/>
          </a:ln>
          <a:effectLst/>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R0 G145 B219</a:t>
            </a:r>
          </a:p>
        </p:txBody>
      </p:sp>
      <p:sp>
        <p:nvSpPr>
          <p:cNvPr id="12" name="矩形 11"/>
          <p:cNvSpPr/>
          <p:nvPr/>
        </p:nvSpPr>
        <p:spPr>
          <a:xfrm>
            <a:off x="9156913" y="1444692"/>
            <a:ext cx="1206670" cy="484905"/>
          </a:xfrm>
          <a:prstGeom prst="rect">
            <a:avLst/>
          </a:prstGeom>
          <a:solidFill>
            <a:srgbClr val="6FBA2C"/>
          </a:solidFill>
          <a:ln>
            <a:noFill/>
          </a:ln>
          <a:effectLst/>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R111 G186 B44</a:t>
            </a:r>
          </a:p>
        </p:txBody>
      </p:sp>
      <p:sp>
        <p:nvSpPr>
          <p:cNvPr id="13" name="矩形 12"/>
          <p:cNvSpPr/>
          <p:nvPr/>
        </p:nvSpPr>
        <p:spPr>
          <a:xfrm>
            <a:off x="9156913" y="961040"/>
            <a:ext cx="1206670" cy="483652"/>
          </a:xfrm>
          <a:prstGeom prst="rect">
            <a:avLst/>
          </a:prstGeom>
          <a:solidFill>
            <a:srgbClr val="F18D00"/>
          </a:solidFill>
          <a:ln>
            <a:noFill/>
          </a:ln>
          <a:effectLst/>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R241 G141 B0</a:t>
            </a:r>
          </a:p>
        </p:txBody>
      </p:sp>
      <p:sp>
        <p:nvSpPr>
          <p:cNvPr id="14" name="矩形 13"/>
          <p:cNvSpPr/>
          <p:nvPr/>
        </p:nvSpPr>
        <p:spPr>
          <a:xfrm>
            <a:off x="9156225" y="3392465"/>
            <a:ext cx="1207089" cy="484351"/>
          </a:xfrm>
          <a:prstGeom prst="rect">
            <a:avLst/>
          </a:prstGeom>
          <a:solidFill>
            <a:srgbClr val="1F2C5C"/>
          </a:solidFill>
          <a:ln>
            <a:noFill/>
          </a:ln>
          <a:effectLst/>
          <a:scene3d>
            <a:camera prst="orthographicFront">
              <a:rot lat="0" lon="0" rev="0"/>
            </a:camera>
            <a:lightRig rig="contrasting" dir="t">
              <a:rot lat="0" lon="0" rev="7800000"/>
            </a:lightRig>
          </a:scene3d>
          <a:sp3d>
            <a:bevelT w="139700" h="139700"/>
          </a:sp3d>
        </p:spPr>
        <p:style>
          <a:lnRef idx="1">
            <a:schemeClr val="accent1"/>
          </a:lnRef>
          <a:fillRef idx="3">
            <a:schemeClr val="accent1"/>
          </a:fillRef>
          <a:effectRef idx="2">
            <a:schemeClr val="accent1"/>
          </a:effectRef>
          <a:fontRef idx="minor">
            <a:schemeClr val="lt1"/>
          </a:fontRef>
        </p:style>
        <p:txBody>
          <a:bodyPr lIns="78237" tIns="39117" rIns="78237" bIns="39117" anchor="ctr"/>
          <a:lstStyle/>
          <a:p>
            <a:pPr algn="ctr" defTabSz="781183" hangingPunct="1">
              <a:spcBef>
                <a:spcPct val="0"/>
              </a:spcBef>
              <a:spcAft>
                <a:spcPct val="0"/>
              </a:spcAft>
              <a:buFont typeface="Arial" panose="020B0604020202020204" pitchFamily="34" charset="0"/>
              <a:buNone/>
              <a:defRPr/>
            </a:pPr>
            <a:r>
              <a:rPr lang="en-US" altLang="zh-CN" sz="1200" b="1" kern="1200" noProof="1">
                <a:solidFill>
                  <a:prstClr val="white"/>
                </a:solidFill>
              </a:rPr>
              <a:t>R31 G44 B92</a:t>
            </a:r>
          </a:p>
        </p:txBody>
      </p:sp>
      <p:sp>
        <p:nvSpPr>
          <p:cNvPr id="15" name="矩形 14"/>
          <p:cNvSpPr/>
          <p:nvPr/>
        </p:nvSpPr>
        <p:spPr>
          <a:xfrm>
            <a:off x="7501150" y="4958060"/>
            <a:ext cx="1665807" cy="213007"/>
          </a:xfrm>
          <a:prstGeom prst="rect">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19" name="矩形 18"/>
          <p:cNvSpPr/>
          <p:nvPr/>
        </p:nvSpPr>
        <p:spPr>
          <a:xfrm>
            <a:off x="5895606" y="4958060"/>
            <a:ext cx="1665807" cy="213007"/>
          </a:xfrm>
          <a:prstGeom prst="rect">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0" name="矩形 19"/>
          <p:cNvSpPr/>
          <p:nvPr/>
        </p:nvSpPr>
        <p:spPr>
          <a:xfrm>
            <a:off x="8609" y="4958060"/>
            <a:ext cx="1667241" cy="213007"/>
          </a:xfrm>
          <a:prstGeom prst="rect">
            <a:avLst/>
          </a:prstGeom>
          <a:solidFill>
            <a:srgbClr val="FF0066"/>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1" name="矩形 20"/>
          <p:cNvSpPr/>
          <p:nvPr/>
        </p:nvSpPr>
        <p:spPr>
          <a:xfrm>
            <a:off x="1483587" y="4958060"/>
            <a:ext cx="1667241" cy="213007"/>
          </a:xfrm>
          <a:prstGeom prst="rect">
            <a:avLst/>
          </a:prstGeom>
          <a:solidFill>
            <a:srgbClr val="7030A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2" name="矩形 21"/>
          <p:cNvSpPr/>
          <p:nvPr/>
        </p:nvSpPr>
        <p:spPr>
          <a:xfrm>
            <a:off x="2959999" y="4958060"/>
            <a:ext cx="1665807" cy="213007"/>
          </a:xfrm>
          <a:prstGeom prst="rect">
            <a:avLst/>
          </a:prstGeom>
          <a:solidFill>
            <a:srgbClr val="00B0F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23" name="矩形 22"/>
          <p:cNvSpPr/>
          <p:nvPr/>
        </p:nvSpPr>
        <p:spPr>
          <a:xfrm>
            <a:off x="4565544" y="4958060"/>
            <a:ext cx="1536674" cy="213007"/>
          </a:xfrm>
          <a:prstGeom prst="rect">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cxnSp>
        <p:nvCxnSpPr>
          <p:cNvPr id="24" name="直接连接符 23"/>
          <p:cNvCxnSpPr/>
          <p:nvPr/>
        </p:nvCxnSpPr>
        <p:spPr>
          <a:xfrm>
            <a:off x="1" y="804416"/>
            <a:ext cx="9323350" cy="0"/>
          </a:xfrm>
          <a:prstGeom prst="line">
            <a:avLst/>
          </a:prstGeom>
          <a:ln w="28575">
            <a:solidFill>
              <a:srgbClr val="0091DB"/>
            </a:solidFill>
            <a:prstDash val="solid"/>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6198350" y="481146"/>
            <a:ext cx="855142" cy="320764"/>
          </a:xfrm>
          <a:prstGeom prst="rect">
            <a:avLst/>
          </a:prstGeom>
          <a:solidFill>
            <a:srgbClr val="0091DB"/>
          </a:solidFill>
          <a:ln>
            <a:noFill/>
          </a:ln>
        </p:spPr>
        <p:style>
          <a:lnRef idx="2">
            <a:schemeClr val="accent1">
              <a:shade val="50000"/>
            </a:schemeClr>
          </a:lnRef>
          <a:fillRef idx="1">
            <a:schemeClr val="accent1"/>
          </a:fillRef>
          <a:effectRef idx="0">
            <a:schemeClr val="accent1"/>
          </a:effectRef>
          <a:fontRef idx="minor">
            <a:schemeClr val="lt1"/>
          </a:fontRef>
        </p:style>
        <p:txBody>
          <a:bodyPr lIns="78885" tIns="39443" rIns="78885" bIns="39443" anchor="ctr"/>
          <a:lstStyle/>
          <a:p>
            <a:pPr algn="ctr" defTabSz="781183" hangingPunct="1">
              <a:spcBef>
                <a:spcPct val="0"/>
              </a:spcBef>
              <a:spcAft>
                <a:spcPct val="0"/>
              </a:spcAft>
              <a:buFont typeface="Arial" panose="020B0604020202020204" pitchFamily="34" charset="0"/>
              <a:buNone/>
              <a:defRPr/>
            </a:pPr>
            <a:r>
              <a:rPr lang="zh-CN" altLang="en-US" sz="1200" b="1" kern="1200" noProof="1">
                <a:solidFill>
                  <a:prstClr val="white"/>
                </a:solidFill>
                <a:latin typeface="微软雅黑" panose="020B0503020204020204" pitchFamily="34" charset="-122"/>
                <a:ea typeface="微软雅黑" panose="020B0503020204020204" pitchFamily="34" charset="-122"/>
              </a:rPr>
              <a:t>全球技术</a:t>
            </a:r>
          </a:p>
        </p:txBody>
      </p:sp>
      <p:sp>
        <p:nvSpPr>
          <p:cNvPr id="26" name="矩形 25"/>
          <p:cNvSpPr/>
          <p:nvPr/>
        </p:nvSpPr>
        <p:spPr>
          <a:xfrm>
            <a:off x="7175451" y="481146"/>
            <a:ext cx="853708" cy="320764"/>
          </a:xfrm>
          <a:prstGeom prst="rect">
            <a:avLst/>
          </a:prstGeom>
          <a:solidFill>
            <a:srgbClr val="6FBA2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78885" tIns="39443" rIns="78885" bIns="39443" anchor="ctr"/>
          <a:lstStyle/>
          <a:p>
            <a:pPr algn="ctr" defTabSz="781183" hangingPunct="1">
              <a:spcBef>
                <a:spcPct val="0"/>
              </a:spcBef>
              <a:spcAft>
                <a:spcPct val="0"/>
              </a:spcAft>
              <a:buFont typeface="Arial" panose="020B0604020202020204" pitchFamily="34" charset="0"/>
              <a:buNone/>
              <a:defRPr/>
            </a:pPr>
            <a:r>
              <a:rPr lang="zh-CN" altLang="en-US" sz="1200" b="1" kern="1200" noProof="1">
                <a:solidFill>
                  <a:prstClr val="white"/>
                </a:solidFill>
                <a:latin typeface="微软雅黑" panose="020B0503020204020204" pitchFamily="34" charset="-122"/>
                <a:ea typeface="微软雅黑" panose="020B0503020204020204" pitchFamily="34" charset="-122"/>
              </a:rPr>
              <a:t>太库加速</a:t>
            </a:r>
          </a:p>
        </p:txBody>
      </p:sp>
      <p:sp>
        <p:nvSpPr>
          <p:cNvPr id="27" name="矩形 26"/>
          <p:cNvSpPr/>
          <p:nvPr/>
        </p:nvSpPr>
        <p:spPr>
          <a:xfrm>
            <a:off x="8151117" y="481146"/>
            <a:ext cx="853708" cy="320764"/>
          </a:xfrm>
          <a:prstGeom prst="rect">
            <a:avLst/>
          </a:prstGeom>
          <a:solidFill>
            <a:srgbClr val="F18D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78885" tIns="39443" rIns="78885" bIns="39443" anchor="ctr"/>
          <a:lstStyle/>
          <a:p>
            <a:pPr algn="ctr" defTabSz="781183" hangingPunct="1">
              <a:spcBef>
                <a:spcPct val="0"/>
              </a:spcBef>
              <a:spcAft>
                <a:spcPct val="0"/>
              </a:spcAft>
              <a:buFont typeface="Arial" panose="020B0604020202020204" pitchFamily="34" charset="0"/>
              <a:buNone/>
              <a:defRPr/>
            </a:pPr>
            <a:r>
              <a:rPr lang="zh-CN" altLang="en-US" sz="1200" b="1" kern="1200" noProof="1">
                <a:solidFill>
                  <a:prstClr val="white"/>
                </a:solidFill>
                <a:latin typeface="微软雅黑" panose="020B0503020204020204" pitchFamily="34" charset="-122"/>
                <a:ea typeface="微软雅黑" panose="020B0503020204020204" pitchFamily="34" charset="-122"/>
              </a:rPr>
              <a:t>中国创造</a:t>
            </a:r>
          </a:p>
        </p:txBody>
      </p:sp>
      <p:sp>
        <p:nvSpPr>
          <p:cNvPr id="28" name="任意多边形 27"/>
          <p:cNvSpPr/>
          <p:nvPr/>
        </p:nvSpPr>
        <p:spPr>
          <a:xfrm>
            <a:off x="0" y="239320"/>
            <a:ext cx="152090" cy="566349"/>
          </a:xfrm>
          <a:custGeom>
            <a:avLst/>
            <a:gdLst>
              <a:gd name="connsiteX0" fmla="*/ 0 w 2305316"/>
              <a:gd name="connsiteY0" fmla="*/ 0 h 392806"/>
              <a:gd name="connsiteX1" fmla="*/ 2305316 w 2305316"/>
              <a:gd name="connsiteY1" fmla="*/ 0 h 392806"/>
              <a:gd name="connsiteX2" fmla="*/ 2163649 w 2305316"/>
              <a:gd name="connsiteY2" fmla="*/ 392806 h 392806"/>
              <a:gd name="connsiteX3" fmla="*/ 0 w 2305316"/>
              <a:gd name="connsiteY3" fmla="*/ 392806 h 392806"/>
            </a:gdLst>
            <a:ahLst/>
            <a:cxnLst>
              <a:cxn ang="0">
                <a:pos x="connsiteX0" y="connsiteY0"/>
              </a:cxn>
              <a:cxn ang="0">
                <a:pos x="connsiteX1" y="connsiteY1"/>
              </a:cxn>
              <a:cxn ang="0">
                <a:pos x="connsiteX2" y="connsiteY2"/>
              </a:cxn>
              <a:cxn ang="0">
                <a:pos x="connsiteX3" y="connsiteY3"/>
              </a:cxn>
            </a:cxnLst>
            <a:rect l="l" t="t" r="r" b="b"/>
            <a:pathLst>
              <a:path w="2305316" h="392806">
                <a:moveTo>
                  <a:pt x="0" y="0"/>
                </a:moveTo>
                <a:lnTo>
                  <a:pt x="2305316" y="0"/>
                </a:lnTo>
                <a:lnTo>
                  <a:pt x="2163649" y="392806"/>
                </a:lnTo>
                <a:lnTo>
                  <a:pt x="0" y="392806"/>
                </a:lnTo>
                <a:close/>
              </a:path>
            </a:pathLst>
          </a:custGeom>
          <a:solidFill>
            <a:srgbClr val="0091DB"/>
          </a:solidFill>
          <a:ln>
            <a:noFill/>
          </a:ln>
        </p:spPr>
        <p:style>
          <a:lnRef idx="2">
            <a:schemeClr val="accent1">
              <a:shade val="50000"/>
            </a:schemeClr>
          </a:lnRef>
          <a:fillRef idx="1">
            <a:schemeClr val="accent1"/>
          </a:fillRef>
          <a:effectRef idx="0">
            <a:schemeClr val="accent1"/>
          </a:effectRef>
          <a:fontRef idx="minor">
            <a:schemeClr val="lt1"/>
          </a:fontRef>
        </p:style>
        <p:txBody>
          <a:bodyPr lIns="78885" tIns="39443" rIns="78885" bIns="39443" anchor="ctr"/>
          <a:lstStyle/>
          <a:p>
            <a:pPr algn="ctr" defTabSz="781183" hangingPunct="1">
              <a:spcBef>
                <a:spcPct val="0"/>
              </a:spcBef>
              <a:spcAft>
                <a:spcPct val="0"/>
              </a:spcAft>
              <a:buFont typeface="Arial" panose="020B0604020202020204" pitchFamily="34" charset="0"/>
              <a:buNone/>
              <a:defRPr/>
            </a:pPr>
            <a:endParaRPr lang="zh-CN" altLang="en-US" sz="1500" kern="1200" noProof="1">
              <a:solidFill>
                <a:prstClr val="white"/>
              </a:solidFill>
            </a:endParaRPr>
          </a:p>
        </p:txBody>
      </p:sp>
      <p:sp>
        <p:nvSpPr>
          <p:cNvPr id="18" name="文本占位符 25"/>
          <p:cNvSpPr>
            <a:spLocks noGrp="1"/>
          </p:cNvSpPr>
          <p:nvPr>
            <p:ph type="body" sz="quarter" idx="11"/>
          </p:nvPr>
        </p:nvSpPr>
        <p:spPr>
          <a:xfrm>
            <a:off x="341686" y="357729"/>
            <a:ext cx="3874685" cy="395315"/>
          </a:xfrm>
          <a:prstGeom prst="rect">
            <a:avLst/>
          </a:prstGeom>
        </p:spPr>
        <p:txBody>
          <a:bodyPr>
            <a:noAutofit/>
          </a:bodyPr>
          <a:lstStyle>
            <a:lvl1pPr>
              <a:buNone/>
              <a:defRPr sz="2100" b="1">
                <a:solidFill>
                  <a:srgbClr val="1E2B59"/>
                </a:solidFill>
                <a:latin typeface="微软雅黑" panose="020B0503020204020204" pitchFamily="34" charset="-122"/>
                <a:ea typeface="微软雅黑" panose="020B0503020204020204" pitchFamily="34" charset="-122"/>
              </a:defRPr>
            </a:lvl1pPr>
          </a:lstStyle>
          <a:p>
            <a:pPr lvl="0"/>
            <a:r>
              <a:rPr lang="zh-CN" altLang="en-US" noProof="1"/>
              <a:t>单击此处编辑母版文本样式</a:t>
            </a:r>
          </a:p>
        </p:txBody>
      </p:sp>
      <p:sp>
        <p:nvSpPr>
          <p:cNvPr id="29" name="日期占位符 23"/>
          <p:cNvSpPr>
            <a:spLocks noGrp="1"/>
          </p:cNvSpPr>
          <p:nvPr>
            <p:ph type="dt" sz="half" idx="2"/>
          </p:nvPr>
        </p:nvSpPr>
        <p:spPr>
          <a:xfrm>
            <a:off x="126264" y="4852808"/>
            <a:ext cx="611226" cy="106504"/>
          </a:xfrm>
          <a:prstGeom prst="rect">
            <a:avLst/>
          </a:prstGeom>
        </p:spPr>
        <p:txBody>
          <a:bodyPr vert="horz" lIns="0" tIns="0" rIns="0" bIns="0" rtlCol="0" anchor="ctr" anchorCtr="0"/>
          <a:lstStyle>
            <a:lvl1pPr>
              <a:defRPr/>
            </a:lvl1pPr>
          </a:lstStyle>
          <a:p>
            <a:pPr rtl="0">
              <a:defRPr/>
            </a:pPr>
            <a:endParaRPr lang="zh-CN" altLang="en-US">
              <a:cs typeface="+mn-cs"/>
            </a:endParaRPr>
          </a:p>
        </p:txBody>
      </p:sp>
      <p:sp>
        <p:nvSpPr>
          <p:cNvPr id="30" name="页脚占位符 25"/>
          <p:cNvSpPr>
            <a:spLocks noGrp="1"/>
          </p:cNvSpPr>
          <p:nvPr>
            <p:ph type="ftr" sz="quarter" idx="3"/>
          </p:nvPr>
        </p:nvSpPr>
        <p:spPr>
          <a:xfrm>
            <a:off x="737489" y="4852808"/>
            <a:ext cx="5912824" cy="106504"/>
          </a:xfrm>
          <a:prstGeom prst="rect">
            <a:avLst/>
          </a:prstGeom>
        </p:spPr>
        <p:txBody>
          <a:bodyPr vert="horz" lIns="0" tIns="39357" rIns="0" bIns="39357" rtlCol="0" anchor="ctr" anchorCtr="0"/>
          <a:lstStyle>
            <a:lvl1pPr>
              <a:defRPr/>
            </a:lvl1pPr>
          </a:lstStyle>
          <a:p>
            <a:pPr rtl="0">
              <a:defRPr/>
            </a:pPr>
            <a:endParaRPr lang="zh-CN" altLang="en-US">
              <a:cs typeface="+mn-cs"/>
            </a:endParaRPr>
          </a:p>
        </p:txBody>
      </p:sp>
      <p:sp>
        <p:nvSpPr>
          <p:cNvPr id="31" name="灯片编号占位符 5"/>
          <p:cNvSpPr>
            <a:spLocks noGrp="1"/>
          </p:cNvSpPr>
          <p:nvPr>
            <p:ph type="sldNum" sz="quarter" idx="4"/>
          </p:nvPr>
        </p:nvSpPr>
        <p:spPr>
          <a:xfrm>
            <a:off x="7531281" y="4795171"/>
            <a:ext cx="490703" cy="164141"/>
          </a:xfrm>
          <a:prstGeom prst="rect">
            <a:avLst/>
          </a:prstGeom>
        </p:spPr>
        <p:txBody>
          <a:bodyPr vert="horz" wrap="square" lIns="0" tIns="39357" rIns="0" bIns="39357" numCol="1" anchor="ctr" anchorCtr="0" compatLnSpc="1"/>
          <a:lstStyle/>
          <a:p>
            <a:pPr algn="r"/>
            <a:fld id="{9A0DB2DC-4C9A-4742-B13C-FB6460FD3503}" type="slidenum">
              <a:rPr lang="zh-CN" altLang="en-US" sz="900" dirty="0">
                <a:solidFill>
                  <a:srgbClr val="0091DB"/>
                </a:solidFill>
                <a:latin typeface="Verdana" panose="020B0604030504040204" pitchFamily="34" charset="0"/>
                <a:ea typeface="黑体" panose="02010609060101010101" pitchFamily="49" charset="-122"/>
              </a:rPr>
              <a:pPr algn="r"/>
              <a:t>‹#›</a:t>
            </a:fld>
            <a:endParaRPr lang="zh-CN" altLang="en-US" sz="900" dirty="0">
              <a:solidFill>
                <a:srgbClr val="0091DB"/>
              </a:solidFill>
              <a:latin typeface="Verdana" panose="020B0604030504040204" pitchFamily="34" charset="0"/>
              <a:ea typeface="黑体" panose="02010609060101010101" pitchFamily="49" charset="-122"/>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Date Placeholder 3"/>
          <p:cNvSpPr>
            <a:spLocks noGrp="1"/>
          </p:cNvSpPr>
          <p:nvPr>
            <p:ph type="dt" sz="half" idx="2"/>
          </p:nvPr>
        </p:nvSpPr>
        <p:spPr>
          <a:xfrm>
            <a:off x="126264" y="4852808"/>
            <a:ext cx="611226" cy="106504"/>
          </a:xfrm>
          <a:prstGeom prst="rect">
            <a:avLst/>
          </a:prstGeom>
        </p:spPr>
        <p:txBody>
          <a:bodyPr vert="horz" lIns="0" tIns="0" rIns="0" bIns="0" rtlCol="0" anchor="ctr" anchorCtr="0"/>
          <a:lstStyle>
            <a:lvl1pPr algn="ctr" fontAlgn="auto">
              <a:defRPr kumimoji="1" sz="700" noProof="1" dirty="0">
                <a:solidFill>
                  <a:prstClr val="black">
                    <a:tint val="75000"/>
                  </a:prstClr>
                </a:solidFill>
                <a:latin typeface="Verdana" panose="020B0604030504040204"/>
                <a:ea typeface="黑体" panose="02010609060101010101" pitchFamily="49" charset="-122"/>
              </a:defRPr>
            </a:lvl1pPr>
          </a:lstStyle>
          <a:p>
            <a:pPr defTabSz="781183" hangingPunct="1">
              <a:spcBef>
                <a:spcPct val="0"/>
              </a:spcBef>
              <a:spcAft>
                <a:spcPct val="0"/>
              </a:spcAft>
              <a:defRPr/>
            </a:pPr>
            <a:endParaRPr lang="zh-CN" altLang="en-US" kern="1200"/>
          </a:p>
        </p:txBody>
      </p:sp>
      <p:sp>
        <p:nvSpPr>
          <p:cNvPr id="17" name="Footer Placeholder 4"/>
          <p:cNvSpPr>
            <a:spLocks noGrp="1"/>
          </p:cNvSpPr>
          <p:nvPr>
            <p:ph type="ftr" sz="quarter" idx="3"/>
          </p:nvPr>
        </p:nvSpPr>
        <p:spPr>
          <a:xfrm>
            <a:off x="737489" y="4852808"/>
            <a:ext cx="5912824" cy="106504"/>
          </a:xfrm>
          <a:prstGeom prst="rect">
            <a:avLst/>
          </a:prstGeom>
        </p:spPr>
        <p:txBody>
          <a:bodyPr vert="horz" lIns="0" tIns="39357" rIns="0" bIns="39357" rtlCol="0" anchor="ctr" anchorCtr="0"/>
          <a:lstStyle>
            <a:lvl1pPr algn="l" fontAlgn="auto">
              <a:defRPr kumimoji="1" sz="700" noProof="1" dirty="0">
                <a:solidFill>
                  <a:prstClr val="black">
                    <a:tint val="75000"/>
                  </a:prstClr>
                </a:solidFill>
                <a:latin typeface="Verdana" panose="020B0604030504040204"/>
                <a:ea typeface="黑体" panose="02010609060101010101" pitchFamily="49" charset="-122"/>
              </a:defRPr>
            </a:lvl1pPr>
          </a:lstStyle>
          <a:p>
            <a:pPr defTabSz="781183" hangingPunct="1">
              <a:spcBef>
                <a:spcPct val="0"/>
              </a:spcBef>
              <a:spcAft>
                <a:spcPct val="0"/>
              </a:spcAft>
              <a:defRPr/>
            </a:pPr>
            <a:endParaRPr lang="zh-CN" altLang="en-US" kern="1200"/>
          </a:p>
        </p:txBody>
      </p:sp>
      <p:sp>
        <p:nvSpPr>
          <p:cNvPr id="18" name="Slide Number Placeholder 5"/>
          <p:cNvSpPr>
            <a:spLocks noGrp="1"/>
          </p:cNvSpPr>
          <p:nvPr>
            <p:ph type="sldNum" sz="quarter" idx="4"/>
          </p:nvPr>
        </p:nvSpPr>
        <p:spPr>
          <a:xfrm>
            <a:off x="7531281" y="4795171"/>
            <a:ext cx="490703" cy="164141"/>
          </a:xfrm>
          <a:prstGeom prst="rect">
            <a:avLst/>
          </a:prstGeom>
        </p:spPr>
        <p:txBody>
          <a:bodyPr vert="horz" wrap="square" lIns="0" tIns="39357" rIns="0" bIns="39357" numCol="1" anchor="ctr" anchorCtr="0" compatLnSpc="1"/>
          <a:lstStyle/>
          <a:p>
            <a:pPr algn="r" defTabSz="781183" fontAlgn="base" hangingPunct="1">
              <a:spcBef>
                <a:spcPct val="0"/>
              </a:spcBef>
              <a:spcAft>
                <a:spcPct val="0"/>
              </a:spcAft>
            </a:pPr>
            <a:fld id="{9A0DB2DC-4C9A-4742-B13C-FB6460FD3503}" type="slidenum">
              <a:rPr lang="zh-CN" altLang="en-US" sz="900" kern="1200" smtClean="0">
                <a:solidFill>
                  <a:srgbClr val="0091DB"/>
                </a:solidFill>
                <a:latin typeface="Verdana" panose="020B0604030504040204" pitchFamily="34" charset="0"/>
                <a:ea typeface="黑体" panose="02010609060101010101" pitchFamily="49" charset="-122"/>
              </a:rPr>
              <a:pPr algn="r" defTabSz="781183" fontAlgn="base" hangingPunct="1">
                <a:spcBef>
                  <a:spcPct val="0"/>
                </a:spcBef>
                <a:spcAft>
                  <a:spcPct val="0"/>
                </a:spcAft>
              </a:pPr>
              <a:t>‹#›</a:t>
            </a:fld>
            <a:endParaRPr lang="zh-CN" altLang="en-US" sz="900" kern="1200" dirty="0">
              <a:solidFill>
                <a:srgbClr val="0091DB"/>
              </a:solidFill>
              <a:latin typeface="Verdana" panose="020B0604030504040204" pitchFamily="34" charset="0"/>
              <a:ea typeface="黑体" panose="02010609060101010101" pitchFamily="49" charset="-122"/>
            </a:endParaRPr>
          </a:p>
        </p:txBody>
      </p:sp>
      <p:sp>
        <p:nvSpPr>
          <p:cNvPr id="1029" name="标题占位符 1"/>
          <p:cNvSpPr>
            <a:spLocks noGrp="1"/>
          </p:cNvSpPr>
          <p:nvPr>
            <p:ph type="title"/>
          </p:nvPr>
        </p:nvSpPr>
        <p:spPr>
          <a:xfrm>
            <a:off x="457704" y="205490"/>
            <a:ext cx="8228594" cy="858294"/>
          </a:xfrm>
          <a:prstGeom prst="rect">
            <a:avLst/>
          </a:prstGeom>
          <a:noFill/>
          <a:ln w="9525">
            <a:noFill/>
          </a:ln>
        </p:spPr>
        <p:txBody>
          <a:bodyPr lIns="78716" tIns="39357" rIns="78716" bIns="39357" anchor="ctr"/>
          <a:lstStyle/>
          <a:p>
            <a:pPr lvl="0"/>
            <a:r>
              <a:rPr lang="zh-CN" altLang="en-US" dirty="0"/>
              <a:t>单击此处编辑母版标题样式</a:t>
            </a:r>
          </a:p>
        </p:txBody>
      </p:sp>
      <p:sp>
        <p:nvSpPr>
          <p:cNvPr id="1030" name="文本占位符 2"/>
          <p:cNvSpPr>
            <a:spLocks noGrp="1"/>
          </p:cNvSpPr>
          <p:nvPr>
            <p:ph type="body"/>
          </p:nvPr>
        </p:nvSpPr>
        <p:spPr>
          <a:xfrm>
            <a:off x="457704" y="1200359"/>
            <a:ext cx="8228594" cy="3394334"/>
          </a:xfrm>
          <a:prstGeom prst="rect">
            <a:avLst/>
          </a:prstGeom>
          <a:noFill/>
          <a:ln w="9525">
            <a:noFill/>
          </a:ln>
        </p:spPr>
        <p:txBody>
          <a:bodyPr lIns="78716" tIns="39357" rIns="78716" bIns="39357"/>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Lst>
  <p:hf sldNum="0" hdr="0" ftr="0" dt="0"/>
  <p:txStyles>
    <p:titleStyle>
      <a:lvl1pPr algn="ctr" defTabSz="781183" rtl="0" fontAlgn="base">
        <a:spcBef>
          <a:spcPct val="0"/>
        </a:spcBef>
        <a:spcAft>
          <a:spcPct val="0"/>
        </a:spcAft>
        <a:defRPr sz="3800" kern="1200">
          <a:solidFill>
            <a:schemeClr val="tx1"/>
          </a:solidFill>
          <a:latin typeface="+mj-lt"/>
          <a:ea typeface="+mj-ea"/>
          <a:cs typeface="+mj-cs"/>
        </a:defRPr>
      </a:lvl1pPr>
      <a:lvl2pPr algn="ctr" defTabSz="781183" rtl="0" fontAlgn="base">
        <a:spcBef>
          <a:spcPct val="0"/>
        </a:spcBef>
        <a:spcAft>
          <a:spcPct val="0"/>
        </a:spcAft>
        <a:defRPr sz="3800">
          <a:solidFill>
            <a:schemeClr val="tx1"/>
          </a:solidFill>
          <a:latin typeface="Calibri" panose="020F0502020204030204" pitchFamily="34" charset="0"/>
          <a:ea typeface="宋体" panose="02010600030101010101" pitchFamily="2" charset="-122"/>
        </a:defRPr>
      </a:lvl2pPr>
      <a:lvl3pPr algn="ctr" defTabSz="781183" rtl="0" fontAlgn="base">
        <a:spcBef>
          <a:spcPct val="0"/>
        </a:spcBef>
        <a:spcAft>
          <a:spcPct val="0"/>
        </a:spcAft>
        <a:defRPr sz="3800">
          <a:solidFill>
            <a:schemeClr val="tx1"/>
          </a:solidFill>
          <a:latin typeface="Calibri" panose="020F0502020204030204" pitchFamily="34" charset="0"/>
          <a:ea typeface="宋体" panose="02010600030101010101" pitchFamily="2" charset="-122"/>
        </a:defRPr>
      </a:lvl3pPr>
      <a:lvl4pPr algn="ctr" defTabSz="781183" rtl="0" fontAlgn="base">
        <a:spcBef>
          <a:spcPct val="0"/>
        </a:spcBef>
        <a:spcAft>
          <a:spcPct val="0"/>
        </a:spcAft>
        <a:defRPr sz="3800">
          <a:solidFill>
            <a:schemeClr val="tx1"/>
          </a:solidFill>
          <a:latin typeface="Calibri" panose="020F0502020204030204" pitchFamily="34" charset="0"/>
          <a:ea typeface="宋体" panose="02010600030101010101" pitchFamily="2" charset="-122"/>
        </a:defRPr>
      </a:lvl4pPr>
      <a:lvl5pPr algn="ctr" defTabSz="781183" rtl="0" fontAlgn="base">
        <a:spcBef>
          <a:spcPct val="0"/>
        </a:spcBef>
        <a:spcAft>
          <a:spcPct val="0"/>
        </a:spcAft>
        <a:defRPr sz="3800">
          <a:solidFill>
            <a:schemeClr val="tx1"/>
          </a:solidFill>
          <a:latin typeface="Calibri" panose="020F0502020204030204" pitchFamily="34" charset="0"/>
          <a:ea typeface="宋体" panose="02010600030101010101" pitchFamily="2" charset="-122"/>
        </a:defRPr>
      </a:lvl5pPr>
      <a:lvl6pPr marL="392235" algn="ctr" defTabSz="781183" rtl="0" fontAlgn="base">
        <a:spcBef>
          <a:spcPct val="0"/>
        </a:spcBef>
        <a:spcAft>
          <a:spcPct val="0"/>
        </a:spcAft>
        <a:defRPr sz="3800">
          <a:solidFill>
            <a:schemeClr val="tx1"/>
          </a:solidFill>
          <a:latin typeface="Calibri" panose="020F0502020204030204" pitchFamily="34" charset="0"/>
          <a:ea typeface="宋体" panose="02010600030101010101" pitchFamily="2" charset="-122"/>
        </a:defRPr>
      </a:lvl6pPr>
      <a:lvl7pPr marL="783923" algn="ctr" defTabSz="781183" rtl="0" fontAlgn="base">
        <a:spcBef>
          <a:spcPct val="0"/>
        </a:spcBef>
        <a:spcAft>
          <a:spcPct val="0"/>
        </a:spcAft>
        <a:defRPr sz="3800">
          <a:solidFill>
            <a:schemeClr val="tx1"/>
          </a:solidFill>
          <a:latin typeface="Calibri" panose="020F0502020204030204" pitchFamily="34" charset="0"/>
          <a:ea typeface="宋体" panose="02010600030101010101" pitchFamily="2" charset="-122"/>
        </a:defRPr>
      </a:lvl7pPr>
      <a:lvl8pPr marL="1176158" algn="ctr" defTabSz="781183" rtl="0" fontAlgn="base">
        <a:spcBef>
          <a:spcPct val="0"/>
        </a:spcBef>
        <a:spcAft>
          <a:spcPct val="0"/>
        </a:spcAft>
        <a:defRPr sz="3800">
          <a:solidFill>
            <a:schemeClr val="tx1"/>
          </a:solidFill>
          <a:latin typeface="Calibri" panose="020F0502020204030204" pitchFamily="34" charset="0"/>
          <a:ea typeface="宋体" panose="02010600030101010101" pitchFamily="2" charset="-122"/>
        </a:defRPr>
      </a:lvl8pPr>
      <a:lvl9pPr marL="1567845" algn="ctr" defTabSz="781183" rtl="0" fontAlgn="base">
        <a:spcBef>
          <a:spcPct val="0"/>
        </a:spcBef>
        <a:spcAft>
          <a:spcPct val="0"/>
        </a:spcAft>
        <a:defRPr sz="3800">
          <a:solidFill>
            <a:schemeClr val="tx1"/>
          </a:solidFill>
          <a:latin typeface="Calibri" panose="020F0502020204030204" pitchFamily="34" charset="0"/>
          <a:ea typeface="宋体" panose="02010600030101010101" pitchFamily="2" charset="-122"/>
        </a:defRPr>
      </a:lvl9pPr>
    </p:titleStyle>
    <p:bodyStyle>
      <a:lvl1pPr marL="294176" indent="-294176" algn="l" defTabSz="781183" rtl="0" fontAlgn="base">
        <a:spcBef>
          <a:spcPct val="20000"/>
        </a:spcBef>
        <a:spcAft>
          <a:spcPct val="0"/>
        </a:spcAft>
        <a:buFont typeface="Arial" panose="020B0604020202020204" pitchFamily="34" charset="0"/>
        <a:buChar char="•"/>
        <a:defRPr sz="2700" kern="1200">
          <a:solidFill>
            <a:schemeClr val="tx1"/>
          </a:solidFill>
          <a:latin typeface="+mn-lt"/>
          <a:ea typeface="+mn-ea"/>
          <a:cs typeface="+mn-cs"/>
        </a:defRPr>
      </a:lvl1pPr>
      <a:lvl2pPr marL="636013" indent="-243777" algn="l" defTabSz="781183"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977301" indent="-195022" algn="l" defTabSz="781183" rtl="0" fontAlgn="base">
        <a:spcBef>
          <a:spcPct val="20000"/>
        </a:spcBef>
        <a:spcAft>
          <a:spcPct val="0"/>
        </a:spcAft>
        <a:buFont typeface="Arial" panose="020B0604020202020204" pitchFamily="34" charset="0"/>
        <a:buChar char="•"/>
        <a:defRPr sz="2100" kern="1200">
          <a:solidFill>
            <a:schemeClr val="tx1"/>
          </a:solidFill>
          <a:latin typeface="+mn-lt"/>
          <a:ea typeface="+mn-ea"/>
          <a:cs typeface="+mn-cs"/>
        </a:defRPr>
      </a:lvl3pPr>
      <a:lvl4pPr marL="1369536" indent="-196118" algn="l" defTabSz="781183" rtl="0" fontAlgn="base">
        <a:spcBef>
          <a:spcPct val="20000"/>
        </a:spcBef>
        <a:spcAft>
          <a:spcPct val="0"/>
        </a:spcAft>
        <a:buFont typeface="Arial" panose="020B0604020202020204" pitchFamily="34" charset="0"/>
        <a:buChar char="–"/>
        <a:defRPr sz="1700" kern="1200">
          <a:solidFill>
            <a:schemeClr val="tx1"/>
          </a:solidFill>
          <a:latin typeface="+mn-lt"/>
          <a:ea typeface="+mn-ea"/>
          <a:cs typeface="+mn-cs"/>
        </a:defRPr>
      </a:lvl4pPr>
      <a:lvl5pPr marL="1760128" indent="-195022" algn="l" defTabSz="781183" rtl="0" fontAlgn="base">
        <a:spcBef>
          <a:spcPct val="20000"/>
        </a:spcBef>
        <a:spcAft>
          <a:spcPct val="0"/>
        </a:spcAft>
        <a:buFont typeface="Arial" panose="020B0604020202020204" pitchFamily="34" charset="0"/>
        <a:buChar char="»"/>
        <a:defRPr sz="1700" kern="1200">
          <a:solidFill>
            <a:schemeClr val="tx1"/>
          </a:solidFill>
          <a:latin typeface="+mn-lt"/>
          <a:ea typeface="+mn-ea"/>
          <a:cs typeface="+mn-cs"/>
        </a:defRPr>
      </a:lvl5pPr>
      <a:lvl6pPr marL="2151815" indent="-195570" algn="l" defTabSz="781731" rtl="0" eaLnBrk="1" latinLnBrk="0" hangingPunct="1">
        <a:spcBef>
          <a:spcPct val="20000"/>
        </a:spcBef>
        <a:buFont typeface="Arial" panose="020B0604020202020204" pitchFamily="34" charset="0"/>
        <a:buChar char="•"/>
        <a:defRPr sz="1700" kern="1200">
          <a:solidFill>
            <a:schemeClr val="tx1"/>
          </a:solidFill>
          <a:latin typeface="+mn-lt"/>
          <a:ea typeface="+mn-ea"/>
          <a:cs typeface="+mn-cs"/>
        </a:defRPr>
      </a:lvl6pPr>
      <a:lvl7pPr marL="2542955" indent="-195570" algn="l" defTabSz="781731" rtl="0" eaLnBrk="1" latinLnBrk="0" hangingPunct="1">
        <a:spcBef>
          <a:spcPct val="20000"/>
        </a:spcBef>
        <a:buFont typeface="Arial" panose="020B0604020202020204" pitchFamily="34" charset="0"/>
        <a:buChar char="•"/>
        <a:defRPr sz="1700" kern="1200">
          <a:solidFill>
            <a:schemeClr val="tx1"/>
          </a:solidFill>
          <a:latin typeface="+mn-lt"/>
          <a:ea typeface="+mn-ea"/>
          <a:cs typeface="+mn-cs"/>
        </a:defRPr>
      </a:lvl7pPr>
      <a:lvl8pPr marL="2933547" indent="-195570" algn="l" defTabSz="781731" rtl="0" eaLnBrk="1" latinLnBrk="0" hangingPunct="1">
        <a:spcBef>
          <a:spcPct val="20000"/>
        </a:spcBef>
        <a:buFont typeface="Arial" panose="020B0604020202020204" pitchFamily="34" charset="0"/>
        <a:buChar char="•"/>
        <a:defRPr sz="1700" kern="1200">
          <a:solidFill>
            <a:schemeClr val="tx1"/>
          </a:solidFill>
          <a:latin typeface="+mn-lt"/>
          <a:ea typeface="+mn-ea"/>
          <a:cs typeface="+mn-cs"/>
        </a:defRPr>
      </a:lvl8pPr>
      <a:lvl9pPr marL="3325234" indent="-195570" algn="l" defTabSz="781731" rtl="0" eaLnBrk="1" latinLnBrk="0" hangingPunct="1">
        <a:spcBef>
          <a:spcPct val="20000"/>
        </a:spcBef>
        <a:buFont typeface="Arial" panose="020B0604020202020204" pitchFamily="34" charset="0"/>
        <a:buChar char="•"/>
        <a:defRPr sz="1700" kern="1200">
          <a:solidFill>
            <a:schemeClr val="tx1"/>
          </a:solidFill>
          <a:latin typeface="+mn-lt"/>
          <a:ea typeface="+mn-ea"/>
          <a:cs typeface="+mn-cs"/>
        </a:defRPr>
      </a:lvl9pPr>
    </p:bodyStyle>
    <p:otherStyle>
      <a:defPPr>
        <a:defRPr lang="zh-CN"/>
      </a:defPPr>
      <a:lvl1pPr marL="0" algn="l" defTabSz="781731" rtl="0" eaLnBrk="1" latinLnBrk="0" hangingPunct="1">
        <a:defRPr sz="1500" kern="1200">
          <a:solidFill>
            <a:schemeClr val="tx1"/>
          </a:solidFill>
          <a:latin typeface="+mn-lt"/>
          <a:ea typeface="+mn-ea"/>
          <a:cs typeface="+mn-cs"/>
        </a:defRPr>
      </a:lvl1pPr>
      <a:lvl2pPr marL="391140" algn="l" defTabSz="781731" rtl="0" eaLnBrk="1" latinLnBrk="0" hangingPunct="1">
        <a:defRPr sz="1500" kern="1200">
          <a:solidFill>
            <a:schemeClr val="tx1"/>
          </a:solidFill>
          <a:latin typeface="+mn-lt"/>
          <a:ea typeface="+mn-ea"/>
          <a:cs typeface="+mn-cs"/>
        </a:defRPr>
      </a:lvl2pPr>
      <a:lvl3pPr marL="782279" algn="l" defTabSz="781731" rtl="0" eaLnBrk="1" latinLnBrk="0" hangingPunct="1">
        <a:defRPr sz="1500" kern="1200">
          <a:solidFill>
            <a:schemeClr val="tx1"/>
          </a:solidFill>
          <a:latin typeface="+mn-lt"/>
          <a:ea typeface="+mn-ea"/>
          <a:cs typeface="+mn-cs"/>
        </a:defRPr>
      </a:lvl3pPr>
      <a:lvl4pPr marL="1173419" algn="l" defTabSz="781731" rtl="0" eaLnBrk="1" latinLnBrk="0" hangingPunct="1">
        <a:defRPr sz="1500" kern="1200">
          <a:solidFill>
            <a:schemeClr val="tx1"/>
          </a:solidFill>
          <a:latin typeface="+mn-lt"/>
          <a:ea typeface="+mn-ea"/>
          <a:cs typeface="+mn-cs"/>
        </a:defRPr>
      </a:lvl4pPr>
      <a:lvl5pPr marL="1564558" algn="l" defTabSz="781731" rtl="0" eaLnBrk="1" latinLnBrk="0" hangingPunct="1">
        <a:defRPr sz="1500" kern="1200">
          <a:solidFill>
            <a:schemeClr val="tx1"/>
          </a:solidFill>
          <a:latin typeface="+mn-lt"/>
          <a:ea typeface="+mn-ea"/>
          <a:cs typeface="+mn-cs"/>
        </a:defRPr>
      </a:lvl5pPr>
      <a:lvl6pPr marL="1955698" algn="l" defTabSz="781731" rtl="0" eaLnBrk="1" latinLnBrk="0" hangingPunct="1">
        <a:defRPr sz="1500" kern="1200">
          <a:solidFill>
            <a:schemeClr val="tx1"/>
          </a:solidFill>
          <a:latin typeface="+mn-lt"/>
          <a:ea typeface="+mn-ea"/>
          <a:cs typeface="+mn-cs"/>
        </a:defRPr>
      </a:lvl6pPr>
      <a:lvl7pPr marL="2347385" algn="l" defTabSz="781731" rtl="0" eaLnBrk="1" latinLnBrk="0" hangingPunct="1">
        <a:defRPr sz="1500" kern="1200">
          <a:solidFill>
            <a:schemeClr val="tx1"/>
          </a:solidFill>
          <a:latin typeface="+mn-lt"/>
          <a:ea typeface="+mn-ea"/>
          <a:cs typeface="+mn-cs"/>
        </a:defRPr>
      </a:lvl7pPr>
      <a:lvl8pPr marL="2737977" algn="l" defTabSz="781731" rtl="0" eaLnBrk="1" latinLnBrk="0" hangingPunct="1">
        <a:defRPr sz="1500" kern="1200">
          <a:solidFill>
            <a:schemeClr val="tx1"/>
          </a:solidFill>
          <a:latin typeface="+mn-lt"/>
          <a:ea typeface="+mn-ea"/>
          <a:cs typeface="+mn-cs"/>
        </a:defRPr>
      </a:lvl8pPr>
      <a:lvl9pPr marL="3129664" algn="l" defTabSz="781731"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0.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0.xml"/><Relationship Id="rId5" Type="http://schemas.openxmlformats.org/officeDocument/2006/relationships/image" Target="../media/image10.png"/><Relationship Id="rId4" Type="http://schemas.openxmlformats.org/officeDocument/2006/relationships/hyperlink" Target="mailto:Morantechcode@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图片 5"/>
          <p:cNvPicPr>
            <a:picLocks noChangeAspect="1"/>
          </p:cNvPicPr>
          <p:nvPr/>
        </p:nvPicPr>
        <p:blipFill>
          <a:blip r:embed="rId3" cstate="print"/>
          <a:srcRect t="11116" b="17276"/>
          <a:stretch>
            <a:fillRect/>
          </a:stretch>
        </p:blipFill>
        <p:spPr>
          <a:xfrm>
            <a:off x="9393" y="0"/>
            <a:ext cx="9118358" cy="4301495"/>
          </a:xfrm>
          <a:prstGeom prst="rect">
            <a:avLst/>
          </a:prstGeom>
          <a:noFill/>
          <a:ln w="9525">
            <a:noFill/>
          </a:ln>
        </p:spPr>
      </p:pic>
      <p:sp>
        <p:nvSpPr>
          <p:cNvPr id="19459" name="矩形 6"/>
          <p:cNvSpPr/>
          <p:nvPr/>
        </p:nvSpPr>
        <p:spPr>
          <a:xfrm>
            <a:off x="586565" y="1270527"/>
            <a:ext cx="5246668" cy="1580067"/>
          </a:xfrm>
          <a:prstGeom prst="rect">
            <a:avLst/>
          </a:prstGeom>
          <a:noFill/>
          <a:ln w="9525">
            <a:noFill/>
          </a:ln>
        </p:spPr>
        <p:txBody>
          <a:bodyPr lIns="78885" tIns="39443" rIns="78885" bIns="39443">
            <a:spAutoFit/>
          </a:bodyPr>
          <a:lstStyle/>
          <a:p>
            <a:pPr defTabSz="783923" hangingPunct="1">
              <a:lnSpc>
                <a:spcPct val="130000"/>
              </a:lnSpc>
            </a:pPr>
            <a:r>
              <a:rPr lang="en-US" altLang="zh-CN" sz="2500" b="1" dirty="0">
                <a:solidFill>
                  <a:srgbClr val="FFFFFF"/>
                </a:solidFill>
                <a:latin typeface="微软雅黑" panose="020B0503020204020204" pitchFamily="34" charset="-122"/>
                <a:ea typeface="微软雅黑" panose="020B0503020204020204" pitchFamily="34" charset="-122"/>
              </a:rPr>
              <a:t>Case study – </a:t>
            </a:r>
          </a:p>
          <a:p>
            <a:pPr defTabSz="783923" hangingPunct="1">
              <a:lnSpc>
                <a:spcPct val="130000"/>
              </a:lnSpc>
            </a:pPr>
            <a:r>
              <a:rPr lang="en-US" altLang="zh-CN" sz="2500" b="1" dirty="0" err="1">
                <a:solidFill>
                  <a:srgbClr val="FFFFFF"/>
                </a:solidFill>
                <a:latin typeface="微软雅黑" panose="020B0503020204020204" pitchFamily="34" charset="-122"/>
                <a:ea typeface="微软雅黑" panose="020B0503020204020204" pitchFamily="34" charset="-122"/>
              </a:rPr>
              <a:t>Techcode's</a:t>
            </a:r>
            <a:r>
              <a:rPr lang="en-US" altLang="zh-CN" sz="2500" b="1" dirty="0">
                <a:solidFill>
                  <a:srgbClr val="FFFFFF"/>
                </a:solidFill>
                <a:latin typeface="微软雅黑" panose="020B0503020204020204" pitchFamily="34" charset="-122"/>
                <a:ea typeface="微软雅黑" panose="020B0503020204020204" pitchFamily="34" charset="-122"/>
              </a:rPr>
              <a:t> room boking tool</a:t>
            </a:r>
          </a:p>
          <a:p>
            <a:pPr defTabSz="783923" hangingPunct="1">
              <a:lnSpc>
                <a:spcPct val="130000"/>
              </a:lnSpc>
            </a:pPr>
            <a:endParaRPr lang="zh-CN" altLang="en-US" sz="2500" b="1" dirty="0">
              <a:solidFill>
                <a:srgbClr val="FFFFFF"/>
              </a:solidFill>
              <a:latin typeface="微软雅黑" panose="020B0503020204020204" pitchFamily="34" charset="-122"/>
              <a:ea typeface="微软雅黑" panose="020B0503020204020204" pitchFamily="34" charset="-122"/>
            </a:endParaRPr>
          </a:p>
        </p:txBody>
      </p:sp>
      <p:sp>
        <p:nvSpPr>
          <p:cNvPr id="8" name="矩形 7"/>
          <p:cNvSpPr/>
          <p:nvPr/>
        </p:nvSpPr>
        <p:spPr>
          <a:xfrm>
            <a:off x="7498660" y="4959312"/>
            <a:ext cx="1662566" cy="213007"/>
          </a:xfrm>
          <a:prstGeom prst="rect">
            <a:avLst/>
          </a:prstGeom>
          <a:solidFill>
            <a:srgbClr val="F18D0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defRPr/>
            </a:pPr>
            <a:endParaRPr lang="zh-CN" altLang="en-US" sz="1500" kern="1200" noProof="1">
              <a:solidFill>
                <a:prstClr val="white"/>
              </a:solidFill>
            </a:endParaRPr>
          </a:p>
        </p:txBody>
      </p:sp>
      <p:sp>
        <p:nvSpPr>
          <p:cNvPr id="11" name="矩形 10"/>
          <p:cNvSpPr/>
          <p:nvPr/>
        </p:nvSpPr>
        <p:spPr>
          <a:xfrm>
            <a:off x="5899049" y="4959312"/>
            <a:ext cx="1661135" cy="213007"/>
          </a:xfrm>
          <a:prstGeom prst="rect">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defRPr/>
            </a:pPr>
            <a:endParaRPr lang="zh-CN" altLang="en-US" sz="1500" kern="1200" noProof="1">
              <a:solidFill>
                <a:prstClr val="white"/>
              </a:solidFill>
            </a:endParaRPr>
          </a:p>
        </p:txBody>
      </p:sp>
      <p:sp>
        <p:nvSpPr>
          <p:cNvPr id="3" name="矩形 2"/>
          <p:cNvSpPr/>
          <p:nvPr/>
        </p:nvSpPr>
        <p:spPr>
          <a:xfrm>
            <a:off x="12822" y="4959312"/>
            <a:ext cx="1662566" cy="213007"/>
          </a:xfrm>
          <a:prstGeom prst="rect">
            <a:avLst/>
          </a:prstGeom>
          <a:solidFill>
            <a:srgbClr val="FF0066"/>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defRPr/>
            </a:pPr>
            <a:endParaRPr lang="zh-CN" altLang="en-US" sz="1500" kern="1200" noProof="1">
              <a:solidFill>
                <a:prstClr val="white"/>
              </a:solidFill>
            </a:endParaRPr>
          </a:p>
        </p:txBody>
      </p:sp>
      <p:sp>
        <p:nvSpPr>
          <p:cNvPr id="4" name="矩形 3"/>
          <p:cNvSpPr/>
          <p:nvPr/>
        </p:nvSpPr>
        <p:spPr>
          <a:xfrm>
            <a:off x="1483663" y="4959312"/>
            <a:ext cx="1662566" cy="213007"/>
          </a:xfrm>
          <a:prstGeom prst="rect">
            <a:avLst/>
          </a:prstGeom>
          <a:solidFill>
            <a:srgbClr val="7030A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defRPr/>
            </a:pPr>
            <a:endParaRPr lang="zh-CN" altLang="en-US" sz="1500" kern="1200" noProof="1">
              <a:solidFill>
                <a:prstClr val="white"/>
              </a:solidFill>
            </a:endParaRPr>
          </a:p>
        </p:txBody>
      </p:sp>
      <p:sp>
        <p:nvSpPr>
          <p:cNvPr id="5" name="矩形 4"/>
          <p:cNvSpPr/>
          <p:nvPr/>
        </p:nvSpPr>
        <p:spPr>
          <a:xfrm>
            <a:off x="2955935" y="4959312"/>
            <a:ext cx="1661135" cy="213007"/>
          </a:xfrm>
          <a:prstGeom prst="rect">
            <a:avLst/>
          </a:prstGeom>
          <a:solidFill>
            <a:srgbClr val="00B0F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defRPr/>
            </a:pPr>
            <a:endParaRPr lang="zh-CN" altLang="en-US" sz="1500" kern="1200" noProof="1">
              <a:solidFill>
                <a:prstClr val="white"/>
              </a:solidFill>
            </a:endParaRPr>
          </a:p>
        </p:txBody>
      </p:sp>
      <p:sp>
        <p:nvSpPr>
          <p:cNvPr id="12" name="矩形 11"/>
          <p:cNvSpPr/>
          <p:nvPr/>
        </p:nvSpPr>
        <p:spPr>
          <a:xfrm>
            <a:off x="4556977" y="4959312"/>
            <a:ext cx="1532365" cy="213007"/>
          </a:xfrm>
          <a:prstGeom prst="rect">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defRPr/>
            </a:pPr>
            <a:endParaRPr lang="zh-CN" altLang="en-US" sz="1500" kern="1200" noProof="1">
              <a:solidFill>
                <a:prstClr val="white"/>
              </a:solidFill>
            </a:endParaRPr>
          </a:p>
        </p:txBody>
      </p:sp>
      <p:pic>
        <p:nvPicPr>
          <p:cNvPr id="19467" name="图片 12" descr="太库 logo-02"/>
          <p:cNvPicPr>
            <a:picLocks noChangeAspect="1"/>
          </p:cNvPicPr>
          <p:nvPr/>
        </p:nvPicPr>
        <p:blipFill>
          <a:blip r:embed="rId4" cstate="print"/>
          <a:stretch>
            <a:fillRect/>
          </a:stretch>
        </p:blipFill>
        <p:spPr>
          <a:xfrm>
            <a:off x="6243866" y="4169932"/>
            <a:ext cx="2224862" cy="484905"/>
          </a:xfrm>
          <a:prstGeom prst="rect">
            <a:avLst/>
          </a:prstGeom>
          <a:noFill/>
          <a:ln w="9525">
            <a:noFill/>
          </a:ln>
        </p:spPr>
      </p:pic>
      <p:sp>
        <p:nvSpPr>
          <p:cNvPr id="2" name="矩形 1"/>
          <p:cNvSpPr/>
          <p:nvPr/>
        </p:nvSpPr>
        <p:spPr>
          <a:xfrm>
            <a:off x="28560" y="4958060"/>
            <a:ext cx="1661135" cy="213007"/>
          </a:xfrm>
          <a:prstGeom prst="rect">
            <a:avLst/>
          </a:prstGeom>
          <a:solidFill>
            <a:srgbClr val="FF0066"/>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defRPr/>
            </a:pPr>
            <a:endParaRPr lang="zh-CN" altLang="en-US" sz="1500" kern="1200" noProof="1">
              <a:solidFill>
                <a:prstClr val="white"/>
              </a:solidFill>
            </a:endParaRPr>
          </a:p>
        </p:txBody>
      </p:sp>
      <p:sp>
        <p:nvSpPr>
          <p:cNvPr id="9" name="矩形 8"/>
          <p:cNvSpPr/>
          <p:nvPr/>
        </p:nvSpPr>
        <p:spPr>
          <a:xfrm>
            <a:off x="1499402" y="4958060"/>
            <a:ext cx="1662566" cy="213007"/>
          </a:xfrm>
          <a:prstGeom prst="rect">
            <a:avLst/>
          </a:prstGeom>
          <a:solidFill>
            <a:srgbClr val="7030A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defRPr/>
            </a:pPr>
            <a:endParaRPr lang="zh-CN" altLang="en-US" sz="1500" kern="1200" noProof="1">
              <a:solidFill>
                <a:prstClr val="white"/>
              </a:solidFill>
            </a:endParaRPr>
          </a:p>
        </p:txBody>
      </p:sp>
      <p:sp>
        <p:nvSpPr>
          <p:cNvPr id="14" name="矩形 13"/>
          <p:cNvSpPr/>
          <p:nvPr/>
        </p:nvSpPr>
        <p:spPr>
          <a:xfrm>
            <a:off x="2971674" y="4958060"/>
            <a:ext cx="1661135" cy="213007"/>
          </a:xfrm>
          <a:prstGeom prst="rect">
            <a:avLst/>
          </a:prstGeom>
          <a:solidFill>
            <a:srgbClr val="00B0F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defRPr/>
            </a:pPr>
            <a:endParaRPr lang="zh-CN" altLang="en-US" sz="1500" kern="1200" noProof="1">
              <a:solidFill>
                <a:prstClr val="white"/>
              </a:solidFill>
            </a:endParaRPr>
          </a:p>
        </p:txBody>
      </p:sp>
      <p:sp>
        <p:nvSpPr>
          <p:cNvPr id="15" name="矩形 14"/>
          <p:cNvSpPr/>
          <p:nvPr/>
        </p:nvSpPr>
        <p:spPr>
          <a:xfrm>
            <a:off x="4571284" y="4958060"/>
            <a:ext cx="1533796" cy="213007"/>
          </a:xfrm>
          <a:prstGeom prst="rect">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defRPr/>
            </a:pPr>
            <a:endParaRPr lang="zh-CN" altLang="en-US" sz="1500" kern="1200" noProof="1">
              <a:solidFill>
                <a:prstClr val="white"/>
              </a:solidFill>
            </a:endParaRPr>
          </a:p>
        </p:txBody>
      </p:sp>
    </p:spTree>
    <p:extLst>
      <p:ext uri="{BB962C8B-B14F-4D97-AF65-F5344CB8AC3E}">
        <p14:creationId xmlns:p14="http://schemas.microsoft.com/office/powerpoint/2010/main" val="2958797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12B7BC-8E75-4BD1-BF40-D76BADE7236D}"/>
              </a:ext>
            </a:extLst>
          </p:cNvPr>
          <p:cNvSpPr/>
          <p:nvPr/>
        </p:nvSpPr>
        <p:spPr>
          <a:xfrm>
            <a:off x="241281" y="97657"/>
            <a:ext cx="2723823" cy="461665"/>
          </a:xfrm>
          <a:prstGeom prst="rect">
            <a:avLst/>
          </a:prstGeom>
        </p:spPr>
        <p:txBody>
          <a:bodyPr wrap="none">
            <a:spAutoFit/>
          </a:bodyPr>
          <a:lstStyle/>
          <a:p>
            <a:pPr algn="ctr"/>
            <a:r>
              <a:rPr lang="en-US" altLang="zh-CN" sz="2400" b="1" dirty="0">
                <a:solidFill>
                  <a:srgbClr val="0070C0"/>
                </a:solidFill>
                <a:latin typeface="微软雅黑" panose="020B0503020204020204" pitchFamily="34" charset="-122"/>
                <a:ea typeface="微软雅黑" panose="020B0503020204020204" pitchFamily="34" charset="-122"/>
              </a:rPr>
              <a:t>TechCode Israel </a:t>
            </a:r>
            <a:endParaRPr lang="en-US" altLang="zh-CN" b="1" dirty="0">
              <a:solidFill>
                <a:srgbClr val="0070C0"/>
              </a:solidFill>
              <a:latin typeface="微软雅黑" panose="020B0503020204020204" pitchFamily="34" charset="-122"/>
              <a:ea typeface="微软雅黑" panose="020B0503020204020204" pitchFamily="34" charset="-122"/>
            </a:endParaRPr>
          </a:p>
        </p:txBody>
      </p:sp>
      <p:sp>
        <p:nvSpPr>
          <p:cNvPr id="34" name="TextBox 33">
            <a:extLst>
              <a:ext uri="{FF2B5EF4-FFF2-40B4-BE49-F238E27FC236}">
                <a16:creationId xmlns:a16="http://schemas.microsoft.com/office/drawing/2014/main" id="{2F0D7931-10E9-4829-83DD-4878C88E491B}"/>
              </a:ext>
            </a:extLst>
          </p:cNvPr>
          <p:cNvSpPr txBox="1"/>
          <p:nvPr/>
        </p:nvSpPr>
        <p:spPr>
          <a:xfrm>
            <a:off x="241282" y="502473"/>
            <a:ext cx="7210917" cy="3785652"/>
          </a:xfrm>
          <a:prstGeom prst="rect">
            <a:avLst/>
          </a:prstGeom>
          <a:noFill/>
        </p:spPr>
        <p:txBody>
          <a:bodyPr wrap="square" rtlCol="1">
            <a:spAutoFit/>
          </a:bodyPr>
          <a:lstStyle/>
          <a:p>
            <a:r>
              <a:rPr lang="en-US" dirty="0" err="1"/>
              <a:t>Techcode</a:t>
            </a:r>
            <a:r>
              <a:rPr lang="en-US" dirty="0"/>
              <a:t> is a China-based global network of startup innovation hubs operating in 7 countries. </a:t>
            </a:r>
          </a:p>
          <a:p>
            <a:r>
              <a:rPr lang="en-US" dirty="0" err="1"/>
              <a:t>Techcode</a:t>
            </a:r>
            <a:r>
              <a:rPr lang="en-US" dirty="0"/>
              <a:t> Tel Aviv aims to connect Israeli startups with opportunities in China and globally. </a:t>
            </a:r>
          </a:p>
          <a:p>
            <a:endParaRPr lang="en-US" dirty="0"/>
          </a:p>
          <a:p>
            <a:endParaRPr lang="en-US" dirty="0"/>
          </a:p>
          <a:p>
            <a:r>
              <a:rPr lang="en-US" dirty="0"/>
              <a:t>Our main focus in Israel are companies in the fields of Smart Mobility, AR/VR, Medical Devices, Artificial Intelligence, IoT, Drones, Robotics, Cleantech and Smart Home. </a:t>
            </a:r>
          </a:p>
          <a:p>
            <a:endParaRPr lang="en-US" dirty="0"/>
          </a:p>
          <a:p>
            <a:endParaRPr lang="en-US" dirty="0"/>
          </a:p>
          <a:p>
            <a:r>
              <a:rPr lang="en-US" dirty="0"/>
              <a:t>Our Services Office space in a beautiful building in the heart of Tel Aviv, mentoring, financing opportunities, connections to partners in China, outgoing and incoming delegations, meetups, and more. We’re also connected to the Chinese government and largest private companies.</a:t>
            </a:r>
            <a:endParaRPr lang="he-IL" sz="1400" dirty="0">
              <a:latin typeface="Microsoft YaHei" panose="020B0503020204020204" pitchFamily="34" charset="-122"/>
              <a:ea typeface="Microsoft YaHei" panose="020B0503020204020204" pitchFamily="34" charset="-122"/>
            </a:endParaRPr>
          </a:p>
        </p:txBody>
      </p:sp>
      <p:sp>
        <p:nvSpPr>
          <p:cNvPr id="36" name="Rectangle 35">
            <a:extLst>
              <a:ext uri="{FF2B5EF4-FFF2-40B4-BE49-F238E27FC236}">
                <a16:creationId xmlns:a16="http://schemas.microsoft.com/office/drawing/2014/main" id="{AAA00CEA-56D3-4AF6-817D-985A2B11490A}"/>
              </a:ext>
            </a:extLst>
          </p:cNvPr>
          <p:cNvSpPr/>
          <p:nvPr/>
        </p:nvSpPr>
        <p:spPr>
          <a:xfrm>
            <a:off x="340682" y="720787"/>
            <a:ext cx="276038" cy="461665"/>
          </a:xfrm>
          <a:prstGeom prst="rect">
            <a:avLst/>
          </a:prstGeom>
        </p:spPr>
        <p:txBody>
          <a:bodyPr wrap="none">
            <a:spAutoFit/>
          </a:bodyPr>
          <a:lstStyle/>
          <a:p>
            <a:r>
              <a:rPr lang="en-US" altLang="zh-CN" sz="2400" b="1" dirty="0">
                <a:solidFill>
                  <a:srgbClr val="0070C0"/>
                </a:solidFill>
                <a:latin typeface="Microsoft YaHei" panose="020B0503020204020204" pitchFamily="34" charset="-122"/>
                <a:ea typeface="Microsoft YaHei" panose="020B0503020204020204" pitchFamily="34" charset="-122"/>
              </a:rPr>
              <a:t> </a:t>
            </a:r>
          </a:p>
        </p:txBody>
      </p:sp>
      <p:sp>
        <p:nvSpPr>
          <p:cNvPr id="37" name="Rectangle 36">
            <a:extLst>
              <a:ext uri="{FF2B5EF4-FFF2-40B4-BE49-F238E27FC236}">
                <a16:creationId xmlns:a16="http://schemas.microsoft.com/office/drawing/2014/main" id="{2CB1B8D0-5EE2-413C-8585-5B5525ECC89E}"/>
              </a:ext>
            </a:extLst>
          </p:cNvPr>
          <p:cNvSpPr/>
          <p:nvPr/>
        </p:nvSpPr>
        <p:spPr>
          <a:xfrm>
            <a:off x="241283" y="1548988"/>
            <a:ext cx="1067921" cy="461665"/>
          </a:xfrm>
          <a:prstGeom prst="rect">
            <a:avLst/>
          </a:prstGeom>
        </p:spPr>
        <p:txBody>
          <a:bodyPr wrap="none">
            <a:spAutoFit/>
          </a:bodyPr>
          <a:lstStyle/>
          <a:p>
            <a:pPr algn="ctr"/>
            <a:r>
              <a:rPr lang="en-US" altLang="zh-CN" sz="2400" b="1" kern="1200" dirty="0">
                <a:solidFill>
                  <a:srgbClr val="F18D00"/>
                </a:solidFill>
                <a:latin typeface="Microsoft YaHei"/>
                <a:ea typeface="+mj-ea"/>
              </a:rPr>
              <a:t>Focus</a:t>
            </a:r>
          </a:p>
        </p:txBody>
      </p:sp>
      <p:sp>
        <p:nvSpPr>
          <p:cNvPr id="38" name="Rectangle 37">
            <a:extLst>
              <a:ext uri="{FF2B5EF4-FFF2-40B4-BE49-F238E27FC236}">
                <a16:creationId xmlns:a16="http://schemas.microsoft.com/office/drawing/2014/main" id="{4784E4AA-B436-4630-A5E5-BBDB1A6F9CBD}"/>
              </a:ext>
            </a:extLst>
          </p:cNvPr>
          <p:cNvSpPr/>
          <p:nvPr/>
        </p:nvSpPr>
        <p:spPr>
          <a:xfrm>
            <a:off x="241283" y="2769486"/>
            <a:ext cx="2960811" cy="461665"/>
          </a:xfrm>
          <a:prstGeom prst="rect">
            <a:avLst/>
          </a:prstGeom>
        </p:spPr>
        <p:txBody>
          <a:bodyPr wrap="none">
            <a:spAutoFit/>
          </a:bodyPr>
          <a:lstStyle/>
          <a:p>
            <a:r>
              <a:rPr lang="en-US" altLang="zh-CN" sz="2400" b="1" kern="1200" dirty="0">
                <a:solidFill>
                  <a:srgbClr val="F10074"/>
                </a:solidFill>
                <a:latin typeface="Microsoft YaHei" panose="020B0503020204020204" pitchFamily="34" charset="-122"/>
                <a:ea typeface="Microsoft YaHei" panose="020B0503020204020204" pitchFamily="34" charset="-122"/>
              </a:rPr>
              <a:t>Co-working space</a:t>
            </a:r>
            <a:endParaRPr lang="en-US" altLang="zh-CN" sz="2400" b="1" dirty="0">
              <a:solidFill>
                <a:srgbClr val="0070C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611135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12B7BC-8E75-4BD1-BF40-D76BADE7236D}"/>
              </a:ext>
            </a:extLst>
          </p:cNvPr>
          <p:cNvSpPr/>
          <p:nvPr/>
        </p:nvSpPr>
        <p:spPr>
          <a:xfrm>
            <a:off x="2220637" y="435366"/>
            <a:ext cx="3291287" cy="461665"/>
          </a:xfrm>
          <a:prstGeom prst="rect">
            <a:avLst/>
          </a:prstGeom>
        </p:spPr>
        <p:txBody>
          <a:bodyPr wrap="none">
            <a:spAutoFit/>
          </a:bodyPr>
          <a:lstStyle/>
          <a:p>
            <a:pPr algn="ctr"/>
            <a:r>
              <a:rPr lang="en-US" altLang="zh-CN" sz="2400" b="1" dirty="0">
                <a:solidFill>
                  <a:srgbClr val="0070C0"/>
                </a:solidFill>
                <a:latin typeface="微软雅黑" panose="020B0503020204020204" pitchFamily="34" charset="-122"/>
                <a:ea typeface="微软雅黑" panose="020B0503020204020204" pitchFamily="34" charset="-122"/>
              </a:rPr>
              <a:t>Room booking tool </a:t>
            </a:r>
            <a:endParaRPr lang="en-US" altLang="zh-CN" b="1" dirty="0">
              <a:solidFill>
                <a:srgbClr val="0070C0"/>
              </a:solidFill>
              <a:latin typeface="微软雅黑" panose="020B0503020204020204" pitchFamily="34" charset="-122"/>
              <a:ea typeface="微软雅黑" panose="020B0503020204020204" pitchFamily="34" charset="-122"/>
            </a:endParaRPr>
          </a:p>
        </p:txBody>
      </p:sp>
      <p:sp>
        <p:nvSpPr>
          <p:cNvPr id="34" name="TextBox 33">
            <a:extLst>
              <a:ext uri="{FF2B5EF4-FFF2-40B4-BE49-F238E27FC236}">
                <a16:creationId xmlns:a16="http://schemas.microsoft.com/office/drawing/2014/main" id="{2F0D7931-10E9-4829-83DD-4878C88E491B}"/>
              </a:ext>
            </a:extLst>
          </p:cNvPr>
          <p:cNvSpPr txBox="1"/>
          <p:nvPr/>
        </p:nvSpPr>
        <p:spPr>
          <a:xfrm>
            <a:off x="827740" y="1035056"/>
            <a:ext cx="6922897" cy="1815882"/>
          </a:xfrm>
          <a:prstGeom prst="rect">
            <a:avLst/>
          </a:prstGeom>
          <a:noFill/>
        </p:spPr>
        <p:txBody>
          <a:bodyPr wrap="square" rtlCol="1">
            <a:spAutoFit/>
          </a:bodyPr>
          <a:lstStyle/>
          <a:p>
            <a:r>
              <a:rPr lang="en-US" dirty="0"/>
              <a:t>Our Incubator require access to meeting rooms on an ad-hoc basis. Currently, all Meeting room bookings website that that doesn’t give a lot of essential functions. </a:t>
            </a:r>
          </a:p>
          <a:p>
            <a:r>
              <a:rPr lang="en-US" dirty="0"/>
              <a:t>We would like to make this an project so that members of the </a:t>
            </a:r>
            <a:r>
              <a:rPr lang="en-US" dirty="0" err="1"/>
              <a:t>Techcode</a:t>
            </a:r>
            <a:r>
              <a:rPr lang="en-US" dirty="0"/>
              <a:t> community can book a room using a easy web tool. The Community Manager should be able to oversee all the bookings, and be notified when certain thresholds are reached e.g. more than 2 </a:t>
            </a:r>
            <a:r>
              <a:rPr lang="en-US" dirty="0" err="1"/>
              <a:t>hrs</a:t>
            </a:r>
            <a:r>
              <a:rPr lang="en-US" dirty="0"/>
              <a:t> booked per day.</a:t>
            </a:r>
            <a:endParaRPr lang="en-US" sz="1400" dirty="0">
              <a:latin typeface="Microsoft YaHei" panose="020B0503020204020204" pitchFamily="34" charset="-122"/>
              <a:ea typeface="Microsoft YaHei" panose="020B0503020204020204" pitchFamily="34" charset="-122"/>
            </a:endParaRPr>
          </a:p>
        </p:txBody>
      </p:sp>
      <p:sp>
        <p:nvSpPr>
          <p:cNvPr id="40" name="Rectangle 39">
            <a:extLst>
              <a:ext uri="{FF2B5EF4-FFF2-40B4-BE49-F238E27FC236}">
                <a16:creationId xmlns:a16="http://schemas.microsoft.com/office/drawing/2014/main" id="{C1AB8B2E-CE54-4CD8-BD29-43201D9F0EE5}"/>
              </a:ext>
            </a:extLst>
          </p:cNvPr>
          <p:cNvSpPr/>
          <p:nvPr/>
        </p:nvSpPr>
        <p:spPr>
          <a:xfrm>
            <a:off x="1259770" y="3219795"/>
            <a:ext cx="5213022" cy="738664"/>
          </a:xfrm>
          <a:prstGeom prst="rect">
            <a:avLst/>
          </a:prstGeom>
        </p:spPr>
        <p:txBody>
          <a:bodyPr wrap="square">
            <a:spAutoFit/>
          </a:bodyPr>
          <a:lstStyle/>
          <a:p>
            <a:pPr marL="285750" indent="-285750">
              <a:buFont typeface="Arial" panose="020B0604020202020204" pitchFamily="34" charset="0"/>
              <a:buChar char="•"/>
            </a:pPr>
            <a:r>
              <a:rPr lang="en-US" altLang="zh-CN" sz="1400" dirty="0">
                <a:solidFill>
                  <a:schemeClr val="tx1"/>
                </a:solidFill>
                <a:latin typeface="+mj-lt"/>
                <a:ea typeface="微软雅黑" panose="020B0503020204020204" pitchFamily="34" charset="-122"/>
              </a:rPr>
              <a:t>16 companies and around 80 people that work at the building.</a:t>
            </a:r>
          </a:p>
          <a:p>
            <a:pPr marL="285750" indent="-285750">
              <a:buFont typeface="Arial" panose="020B0604020202020204" pitchFamily="34" charset="0"/>
              <a:buChar char="•"/>
            </a:pPr>
            <a:r>
              <a:rPr lang="en-US" altLang="zh-CN" sz="1400" dirty="0">
                <a:solidFill>
                  <a:schemeClr val="tx1"/>
                </a:solidFill>
                <a:latin typeface="+mj-lt"/>
                <a:ea typeface="微软雅黑" panose="020B0503020204020204" pitchFamily="34" charset="-122"/>
              </a:rPr>
              <a:t>3 Meeting rooms</a:t>
            </a:r>
          </a:p>
          <a:p>
            <a:pPr marL="285750" indent="-285750">
              <a:buFont typeface="Arial" panose="020B0604020202020204" pitchFamily="34" charset="0"/>
              <a:buChar char="•"/>
            </a:pPr>
            <a:r>
              <a:rPr lang="en-US" altLang="zh-CN" sz="1400" dirty="0">
                <a:solidFill>
                  <a:schemeClr val="tx1"/>
                </a:solidFill>
                <a:latin typeface="+mj-lt"/>
                <a:ea typeface="微软雅黑" panose="020B0503020204020204" pitchFamily="34" charset="-122"/>
              </a:rPr>
              <a:t>1 Event hall</a:t>
            </a:r>
          </a:p>
        </p:txBody>
      </p:sp>
    </p:spTree>
    <p:extLst>
      <p:ext uri="{BB962C8B-B14F-4D97-AF65-F5344CB8AC3E}">
        <p14:creationId xmlns:p14="http://schemas.microsoft.com/office/powerpoint/2010/main" val="3899016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12B7BC-8E75-4BD1-BF40-D76BADE7236D}"/>
              </a:ext>
            </a:extLst>
          </p:cNvPr>
          <p:cNvSpPr/>
          <p:nvPr/>
        </p:nvSpPr>
        <p:spPr>
          <a:xfrm>
            <a:off x="3635935" y="123580"/>
            <a:ext cx="1441420" cy="307777"/>
          </a:xfrm>
          <a:prstGeom prst="rect">
            <a:avLst/>
          </a:prstGeom>
        </p:spPr>
        <p:txBody>
          <a:bodyPr wrap="none">
            <a:spAutoFit/>
          </a:bodyPr>
          <a:lstStyle/>
          <a:p>
            <a:pPr algn="ctr"/>
            <a:r>
              <a:rPr lang="en-US" altLang="zh-CN" sz="1400" b="1" dirty="0">
                <a:solidFill>
                  <a:srgbClr val="0070C0"/>
                </a:solidFill>
                <a:latin typeface="微软雅黑" panose="020B0503020204020204" pitchFamily="34" charset="-122"/>
                <a:ea typeface="微软雅黑" panose="020B0503020204020204" pitchFamily="34" charset="-122"/>
              </a:rPr>
              <a:t>Requirements</a:t>
            </a:r>
          </a:p>
        </p:txBody>
      </p:sp>
      <p:graphicFrame>
        <p:nvGraphicFramePr>
          <p:cNvPr id="4" name="Table 3">
            <a:extLst>
              <a:ext uri="{FF2B5EF4-FFF2-40B4-BE49-F238E27FC236}">
                <a16:creationId xmlns:a16="http://schemas.microsoft.com/office/drawing/2014/main" id="{CD911923-490B-4094-8504-B0298EC8ABD9}"/>
              </a:ext>
            </a:extLst>
          </p:cNvPr>
          <p:cNvGraphicFramePr>
            <a:graphicFrameLocks noGrp="1"/>
          </p:cNvGraphicFramePr>
          <p:nvPr>
            <p:extLst>
              <p:ext uri="{D42A27DB-BD31-4B8C-83A1-F6EECF244321}">
                <p14:modId xmlns:p14="http://schemas.microsoft.com/office/powerpoint/2010/main" val="1966383928"/>
              </p:ext>
            </p:extLst>
          </p:nvPr>
        </p:nvGraphicFramePr>
        <p:xfrm>
          <a:off x="143692" y="528558"/>
          <a:ext cx="8856616" cy="4088535"/>
        </p:xfrm>
        <a:graphic>
          <a:graphicData uri="http://schemas.openxmlformats.org/drawingml/2006/table">
            <a:tbl>
              <a:tblPr firstRow="1" bandRow="1">
                <a:tableStyleId>{5940675A-B579-460E-94D1-54222C63F5DA}</a:tableStyleId>
              </a:tblPr>
              <a:tblGrid>
                <a:gridCol w="2880200">
                  <a:extLst>
                    <a:ext uri="{9D8B030D-6E8A-4147-A177-3AD203B41FA5}">
                      <a16:colId xmlns:a16="http://schemas.microsoft.com/office/drawing/2014/main" val="3510232869"/>
                    </a:ext>
                  </a:extLst>
                </a:gridCol>
                <a:gridCol w="1512105">
                  <a:extLst>
                    <a:ext uri="{9D8B030D-6E8A-4147-A177-3AD203B41FA5}">
                      <a16:colId xmlns:a16="http://schemas.microsoft.com/office/drawing/2014/main" val="2302089544"/>
                    </a:ext>
                  </a:extLst>
                </a:gridCol>
                <a:gridCol w="1368095">
                  <a:extLst>
                    <a:ext uri="{9D8B030D-6E8A-4147-A177-3AD203B41FA5}">
                      <a16:colId xmlns:a16="http://schemas.microsoft.com/office/drawing/2014/main" val="227610684"/>
                    </a:ext>
                  </a:extLst>
                </a:gridCol>
                <a:gridCol w="3096216">
                  <a:extLst>
                    <a:ext uri="{9D8B030D-6E8A-4147-A177-3AD203B41FA5}">
                      <a16:colId xmlns:a16="http://schemas.microsoft.com/office/drawing/2014/main" val="2218893074"/>
                    </a:ext>
                  </a:extLst>
                </a:gridCol>
              </a:tblGrid>
              <a:tr h="339135">
                <a:tc>
                  <a:txBody>
                    <a:bodyPr/>
                    <a:lstStyle/>
                    <a:p>
                      <a:pPr rtl="0" fontAlgn="b"/>
                      <a:r>
                        <a:rPr lang="en-US" sz="900" b="0" dirty="0">
                          <a:solidFill>
                            <a:srgbClr val="222222"/>
                          </a:solidFill>
                          <a:effectLst/>
                          <a:latin typeface="arial" panose="020B0604020202020204" pitchFamily="34" charset="0"/>
                        </a:rPr>
                        <a:t>Users must choose from a pre-defined list of In-House Startup Companies</a:t>
                      </a:r>
                    </a:p>
                  </a:txBody>
                  <a:tcPr marL="0" marR="0" marT="19050" marB="19050" anchor="b"/>
                </a:tc>
                <a:tc>
                  <a:txBody>
                    <a:bodyPr/>
                    <a:lstStyle/>
                    <a:p>
                      <a:pPr rtl="0" fontAlgn="b"/>
                      <a:endParaRPr lang="en-US" sz="900">
                        <a:effectLst/>
                      </a:endParaRPr>
                    </a:p>
                  </a:txBody>
                  <a:tcPr marL="28575" marR="28575" marT="19050" marB="19050" anchor="b"/>
                </a:tc>
                <a:tc>
                  <a:txBody>
                    <a:bodyPr/>
                    <a:lstStyle/>
                    <a:p>
                      <a:pPr rtl="0" fontAlgn="b"/>
                      <a:endParaRPr lang="en-US" sz="900">
                        <a:effectLst/>
                      </a:endParaRPr>
                    </a:p>
                  </a:txBody>
                  <a:tcPr marL="28575" marR="28575" marT="19050" marB="19050" anchor="b"/>
                </a:tc>
                <a:tc>
                  <a:txBody>
                    <a:bodyPr/>
                    <a:lstStyle/>
                    <a:p>
                      <a:pPr rtl="0" fontAlgn="b"/>
                      <a:endParaRPr lang="en-US" sz="900">
                        <a:effectLst/>
                      </a:endParaRPr>
                    </a:p>
                  </a:txBody>
                  <a:tcPr marL="28575" marR="28575" marT="19050" marB="19050" anchor="b"/>
                </a:tc>
                <a:extLst>
                  <a:ext uri="{0D108BD9-81ED-4DB2-BD59-A6C34878D82A}">
                    <a16:rowId xmlns:a16="http://schemas.microsoft.com/office/drawing/2014/main" val="1834499876"/>
                  </a:ext>
                </a:extLst>
              </a:tr>
              <a:tr h="339135">
                <a:tc>
                  <a:txBody>
                    <a:bodyPr/>
                    <a:lstStyle/>
                    <a:p>
                      <a:pPr rtl="0" fontAlgn="b"/>
                      <a:r>
                        <a:rPr lang="en-US" sz="900" b="0" dirty="0">
                          <a:solidFill>
                            <a:srgbClr val="222222"/>
                          </a:solidFill>
                          <a:effectLst/>
                          <a:latin typeface="arial" panose="020B0604020202020204" pitchFamily="34" charset="0"/>
                        </a:rPr>
                        <a:t>Fields requested: Company Name (drop down) User name, Email, Company, Room Name, Time, Date.</a:t>
                      </a:r>
                    </a:p>
                  </a:txBody>
                  <a:tcPr marL="0" marR="0" marT="19050" marB="19050" anchor="b"/>
                </a:tc>
                <a:tc>
                  <a:txBody>
                    <a:bodyPr/>
                    <a:lstStyle/>
                    <a:p>
                      <a:pPr rtl="0" fontAlgn="b"/>
                      <a:endParaRPr lang="en-US" sz="900">
                        <a:effectLst/>
                      </a:endParaRPr>
                    </a:p>
                  </a:txBody>
                  <a:tcPr marL="28575" marR="28575" marT="19050" marB="19050" anchor="b"/>
                </a:tc>
                <a:tc>
                  <a:txBody>
                    <a:bodyPr/>
                    <a:lstStyle/>
                    <a:p>
                      <a:pPr rtl="0" fontAlgn="b"/>
                      <a:endParaRPr lang="en-US" sz="900">
                        <a:effectLst/>
                      </a:endParaRPr>
                    </a:p>
                  </a:txBody>
                  <a:tcPr marL="28575" marR="28575" marT="19050" marB="19050" anchor="b"/>
                </a:tc>
                <a:tc>
                  <a:txBody>
                    <a:bodyPr/>
                    <a:lstStyle/>
                    <a:p>
                      <a:pPr rtl="0" fontAlgn="b"/>
                      <a:endParaRPr lang="en-US" sz="900">
                        <a:effectLst/>
                      </a:endParaRPr>
                    </a:p>
                  </a:txBody>
                  <a:tcPr marL="28575" marR="28575" marT="19050" marB="19050" anchor="b"/>
                </a:tc>
                <a:extLst>
                  <a:ext uri="{0D108BD9-81ED-4DB2-BD59-A6C34878D82A}">
                    <a16:rowId xmlns:a16="http://schemas.microsoft.com/office/drawing/2014/main" val="3582668616"/>
                  </a:ext>
                </a:extLst>
              </a:tr>
              <a:tr h="339135">
                <a:tc>
                  <a:txBody>
                    <a:bodyPr/>
                    <a:lstStyle/>
                    <a:p>
                      <a:pPr rtl="0" fontAlgn="b"/>
                      <a:endParaRPr lang="en-US" sz="900">
                        <a:effectLst/>
                      </a:endParaRPr>
                    </a:p>
                  </a:txBody>
                  <a:tcPr marL="28575" marR="28575" marT="19050" marB="19050" anchor="b"/>
                </a:tc>
                <a:tc>
                  <a:txBody>
                    <a:bodyPr/>
                    <a:lstStyle/>
                    <a:p>
                      <a:pPr rtl="0" fontAlgn="b"/>
                      <a:r>
                        <a:rPr lang="en-US" sz="900" b="1">
                          <a:solidFill>
                            <a:srgbClr val="222222"/>
                          </a:solidFill>
                          <a:effectLst/>
                          <a:latin typeface="arial" panose="020B0604020202020204" pitchFamily="34" charset="0"/>
                        </a:rPr>
                        <a:t>Field Name</a:t>
                      </a:r>
                    </a:p>
                  </a:txBody>
                  <a:tcPr marL="28575" marR="28575" marT="19050" marB="19050" anchor="b"/>
                </a:tc>
                <a:tc>
                  <a:txBody>
                    <a:bodyPr/>
                    <a:lstStyle/>
                    <a:p>
                      <a:pPr rtl="0" fontAlgn="b"/>
                      <a:r>
                        <a:rPr lang="en-US" sz="900" b="1">
                          <a:solidFill>
                            <a:srgbClr val="222222"/>
                          </a:solidFill>
                          <a:effectLst/>
                          <a:latin typeface="arial" panose="020B0604020202020204" pitchFamily="34" charset="0"/>
                        </a:rPr>
                        <a:t>Field Type</a:t>
                      </a:r>
                    </a:p>
                  </a:txBody>
                  <a:tcPr marL="28575" marR="28575" marT="19050" marB="19050" anchor="b"/>
                </a:tc>
                <a:tc>
                  <a:txBody>
                    <a:bodyPr/>
                    <a:lstStyle/>
                    <a:p>
                      <a:pPr rtl="0" fontAlgn="b"/>
                      <a:r>
                        <a:rPr lang="en-US" sz="900" b="1">
                          <a:effectLst/>
                        </a:rPr>
                        <a:t>Special Requirements:</a:t>
                      </a:r>
                    </a:p>
                  </a:txBody>
                  <a:tcPr marL="28575" marR="28575" marT="19050" marB="19050" anchor="b"/>
                </a:tc>
                <a:extLst>
                  <a:ext uri="{0D108BD9-81ED-4DB2-BD59-A6C34878D82A}">
                    <a16:rowId xmlns:a16="http://schemas.microsoft.com/office/drawing/2014/main" val="3336393334"/>
                  </a:ext>
                </a:extLst>
              </a:tr>
              <a:tr h="339135">
                <a:tc>
                  <a:txBody>
                    <a:bodyPr/>
                    <a:lstStyle/>
                    <a:p>
                      <a:pPr rtl="0" fontAlgn="b"/>
                      <a:endParaRPr lang="en-US" sz="900">
                        <a:effectLst/>
                      </a:endParaRPr>
                    </a:p>
                  </a:txBody>
                  <a:tcPr marL="28575" marR="28575" marT="19050" marB="19050" anchor="b"/>
                </a:tc>
                <a:tc>
                  <a:txBody>
                    <a:bodyPr/>
                    <a:lstStyle/>
                    <a:p>
                      <a:pPr rtl="0" fontAlgn="b"/>
                      <a:r>
                        <a:rPr lang="en-US" sz="900">
                          <a:effectLst/>
                        </a:rPr>
                        <a:t>Room Name</a:t>
                      </a:r>
                    </a:p>
                  </a:txBody>
                  <a:tcPr marL="28575" marR="28575" marT="19050" marB="19050" anchor="b"/>
                </a:tc>
                <a:tc>
                  <a:txBody>
                    <a:bodyPr/>
                    <a:lstStyle/>
                    <a:p>
                      <a:pPr rtl="0" fontAlgn="b"/>
                      <a:r>
                        <a:rPr lang="en-US" sz="900">
                          <a:effectLst/>
                        </a:rPr>
                        <a:t>Select from Drop Down </a:t>
                      </a:r>
                    </a:p>
                  </a:txBody>
                  <a:tcPr marL="28575" marR="28575" marT="19050" marB="19050" anchor="b"/>
                </a:tc>
                <a:tc>
                  <a:txBody>
                    <a:bodyPr/>
                    <a:lstStyle/>
                    <a:p>
                      <a:pPr rtl="0" fontAlgn="b"/>
                      <a:endParaRPr lang="en-US" sz="900">
                        <a:effectLst/>
                      </a:endParaRPr>
                    </a:p>
                  </a:txBody>
                  <a:tcPr marL="28575" marR="28575" marT="19050" marB="19050" anchor="b"/>
                </a:tc>
                <a:extLst>
                  <a:ext uri="{0D108BD9-81ED-4DB2-BD59-A6C34878D82A}">
                    <a16:rowId xmlns:a16="http://schemas.microsoft.com/office/drawing/2014/main" val="1516932065"/>
                  </a:ext>
                </a:extLst>
              </a:tr>
              <a:tr h="339135">
                <a:tc>
                  <a:txBody>
                    <a:bodyPr/>
                    <a:lstStyle/>
                    <a:p>
                      <a:pPr rtl="0" fontAlgn="b"/>
                      <a:endParaRPr lang="en-US" sz="900" dirty="0">
                        <a:effectLst/>
                      </a:endParaRPr>
                    </a:p>
                  </a:txBody>
                  <a:tcPr marL="28575" marR="28575" marT="19050" marB="19050" anchor="b"/>
                </a:tc>
                <a:tc>
                  <a:txBody>
                    <a:bodyPr/>
                    <a:lstStyle/>
                    <a:p>
                      <a:pPr rtl="0" fontAlgn="b"/>
                      <a:r>
                        <a:rPr lang="en-US" sz="900">
                          <a:effectLst/>
                        </a:rPr>
                        <a:t>Company Name</a:t>
                      </a:r>
                    </a:p>
                  </a:txBody>
                  <a:tcPr marL="28575" marR="28575" marT="19050" marB="19050" anchor="b"/>
                </a:tc>
                <a:tc>
                  <a:txBody>
                    <a:bodyPr/>
                    <a:lstStyle/>
                    <a:p>
                      <a:pPr rtl="0" fontAlgn="b"/>
                      <a:r>
                        <a:rPr lang="en-US" sz="900">
                          <a:effectLst/>
                        </a:rPr>
                        <a:t>Drop Down List</a:t>
                      </a:r>
                    </a:p>
                  </a:txBody>
                  <a:tcPr marL="28575" marR="28575" marT="19050" marB="19050" anchor="b"/>
                </a:tc>
                <a:tc>
                  <a:txBody>
                    <a:bodyPr/>
                    <a:lstStyle/>
                    <a:p>
                      <a:pPr rtl="0" fontAlgn="b"/>
                      <a:r>
                        <a:rPr lang="en-US" sz="900" i="1">
                          <a:effectLst/>
                          <a:latin typeface="Arial" panose="020B0604020202020204" pitchFamily="34" charset="0"/>
                        </a:rPr>
                        <a:t>The list should be </a:t>
                      </a:r>
                      <a:r>
                        <a:rPr lang="en-US" sz="900" i="1" u="sng">
                          <a:effectLst/>
                          <a:latin typeface="Arial" panose="020B0604020202020204" pitchFamily="34" charset="0"/>
                        </a:rPr>
                        <a:t>editable</a:t>
                      </a:r>
                      <a:r>
                        <a:rPr lang="en-US" sz="900" i="1">
                          <a:effectLst/>
                          <a:latin typeface="Arial" panose="020B0604020202020204" pitchFamily="34" charset="0"/>
                        </a:rPr>
                        <a:t> by the community manager so that more companies can be added/removed when they join/leave Techcode space</a:t>
                      </a:r>
                      <a:endParaRPr lang="en-US" sz="900" i="1">
                        <a:effectLst/>
                      </a:endParaRPr>
                    </a:p>
                  </a:txBody>
                  <a:tcPr marL="0" marR="0" marT="19050" marB="19050" anchor="b"/>
                </a:tc>
                <a:extLst>
                  <a:ext uri="{0D108BD9-81ED-4DB2-BD59-A6C34878D82A}">
                    <a16:rowId xmlns:a16="http://schemas.microsoft.com/office/drawing/2014/main" val="654182215"/>
                  </a:ext>
                </a:extLst>
              </a:tr>
              <a:tr h="339135">
                <a:tc>
                  <a:txBody>
                    <a:bodyPr/>
                    <a:lstStyle/>
                    <a:p>
                      <a:pPr rtl="0" fontAlgn="b"/>
                      <a:endParaRPr lang="en-US" sz="900">
                        <a:effectLst/>
                      </a:endParaRPr>
                    </a:p>
                  </a:txBody>
                  <a:tcPr marL="28575" marR="28575" marT="19050" marB="19050" anchor="b"/>
                </a:tc>
                <a:tc>
                  <a:txBody>
                    <a:bodyPr/>
                    <a:lstStyle/>
                    <a:p>
                      <a:pPr rtl="0" fontAlgn="b"/>
                      <a:r>
                        <a:rPr lang="en-US" sz="900">
                          <a:effectLst/>
                        </a:rPr>
                        <a:t>Date</a:t>
                      </a:r>
                    </a:p>
                  </a:txBody>
                  <a:tcPr marL="28575" marR="28575" marT="19050" marB="19050" anchor="b"/>
                </a:tc>
                <a:tc>
                  <a:txBody>
                    <a:bodyPr/>
                    <a:lstStyle/>
                    <a:p>
                      <a:pPr rtl="0" fontAlgn="b"/>
                      <a:r>
                        <a:rPr lang="en-US" sz="900">
                          <a:effectLst/>
                        </a:rPr>
                        <a:t>Select from Calendar</a:t>
                      </a:r>
                    </a:p>
                  </a:txBody>
                  <a:tcPr marL="28575" marR="28575" marT="19050" marB="19050" anchor="b"/>
                </a:tc>
                <a:tc>
                  <a:txBody>
                    <a:bodyPr/>
                    <a:lstStyle/>
                    <a:p>
                      <a:pPr rtl="0" fontAlgn="b"/>
                      <a:endParaRPr lang="en-US" sz="900">
                        <a:effectLst/>
                      </a:endParaRPr>
                    </a:p>
                  </a:txBody>
                  <a:tcPr marL="28575" marR="28575" marT="19050" marB="19050" anchor="b"/>
                </a:tc>
                <a:extLst>
                  <a:ext uri="{0D108BD9-81ED-4DB2-BD59-A6C34878D82A}">
                    <a16:rowId xmlns:a16="http://schemas.microsoft.com/office/drawing/2014/main" val="3235278581"/>
                  </a:ext>
                </a:extLst>
              </a:tr>
              <a:tr h="339135">
                <a:tc>
                  <a:txBody>
                    <a:bodyPr/>
                    <a:lstStyle/>
                    <a:p>
                      <a:pPr rtl="0" fontAlgn="b"/>
                      <a:endParaRPr lang="en-US" sz="900">
                        <a:effectLst/>
                      </a:endParaRPr>
                    </a:p>
                  </a:txBody>
                  <a:tcPr marL="28575" marR="28575" marT="19050" marB="19050" anchor="b"/>
                </a:tc>
                <a:tc>
                  <a:txBody>
                    <a:bodyPr/>
                    <a:lstStyle/>
                    <a:p>
                      <a:pPr rtl="0" fontAlgn="b"/>
                      <a:r>
                        <a:rPr lang="en-US" sz="900">
                          <a:effectLst/>
                        </a:rPr>
                        <a:t>Time</a:t>
                      </a:r>
                    </a:p>
                  </a:txBody>
                  <a:tcPr marL="28575" marR="28575" marT="19050" marB="19050" anchor="b"/>
                </a:tc>
                <a:tc>
                  <a:txBody>
                    <a:bodyPr/>
                    <a:lstStyle/>
                    <a:p>
                      <a:pPr rtl="0" fontAlgn="b"/>
                      <a:r>
                        <a:rPr lang="en-US" sz="900">
                          <a:effectLst/>
                        </a:rPr>
                        <a:t>Select from Time Slots (24 hrs)</a:t>
                      </a:r>
                    </a:p>
                  </a:txBody>
                  <a:tcPr marL="28575" marR="28575" marT="19050" marB="19050" anchor="b"/>
                </a:tc>
                <a:tc>
                  <a:txBody>
                    <a:bodyPr/>
                    <a:lstStyle/>
                    <a:p>
                      <a:pPr rtl="0" fontAlgn="b"/>
                      <a:r>
                        <a:rPr lang="en-US" sz="900">
                          <a:effectLst/>
                        </a:rPr>
                        <a:t>Exception: Outside of 9am-8pm, Community Manager should be informed</a:t>
                      </a:r>
                    </a:p>
                  </a:txBody>
                  <a:tcPr marL="28575" marR="28575" marT="19050" marB="19050" anchor="b"/>
                </a:tc>
                <a:extLst>
                  <a:ext uri="{0D108BD9-81ED-4DB2-BD59-A6C34878D82A}">
                    <a16:rowId xmlns:a16="http://schemas.microsoft.com/office/drawing/2014/main" val="2502765965"/>
                  </a:ext>
                </a:extLst>
              </a:tr>
              <a:tr h="339135">
                <a:tc>
                  <a:txBody>
                    <a:bodyPr/>
                    <a:lstStyle/>
                    <a:p>
                      <a:pPr rtl="0" fontAlgn="b"/>
                      <a:endParaRPr lang="en-US" sz="900">
                        <a:effectLst/>
                      </a:endParaRPr>
                    </a:p>
                  </a:txBody>
                  <a:tcPr marL="28575" marR="28575" marT="19050" marB="19050" anchor="b"/>
                </a:tc>
                <a:tc>
                  <a:txBody>
                    <a:bodyPr/>
                    <a:lstStyle/>
                    <a:p>
                      <a:pPr rtl="0" fontAlgn="b"/>
                      <a:r>
                        <a:rPr lang="en-US" sz="900">
                          <a:effectLst/>
                        </a:rPr>
                        <a:t>User Name</a:t>
                      </a:r>
                    </a:p>
                  </a:txBody>
                  <a:tcPr marL="28575" marR="28575" marT="19050" marB="19050" anchor="b"/>
                </a:tc>
                <a:tc>
                  <a:txBody>
                    <a:bodyPr/>
                    <a:lstStyle/>
                    <a:p>
                      <a:pPr rtl="0" fontAlgn="b"/>
                      <a:r>
                        <a:rPr lang="en-US" sz="900">
                          <a:effectLst/>
                        </a:rPr>
                        <a:t>Free Text</a:t>
                      </a:r>
                    </a:p>
                  </a:txBody>
                  <a:tcPr marL="28575" marR="28575" marT="19050" marB="19050" anchor="b"/>
                </a:tc>
                <a:tc>
                  <a:txBody>
                    <a:bodyPr/>
                    <a:lstStyle/>
                    <a:p>
                      <a:pPr rtl="0" fontAlgn="b"/>
                      <a:endParaRPr lang="en-US" sz="900">
                        <a:effectLst/>
                      </a:endParaRPr>
                    </a:p>
                  </a:txBody>
                  <a:tcPr marL="28575" marR="28575" marT="19050" marB="19050" anchor="b"/>
                </a:tc>
                <a:extLst>
                  <a:ext uri="{0D108BD9-81ED-4DB2-BD59-A6C34878D82A}">
                    <a16:rowId xmlns:a16="http://schemas.microsoft.com/office/drawing/2014/main" val="1752388068"/>
                  </a:ext>
                </a:extLst>
              </a:tr>
              <a:tr h="339135">
                <a:tc>
                  <a:txBody>
                    <a:bodyPr/>
                    <a:lstStyle/>
                    <a:p>
                      <a:pPr rtl="0" fontAlgn="b"/>
                      <a:endParaRPr lang="en-US" sz="900">
                        <a:effectLst/>
                      </a:endParaRPr>
                    </a:p>
                  </a:txBody>
                  <a:tcPr marL="28575" marR="28575" marT="19050" marB="19050" anchor="b"/>
                </a:tc>
                <a:tc>
                  <a:txBody>
                    <a:bodyPr/>
                    <a:lstStyle/>
                    <a:p>
                      <a:pPr rtl="0" fontAlgn="b"/>
                      <a:r>
                        <a:rPr lang="en-US" sz="900">
                          <a:effectLst/>
                        </a:rPr>
                        <a:t>Email</a:t>
                      </a:r>
                    </a:p>
                  </a:txBody>
                  <a:tcPr marL="28575" marR="28575" marT="19050" marB="19050" anchor="b"/>
                </a:tc>
                <a:tc>
                  <a:txBody>
                    <a:bodyPr/>
                    <a:lstStyle/>
                    <a:p>
                      <a:pPr rtl="0" fontAlgn="b"/>
                      <a:r>
                        <a:rPr lang="en-US" sz="900">
                          <a:effectLst/>
                        </a:rPr>
                        <a:t>Free Text</a:t>
                      </a:r>
                    </a:p>
                  </a:txBody>
                  <a:tcPr marL="28575" marR="28575" marT="19050" marB="19050" anchor="b"/>
                </a:tc>
                <a:tc>
                  <a:txBody>
                    <a:bodyPr/>
                    <a:lstStyle/>
                    <a:p>
                      <a:pPr rtl="0" fontAlgn="b"/>
                      <a:endParaRPr lang="en-US" sz="900">
                        <a:effectLst/>
                      </a:endParaRPr>
                    </a:p>
                  </a:txBody>
                  <a:tcPr marL="28575" marR="28575" marT="19050" marB="19050" anchor="b"/>
                </a:tc>
                <a:extLst>
                  <a:ext uri="{0D108BD9-81ED-4DB2-BD59-A6C34878D82A}">
                    <a16:rowId xmlns:a16="http://schemas.microsoft.com/office/drawing/2014/main" val="1043390120"/>
                  </a:ext>
                </a:extLst>
              </a:tr>
              <a:tr h="339135">
                <a:tc>
                  <a:txBody>
                    <a:bodyPr/>
                    <a:lstStyle/>
                    <a:p>
                      <a:pPr rtl="0" fontAlgn="b"/>
                      <a:r>
                        <a:rPr lang="en-US" sz="900" b="1" i="0">
                          <a:solidFill>
                            <a:srgbClr val="222222"/>
                          </a:solidFill>
                          <a:effectLst/>
                          <a:latin typeface="arial" panose="020B0604020202020204" pitchFamily="34" charset="0"/>
                        </a:rPr>
                        <a:t>Email confirmation</a:t>
                      </a:r>
                      <a:r>
                        <a:rPr lang="en-US" sz="900" b="0" i="0">
                          <a:solidFill>
                            <a:srgbClr val="222222"/>
                          </a:solidFill>
                          <a:effectLst/>
                          <a:latin typeface="arial" panose="020B0604020202020204" pitchFamily="34" charset="0"/>
                        </a:rPr>
                        <a:t> must be sent to each user that room is booked</a:t>
                      </a:r>
                      <a:endParaRPr lang="en-US" sz="900" b="0">
                        <a:solidFill>
                          <a:srgbClr val="222222"/>
                        </a:solidFill>
                        <a:effectLst/>
                        <a:latin typeface="arial" panose="020B0604020202020204" pitchFamily="34" charset="0"/>
                      </a:endParaRPr>
                    </a:p>
                  </a:txBody>
                  <a:tcPr marL="0" marR="0" marT="19050" marB="19050" anchor="b"/>
                </a:tc>
                <a:tc>
                  <a:txBody>
                    <a:bodyPr/>
                    <a:lstStyle/>
                    <a:p>
                      <a:pPr rtl="0" fontAlgn="b"/>
                      <a:endParaRPr lang="en-US" sz="900">
                        <a:effectLst/>
                      </a:endParaRPr>
                    </a:p>
                  </a:txBody>
                  <a:tcPr marL="28575" marR="28575" marT="19050" marB="19050" anchor="b"/>
                </a:tc>
                <a:tc>
                  <a:txBody>
                    <a:bodyPr/>
                    <a:lstStyle/>
                    <a:p>
                      <a:pPr rtl="0" fontAlgn="b"/>
                      <a:endParaRPr lang="en-US" sz="900" dirty="0">
                        <a:effectLst/>
                      </a:endParaRPr>
                    </a:p>
                  </a:txBody>
                  <a:tcPr marL="28575" marR="28575" marT="19050" marB="19050" anchor="b"/>
                </a:tc>
                <a:tc>
                  <a:txBody>
                    <a:bodyPr/>
                    <a:lstStyle/>
                    <a:p>
                      <a:pPr rtl="0" fontAlgn="b"/>
                      <a:endParaRPr lang="en-US" sz="900" dirty="0">
                        <a:effectLst/>
                      </a:endParaRPr>
                    </a:p>
                  </a:txBody>
                  <a:tcPr marL="28575" marR="28575" marT="19050" marB="19050" anchor="b"/>
                </a:tc>
                <a:extLst>
                  <a:ext uri="{0D108BD9-81ED-4DB2-BD59-A6C34878D82A}">
                    <a16:rowId xmlns:a16="http://schemas.microsoft.com/office/drawing/2014/main" val="2892625712"/>
                  </a:ext>
                </a:extLst>
              </a:tr>
              <a:tr h="339135">
                <a:tc>
                  <a:txBody>
                    <a:bodyPr/>
                    <a:lstStyle/>
                    <a:p>
                      <a:pPr rtl="0" fontAlgn="b"/>
                      <a:endParaRPr lang="en-US" sz="900">
                        <a:effectLst/>
                      </a:endParaRPr>
                    </a:p>
                  </a:txBody>
                  <a:tcPr marL="28575" marR="28575" marT="19050" marB="19050" anchor="b"/>
                </a:tc>
                <a:tc>
                  <a:txBody>
                    <a:bodyPr/>
                    <a:lstStyle/>
                    <a:p>
                      <a:pPr rtl="0" fontAlgn="b"/>
                      <a:br>
                        <a:rPr lang="en-US" sz="900" b="1" dirty="0">
                          <a:solidFill>
                            <a:srgbClr val="FF0000"/>
                          </a:solidFill>
                          <a:effectLst/>
                        </a:rPr>
                      </a:br>
                      <a:r>
                        <a:rPr lang="en-US" sz="900" b="1" dirty="0">
                          <a:solidFill>
                            <a:srgbClr val="FF0000"/>
                          </a:solidFill>
                          <a:effectLst/>
                        </a:rPr>
                        <a:t>Schedule should be listed who booked a room</a:t>
                      </a:r>
                      <a:br>
                        <a:rPr lang="en-US" sz="900" b="1" dirty="0">
                          <a:solidFill>
                            <a:srgbClr val="FF0000"/>
                          </a:solidFill>
                          <a:effectLst/>
                        </a:rPr>
                      </a:br>
                      <a:endParaRPr lang="en-US" sz="900" b="1" dirty="0">
                        <a:solidFill>
                          <a:srgbClr val="FF0000"/>
                        </a:solidFill>
                        <a:effectLst/>
                      </a:endParaRPr>
                    </a:p>
                  </a:txBody>
                  <a:tcPr marL="0" marR="0" marT="19050" marB="19050" anchor="b"/>
                </a:tc>
                <a:tc>
                  <a:txBody>
                    <a:bodyPr/>
                    <a:lstStyle/>
                    <a:p>
                      <a:pPr rtl="0" fontAlgn="b"/>
                      <a:endParaRPr lang="en-US" sz="900">
                        <a:effectLst/>
                      </a:endParaRPr>
                    </a:p>
                  </a:txBody>
                  <a:tcPr marL="28575" marR="28575" marT="19050" marB="19050" anchor="b"/>
                </a:tc>
                <a:tc>
                  <a:txBody>
                    <a:bodyPr/>
                    <a:lstStyle/>
                    <a:p>
                      <a:pPr rtl="0" fontAlgn="b"/>
                      <a:r>
                        <a:rPr lang="en-US" sz="1400" b="1" i="0" u="sng" kern="1200" dirty="0">
                          <a:solidFill>
                            <a:srgbClr val="FF0000"/>
                          </a:solidFill>
                          <a:effectLst/>
                          <a:latin typeface="+mn-lt"/>
                          <a:ea typeface="+mn-ea"/>
                          <a:cs typeface="+mn-cs"/>
                        </a:rPr>
                        <a:t>Option for User to Cancel their own meeting reservation</a:t>
                      </a:r>
                      <a:endParaRPr lang="en-US" sz="1400" b="1" u="sng" dirty="0">
                        <a:solidFill>
                          <a:srgbClr val="FF0000"/>
                        </a:solidFill>
                        <a:effectLst/>
                      </a:endParaRPr>
                    </a:p>
                  </a:txBody>
                  <a:tcPr marL="0" marR="0" marT="19050" marB="19050" anchor="b"/>
                </a:tc>
                <a:extLst>
                  <a:ext uri="{0D108BD9-81ED-4DB2-BD59-A6C34878D82A}">
                    <a16:rowId xmlns:a16="http://schemas.microsoft.com/office/drawing/2014/main" val="3271662629"/>
                  </a:ext>
                </a:extLst>
              </a:tr>
            </a:tbl>
          </a:graphicData>
        </a:graphic>
      </p:graphicFrame>
    </p:spTree>
    <p:extLst>
      <p:ext uri="{BB962C8B-B14F-4D97-AF65-F5344CB8AC3E}">
        <p14:creationId xmlns:p14="http://schemas.microsoft.com/office/powerpoint/2010/main" val="3132238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12B7BC-8E75-4BD1-BF40-D76BADE7236D}"/>
              </a:ext>
            </a:extLst>
          </p:cNvPr>
          <p:cNvSpPr/>
          <p:nvPr/>
        </p:nvSpPr>
        <p:spPr>
          <a:xfrm>
            <a:off x="3275910" y="45967"/>
            <a:ext cx="1604927" cy="307777"/>
          </a:xfrm>
          <a:prstGeom prst="rect">
            <a:avLst/>
          </a:prstGeom>
        </p:spPr>
        <p:txBody>
          <a:bodyPr wrap="none">
            <a:spAutoFit/>
          </a:bodyPr>
          <a:lstStyle/>
          <a:p>
            <a:pPr algn="ctr"/>
            <a:r>
              <a:rPr lang="en-US" altLang="zh-CN" sz="1400" b="1" dirty="0">
                <a:solidFill>
                  <a:srgbClr val="0070C0"/>
                </a:solidFill>
                <a:latin typeface="微软雅黑" panose="020B0503020204020204" pitchFamily="34" charset="-122"/>
                <a:ea typeface="微软雅黑" panose="020B0503020204020204" pitchFamily="34" charset="-122"/>
              </a:rPr>
              <a:t>Requirements 2</a:t>
            </a:r>
          </a:p>
        </p:txBody>
      </p:sp>
      <p:graphicFrame>
        <p:nvGraphicFramePr>
          <p:cNvPr id="4" name="Table 3">
            <a:extLst>
              <a:ext uri="{FF2B5EF4-FFF2-40B4-BE49-F238E27FC236}">
                <a16:creationId xmlns:a16="http://schemas.microsoft.com/office/drawing/2014/main" id="{CD911923-490B-4094-8504-B0298EC8ABD9}"/>
              </a:ext>
            </a:extLst>
          </p:cNvPr>
          <p:cNvGraphicFramePr>
            <a:graphicFrameLocks noGrp="1"/>
          </p:cNvGraphicFramePr>
          <p:nvPr>
            <p:extLst>
              <p:ext uri="{D42A27DB-BD31-4B8C-83A1-F6EECF244321}">
                <p14:modId xmlns:p14="http://schemas.microsoft.com/office/powerpoint/2010/main" val="2450891263"/>
              </p:ext>
            </p:extLst>
          </p:nvPr>
        </p:nvGraphicFramePr>
        <p:xfrm>
          <a:off x="143692" y="356886"/>
          <a:ext cx="8856616" cy="4469278"/>
        </p:xfrm>
        <a:graphic>
          <a:graphicData uri="http://schemas.openxmlformats.org/drawingml/2006/table">
            <a:tbl>
              <a:tblPr firstRow="1" bandRow="1">
                <a:tableStyleId>{5940675A-B579-460E-94D1-54222C63F5DA}</a:tableStyleId>
              </a:tblPr>
              <a:tblGrid>
                <a:gridCol w="5292368">
                  <a:extLst>
                    <a:ext uri="{9D8B030D-6E8A-4147-A177-3AD203B41FA5}">
                      <a16:colId xmlns:a16="http://schemas.microsoft.com/office/drawing/2014/main" val="3510232869"/>
                    </a:ext>
                  </a:extLst>
                </a:gridCol>
                <a:gridCol w="1404097">
                  <a:extLst>
                    <a:ext uri="{9D8B030D-6E8A-4147-A177-3AD203B41FA5}">
                      <a16:colId xmlns:a16="http://schemas.microsoft.com/office/drawing/2014/main" val="2302089544"/>
                    </a:ext>
                  </a:extLst>
                </a:gridCol>
                <a:gridCol w="720050">
                  <a:extLst>
                    <a:ext uri="{9D8B030D-6E8A-4147-A177-3AD203B41FA5}">
                      <a16:colId xmlns:a16="http://schemas.microsoft.com/office/drawing/2014/main" val="227610684"/>
                    </a:ext>
                  </a:extLst>
                </a:gridCol>
                <a:gridCol w="1440101">
                  <a:extLst>
                    <a:ext uri="{9D8B030D-6E8A-4147-A177-3AD203B41FA5}">
                      <a16:colId xmlns:a16="http://schemas.microsoft.com/office/drawing/2014/main" val="2218893074"/>
                    </a:ext>
                  </a:extLst>
                </a:gridCol>
              </a:tblGrid>
              <a:tr h="339135">
                <a:tc>
                  <a:txBody>
                    <a:bodyPr/>
                    <a:lstStyle/>
                    <a:p>
                      <a:pPr rtl="0" fontAlgn="b"/>
                      <a:r>
                        <a:rPr lang="en-US" sz="900" b="0" i="0" dirty="0">
                          <a:solidFill>
                            <a:srgbClr val="222222"/>
                          </a:solidFill>
                          <a:effectLst/>
                          <a:latin typeface="arial" panose="020B0604020202020204" pitchFamily="34" charset="0"/>
                        </a:rPr>
                        <a:t>Number of hours requested to book meeting slot to be </a:t>
                      </a:r>
                      <a:r>
                        <a:rPr lang="en-US" sz="900" b="1" i="0" dirty="0">
                          <a:solidFill>
                            <a:srgbClr val="222222"/>
                          </a:solidFill>
                          <a:effectLst/>
                          <a:latin typeface="arial" panose="020B0604020202020204" pitchFamily="34" charset="0"/>
                        </a:rPr>
                        <a:t>capped</a:t>
                      </a:r>
                      <a:r>
                        <a:rPr lang="en-US" sz="900" b="0" i="0" dirty="0">
                          <a:solidFill>
                            <a:srgbClr val="222222"/>
                          </a:solidFill>
                          <a:effectLst/>
                          <a:latin typeface="arial" panose="020B0604020202020204" pitchFamily="34" charset="0"/>
                        </a:rPr>
                        <a:t> at a maximum of 2 </a:t>
                      </a:r>
                      <a:r>
                        <a:rPr lang="en-US" sz="900" b="0" i="0" dirty="0" err="1">
                          <a:solidFill>
                            <a:srgbClr val="222222"/>
                          </a:solidFill>
                          <a:effectLst/>
                          <a:latin typeface="arial" panose="020B0604020202020204" pitchFamily="34" charset="0"/>
                        </a:rPr>
                        <a:t>hrs</a:t>
                      </a:r>
                      <a:r>
                        <a:rPr lang="en-US" sz="900" b="0" i="0" dirty="0">
                          <a:solidFill>
                            <a:srgbClr val="222222"/>
                          </a:solidFill>
                          <a:effectLst/>
                          <a:latin typeface="arial" panose="020B0604020202020204" pitchFamily="34" charset="0"/>
                        </a:rPr>
                        <a:t>, after which special approval is </a:t>
                      </a:r>
                      <a:r>
                        <a:rPr lang="en-US" sz="900" b="1" i="0" dirty="0">
                          <a:solidFill>
                            <a:srgbClr val="222222"/>
                          </a:solidFill>
                          <a:effectLst/>
                          <a:latin typeface="arial" panose="020B0604020202020204" pitchFamily="34" charset="0"/>
                        </a:rPr>
                        <a:t>required from Community Manager. With the exception of '</a:t>
                      </a:r>
                      <a:r>
                        <a:rPr lang="en-US" sz="900" b="1" i="0" dirty="0" err="1">
                          <a:solidFill>
                            <a:srgbClr val="222222"/>
                          </a:solidFill>
                          <a:effectLst/>
                          <a:latin typeface="arial" panose="020B0604020202020204" pitchFamily="34" charset="0"/>
                        </a:rPr>
                        <a:t>Techcode</a:t>
                      </a:r>
                      <a:r>
                        <a:rPr lang="en-US" sz="900" b="1" i="0" dirty="0">
                          <a:solidFill>
                            <a:srgbClr val="222222"/>
                          </a:solidFill>
                          <a:effectLst/>
                          <a:latin typeface="arial" panose="020B0604020202020204" pitchFamily="34" charset="0"/>
                        </a:rPr>
                        <a:t> company' name - users in this category can book over 2 hrs.</a:t>
                      </a:r>
                      <a:endParaRPr lang="en-US" sz="900" b="0" dirty="0">
                        <a:solidFill>
                          <a:srgbClr val="222222"/>
                        </a:solidFill>
                        <a:effectLst/>
                        <a:latin typeface="arial" panose="020B0604020202020204" pitchFamily="34" charset="0"/>
                      </a:endParaRPr>
                    </a:p>
                  </a:txBody>
                  <a:tcPr marL="0" marR="0" marT="19050" marB="19050" anchor="b"/>
                </a:tc>
                <a:tc>
                  <a:txBody>
                    <a:bodyPr/>
                    <a:lstStyle/>
                    <a:p>
                      <a:pPr rtl="0" fontAlgn="b"/>
                      <a:endParaRPr lang="en-US" sz="900" dirty="0">
                        <a:effectLst/>
                      </a:endParaRPr>
                    </a:p>
                  </a:txBody>
                  <a:tcPr marL="28575" marR="28575" marT="19050" marB="19050" anchor="b"/>
                </a:tc>
                <a:tc>
                  <a:txBody>
                    <a:bodyPr/>
                    <a:lstStyle/>
                    <a:p>
                      <a:pPr rtl="0" fontAlgn="b"/>
                      <a:endParaRPr lang="en-US" sz="900">
                        <a:effectLst/>
                      </a:endParaRPr>
                    </a:p>
                  </a:txBody>
                  <a:tcPr marL="28575" marR="28575" marT="19050" marB="19050" anchor="b"/>
                </a:tc>
                <a:tc>
                  <a:txBody>
                    <a:bodyPr/>
                    <a:lstStyle/>
                    <a:p>
                      <a:pPr rtl="0" fontAlgn="b"/>
                      <a:endParaRPr lang="en-US" sz="900">
                        <a:effectLst/>
                      </a:endParaRPr>
                    </a:p>
                  </a:txBody>
                  <a:tcPr marL="28575" marR="28575" marT="19050" marB="19050" anchor="b"/>
                </a:tc>
                <a:extLst>
                  <a:ext uri="{0D108BD9-81ED-4DB2-BD59-A6C34878D82A}">
                    <a16:rowId xmlns:a16="http://schemas.microsoft.com/office/drawing/2014/main" val="1834499876"/>
                  </a:ext>
                </a:extLst>
              </a:tr>
              <a:tr h="221763">
                <a:tc>
                  <a:txBody>
                    <a:bodyPr/>
                    <a:lstStyle/>
                    <a:p>
                      <a:pPr rtl="0" fontAlgn="b"/>
                      <a:r>
                        <a:rPr lang="en-US" sz="900" b="0">
                          <a:solidFill>
                            <a:srgbClr val="222222"/>
                          </a:solidFill>
                          <a:effectLst/>
                          <a:latin typeface="arial" panose="020B0604020202020204" pitchFamily="34" charset="0"/>
                        </a:rPr>
                        <a:t>Meeting Room Names are as follows: 101, 201, Event Hall, Rooftop.</a:t>
                      </a:r>
                    </a:p>
                  </a:txBody>
                  <a:tcPr marL="0" marR="0" marT="19050" marB="19050" anchor="b"/>
                </a:tc>
                <a:tc>
                  <a:txBody>
                    <a:bodyPr/>
                    <a:lstStyle/>
                    <a:p>
                      <a:pPr rtl="0" fontAlgn="b"/>
                      <a:endParaRPr lang="en-US" sz="900" dirty="0">
                        <a:effectLst/>
                      </a:endParaRPr>
                    </a:p>
                  </a:txBody>
                  <a:tcPr marL="28575" marR="28575" marT="19050" marB="19050" anchor="b"/>
                </a:tc>
                <a:tc>
                  <a:txBody>
                    <a:bodyPr/>
                    <a:lstStyle/>
                    <a:p>
                      <a:pPr rtl="0" fontAlgn="b"/>
                      <a:endParaRPr lang="en-US" sz="900">
                        <a:effectLst/>
                      </a:endParaRPr>
                    </a:p>
                  </a:txBody>
                  <a:tcPr marL="28575" marR="28575" marT="19050" marB="19050" anchor="b"/>
                </a:tc>
                <a:tc>
                  <a:txBody>
                    <a:bodyPr/>
                    <a:lstStyle/>
                    <a:p>
                      <a:pPr rtl="0" fontAlgn="b"/>
                      <a:endParaRPr lang="en-US" sz="900">
                        <a:effectLst/>
                      </a:endParaRPr>
                    </a:p>
                  </a:txBody>
                  <a:tcPr marL="28575" marR="28575" marT="19050" marB="19050" anchor="b"/>
                </a:tc>
                <a:extLst>
                  <a:ext uri="{0D108BD9-81ED-4DB2-BD59-A6C34878D82A}">
                    <a16:rowId xmlns:a16="http://schemas.microsoft.com/office/drawing/2014/main" val="674479098"/>
                  </a:ext>
                </a:extLst>
              </a:tr>
              <a:tr h="247784">
                <a:tc>
                  <a:txBody>
                    <a:bodyPr/>
                    <a:lstStyle/>
                    <a:p>
                      <a:pPr rtl="0" fontAlgn="b"/>
                      <a:endParaRPr lang="en-US" sz="900">
                        <a:effectLst/>
                      </a:endParaRPr>
                    </a:p>
                  </a:txBody>
                  <a:tcPr marL="28575" marR="28575" marT="19050" marB="19050" anchor="b"/>
                </a:tc>
                <a:tc>
                  <a:txBody>
                    <a:bodyPr/>
                    <a:lstStyle/>
                    <a:p>
                      <a:pPr rtl="0" fontAlgn="b"/>
                      <a:r>
                        <a:rPr lang="en-US" sz="900" b="1" dirty="0">
                          <a:effectLst/>
                        </a:rPr>
                        <a:t>Room Name</a:t>
                      </a:r>
                    </a:p>
                  </a:txBody>
                  <a:tcPr marL="28575" marR="28575" marT="19050" marB="19050" anchor="b"/>
                </a:tc>
                <a:tc>
                  <a:txBody>
                    <a:bodyPr/>
                    <a:lstStyle/>
                    <a:p>
                      <a:pPr rtl="0" fontAlgn="b"/>
                      <a:r>
                        <a:rPr lang="en-US" sz="900" b="1">
                          <a:effectLst/>
                        </a:rPr>
                        <a:t>Capacity</a:t>
                      </a:r>
                    </a:p>
                  </a:txBody>
                  <a:tcPr marL="28575" marR="28575" marT="19050" marB="19050" anchor="b"/>
                </a:tc>
                <a:tc>
                  <a:txBody>
                    <a:bodyPr/>
                    <a:lstStyle/>
                    <a:p>
                      <a:pPr rtl="0" fontAlgn="b"/>
                      <a:r>
                        <a:rPr lang="en-US" sz="900" b="1">
                          <a:effectLst/>
                        </a:rPr>
                        <a:t>Facilities (to be show with icon)</a:t>
                      </a:r>
                    </a:p>
                  </a:txBody>
                  <a:tcPr marL="28575" marR="28575" marT="19050" marB="19050" anchor="b"/>
                </a:tc>
                <a:extLst>
                  <a:ext uri="{0D108BD9-81ED-4DB2-BD59-A6C34878D82A}">
                    <a16:rowId xmlns:a16="http://schemas.microsoft.com/office/drawing/2014/main" val="3740523930"/>
                  </a:ext>
                </a:extLst>
              </a:tr>
              <a:tr h="216015">
                <a:tc>
                  <a:txBody>
                    <a:bodyPr/>
                    <a:lstStyle/>
                    <a:p>
                      <a:pPr rtl="0" fontAlgn="b"/>
                      <a:endParaRPr lang="en-US" sz="900">
                        <a:effectLst/>
                      </a:endParaRPr>
                    </a:p>
                  </a:txBody>
                  <a:tcPr marL="28575" marR="28575" marT="19050" marB="19050" anchor="b"/>
                </a:tc>
                <a:tc>
                  <a:txBody>
                    <a:bodyPr/>
                    <a:lstStyle/>
                    <a:p>
                      <a:pPr rtl="0" fontAlgn="b"/>
                      <a:r>
                        <a:rPr lang="en-US" sz="900">
                          <a:effectLst/>
                        </a:rPr>
                        <a:t>Room 101 (Roadshow)</a:t>
                      </a:r>
                    </a:p>
                  </a:txBody>
                  <a:tcPr marL="28575" marR="28575" marT="19050" marB="19050" anchor="b"/>
                </a:tc>
                <a:tc>
                  <a:txBody>
                    <a:bodyPr/>
                    <a:lstStyle/>
                    <a:p>
                      <a:pPr algn="r" rtl="0" fontAlgn="b"/>
                      <a:r>
                        <a:rPr lang="en-US" sz="900">
                          <a:effectLst/>
                        </a:rPr>
                        <a:t>20</a:t>
                      </a:r>
                    </a:p>
                  </a:txBody>
                  <a:tcPr marL="28575" marR="28575" marT="19050" marB="19050" anchor="b"/>
                </a:tc>
                <a:tc>
                  <a:txBody>
                    <a:bodyPr/>
                    <a:lstStyle/>
                    <a:p>
                      <a:pPr rtl="0" fontAlgn="b"/>
                      <a:r>
                        <a:rPr lang="en-US" sz="900">
                          <a:effectLst/>
                        </a:rPr>
                        <a:t>Wi-Fi, Large TV Monitor, VC system, Phone</a:t>
                      </a:r>
                    </a:p>
                  </a:txBody>
                  <a:tcPr marL="28575" marR="28575" marT="19050" marB="19050" anchor="b"/>
                </a:tc>
                <a:extLst>
                  <a:ext uri="{0D108BD9-81ED-4DB2-BD59-A6C34878D82A}">
                    <a16:rowId xmlns:a16="http://schemas.microsoft.com/office/drawing/2014/main" val="1122226026"/>
                  </a:ext>
                </a:extLst>
              </a:tr>
              <a:tr h="222095">
                <a:tc>
                  <a:txBody>
                    <a:bodyPr/>
                    <a:lstStyle/>
                    <a:p>
                      <a:pPr rtl="0" fontAlgn="b"/>
                      <a:endParaRPr lang="en-US" sz="900">
                        <a:effectLst/>
                      </a:endParaRPr>
                    </a:p>
                  </a:txBody>
                  <a:tcPr marL="28575" marR="28575" marT="19050" marB="19050" anchor="b"/>
                </a:tc>
                <a:tc>
                  <a:txBody>
                    <a:bodyPr/>
                    <a:lstStyle/>
                    <a:p>
                      <a:pPr rtl="0" fontAlgn="b"/>
                      <a:r>
                        <a:rPr lang="en-US" sz="900">
                          <a:effectLst/>
                        </a:rPr>
                        <a:t>Room 201 (2nd floor)</a:t>
                      </a:r>
                    </a:p>
                  </a:txBody>
                  <a:tcPr marL="28575" marR="28575" marT="19050" marB="19050" anchor="b"/>
                </a:tc>
                <a:tc>
                  <a:txBody>
                    <a:bodyPr/>
                    <a:lstStyle/>
                    <a:p>
                      <a:pPr algn="r" rtl="0" fontAlgn="b"/>
                      <a:r>
                        <a:rPr lang="en-US" sz="900">
                          <a:effectLst/>
                        </a:rPr>
                        <a:t>8</a:t>
                      </a:r>
                    </a:p>
                  </a:txBody>
                  <a:tcPr marL="28575" marR="28575" marT="19050" marB="19050" anchor="b"/>
                </a:tc>
                <a:tc>
                  <a:txBody>
                    <a:bodyPr/>
                    <a:lstStyle/>
                    <a:p>
                      <a:pPr rtl="0" fontAlgn="b"/>
                      <a:r>
                        <a:rPr lang="en-US" sz="900">
                          <a:effectLst/>
                        </a:rPr>
                        <a:t>Wi-Fi, Large TV Monitor, Phone</a:t>
                      </a:r>
                    </a:p>
                  </a:txBody>
                  <a:tcPr marL="28575" marR="28575" marT="19050" marB="19050" anchor="b"/>
                </a:tc>
                <a:extLst>
                  <a:ext uri="{0D108BD9-81ED-4DB2-BD59-A6C34878D82A}">
                    <a16:rowId xmlns:a16="http://schemas.microsoft.com/office/drawing/2014/main" val="1615947743"/>
                  </a:ext>
                </a:extLst>
              </a:tr>
              <a:tr h="170980">
                <a:tc>
                  <a:txBody>
                    <a:bodyPr/>
                    <a:lstStyle/>
                    <a:p>
                      <a:pPr rtl="0" fontAlgn="b"/>
                      <a:endParaRPr lang="en-US" sz="900">
                        <a:effectLst/>
                      </a:endParaRPr>
                    </a:p>
                  </a:txBody>
                  <a:tcPr marL="28575" marR="28575" marT="19050" marB="19050" anchor="b"/>
                </a:tc>
                <a:tc>
                  <a:txBody>
                    <a:bodyPr/>
                    <a:lstStyle/>
                    <a:p>
                      <a:pPr rtl="0" fontAlgn="b"/>
                      <a:r>
                        <a:rPr lang="en-US" sz="900">
                          <a:effectLst/>
                        </a:rPr>
                        <a:t>Rooftop Room</a:t>
                      </a:r>
                    </a:p>
                  </a:txBody>
                  <a:tcPr marL="28575" marR="28575" marT="19050" marB="19050" anchor="b"/>
                </a:tc>
                <a:tc>
                  <a:txBody>
                    <a:bodyPr/>
                    <a:lstStyle/>
                    <a:p>
                      <a:pPr algn="r" rtl="0" fontAlgn="b"/>
                      <a:r>
                        <a:rPr lang="en-US" sz="900">
                          <a:effectLst/>
                        </a:rPr>
                        <a:t>7</a:t>
                      </a:r>
                    </a:p>
                  </a:txBody>
                  <a:tcPr marL="28575" marR="28575" marT="19050" marB="19050" anchor="b"/>
                </a:tc>
                <a:tc>
                  <a:txBody>
                    <a:bodyPr/>
                    <a:lstStyle/>
                    <a:p>
                      <a:pPr rtl="0" fontAlgn="b"/>
                      <a:r>
                        <a:rPr lang="en-US" sz="900">
                          <a:effectLst/>
                        </a:rPr>
                        <a:t>Wi-Fi, Large TV Monitor</a:t>
                      </a:r>
                    </a:p>
                  </a:txBody>
                  <a:tcPr marL="28575" marR="28575" marT="19050" marB="19050" anchor="b"/>
                </a:tc>
                <a:extLst>
                  <a:ext uri="{0D108BD9-81ED-4DB2-BD59-A6C34878D82A}">
                    <a16:rowId xmlns:a16="http://schemas.microsoft.com/office/drawing/2014/main" val="3582668616"/>
                  </a:ext>
                </a:extLst>
              </a:tr>
              <a:tr h="189045">
                <a:tc>
                  <a:txBody>
                    <a:bodyPr/>
                    <a:lstStyle/>
                    <a:p>
                      <a:pPr rtl="0" fontAlgn="b"/>
                      <a:endParaRPr lang="en-US" sz="900" dirty="0">
                        <a:effectLst/>
                      </a:endParaRPr>
                    </a:p>
                  </a:txBody>
                  <a:tcPr marL="28575" marR="28575" marT="19050" marB="19050" anchor="b"/>
                </a:tc>
                <a:tc>
                  <a:txBody>
                    <a:bodyPr/>
                    <a:lstStyle/>
                    <a:p>
                      <a:pPr rtl="0" fontAlgn="b"/>
                      <a:r>
                        <a:rPr lang="en-US" sz="900">
                          <a:effectLst/>
                        </a:rPr>
                        <a:t>Event Hall</a:t>
                      </a:r>
                    </a:p>
                  </a:txBody>
                  <a:tcPr marL="28575" marR="28575" marT="19050" marB="19050" anchor="b"/>
                </a:tc>
                <a:tc>
                  <a:txBody>
                    <a:bodyPr/>
                    <a:lstStyle/>
                    <a:p>
                      <a:pPr rtl="0" fontAlgn="b"/>
                      <a:r>
                        <a:rPr lang="en-US" sz="900">
                          <a:effectLst/>
                        </a:rPr>
                        <a:t>70 seated, 100 standing</a:t>
                      </a:r>
                    </a:p>
                  </a:txBody>
                  <a:tcPr marL="28575" marR="28575" marT="19050" marB="19050" anchor="b"/>
                </a:tc>
                <a:tc>
                  <a:txBody>
                    <a:bodyPr/>
                    <a:lstStyle/>
                    <a:p>
                      <a:pPr rtl="0" fontAlgn="b"/>
                      <a:r>
                        <a:rPr lang="en-US" sz="900">
                          <a:effectLst/>
                        </a:rPr>
                        <a:t>Wi-Fi, Large TV Monitor</a:t>
                      </a:r>
                    </a:p>
                  </a:txBody>
                  <a:tcPr marL="28575" marR="28575" marT="19050" marB="19050" anchor="b"/>
                </a:tc>
                <a:extLst>
                  <a:ext uri="{0D108BD9-81ED-4DB2-BD59-A6C34878D82A}">
                    <a16:rowId xmlns:a16="http://schemas.microsoft.com/office/drawing/2014/main" val="3336393334"/>
                  </a:ext>
                </a:extLst>
              </a:tr>
              <a:tr h="267130">
                <a:tc>
                  <a:txBody>
                    <a:bodyPr/>
                    <a:lstStyle/>
                    <a:p>
                      <a:pPr rtl="0" fontAlgn="b"/>
                      <a:r>
                        <a:rPr lang="en-US" sz="900" b="1" i="0">
                          <a:effectLst/>
                          <a:latin typeface="Arial" panose="020B0604020202020204" pitchFamily="34" charset="0"/>
                        </a:rPr>
                        <a:t>Logo and Branding:</a:t>
                      </a:r>
                      <a:r>
                        <a:rPr lang="en-US" sz="900" i="0">
                          <a:effectLst/>
                          <a:latin typeface="Arial" panose="020B0604020202020204" pitchFamily="34" charset="0"/>
                        </a:rPr>
                        <a:t> the app/Web tool should be in line with the Techcode, colours, branding and logo</a:t>
                      </a:r>
                      <a:endParaRPr lang="en-US" sz="900">
                        <a:effectLst/>
                      </a:endParaRPr>
                    </a:p>
                  </a:txBody>
                  <a:tcPr marL="0" marR="0" marT="19050" marB="19050" anchor="b"/>
                </a:tc>
                <a:tc>
                  <a:txBody>
                    <a:bodyPr/>
                    <a:lstStyle/>
                    <a:p>
                      <a:pPr rtl="0" fontAlgn="b"/>
                      <a:endParaRPr lang="en-US" sz="900">
                        <a:effectLst/>
                      </a:endParaRPr>
                    </a:p>
                  </a:txBody>
                  <a:tcPr marL="28575" marR="28575" marT="19050" marB="19050" anchor="b"/>
                </a:tc>
                <a:tc>
                  <a:txBody>
                    <a:bodyPr/>
                    <a:lstStyle/>
                    <a:p>
                      <a:pPr rtl="0" fontAlgn="b"/>
                      <a:endParaRPr lang="en-US" sz="900">
                        <a:effectLst/>
                      </a:endParaRPr>
                    </a:p>
                  </a:txBody>
                  <a:tcPr marL="28575" marR="28575" marT="19050" marB="19050" anchor="b"/>
                </a:tc>
                <a:tc>
                  <a:txBody>
                    <a:bodyPr/>
                    <a:lstStyle/>
                    <a:p>
                      <a:pPr rtl="0" fontAlgn="b"/>
                      <a:endParaRPr lang="en-US" sz="900">
                        <a:effectLst/>
                      </a:endParaRPr>
                    </a:p>
                  </a:txBody>
                  <a:tcPr marL="28575" marR="28575" marT="19050" marB="19050" anchor="b"/>
                </a:tc>
                <a:extLst>
                  <a:ext uri="{0D108BD9-81ED-4DB2-BD59-A6C34878D82A}">
                    <a16:rowId xmlns:a16="http://schemas.microsoft.com/office/drawing/2014/main" val="1516932065"/>
                  </a:ext>
                </a:extLst>
              </a:tr>
              <a:tr h="216015">
                <a:tc>
                  <a:txBody>
                    <a:bodyPr/>
                    <a:lstStyle/>
                    <a:p>
                      <a:pPr rtl="0" fontAlgn="b"/>
                      <a:r>
                        <a:rPr lang="en-US" sz="900" b="1" i="0">
                          <a:effectLst/>
                          <a:latin typeface="Arial" panose="020B0604020202020204" pitchFamily="34" charset="0"/>
                        </a:rPr>
                        <a:t>Browser and Device compability:</a:t>
                      </a:r>
                      <a:r>
                        <a:rPr lang="en-US" sz="900" i="0">
                          <a:effectLst/>
                          <a:latin typeface="Arial" panose="020B0604020202020204" pitchFamily="34" charset="0"/>
                        </a:rPr>
                        <a:t> Room Booking Tool should be both Mobile and Web Compatible </a:t>
                      </a:r>
                      <a:endParaRPr lang="en-US" sz="900">
                        <a:effectLst/>
                      </a:endParaRPr>
                    </a:p>
                  </a:txBody>
                  <a:tcPr marL="0" marR="0" marT="19050" marB="19050" anchor="b"/>
                </a:tc>
                <a:tc>
                  <a:txBody>
                    <a:bodyPr/>
                    <a:lstStyle/>
                    <a:p>
                      <a:pPr rtl="0" fontAlgn="b"/>
                      <a:endParaRPr lang="en-US" sz="900">
                        <a:effectLst/>
                      </a:endParaRPr>
                    </a:p>
                  </a:txBody>
                  <a:tcPr marL="28575" marR="28575" marT="19050" marB="19050" anchor="b"/>
                </a:tc>
                <a:tc>
                  <a:txBody>
                    <a:bodyPr/>
                    <a:lstStyle/>
                    <a:p>
                      <a:pPr rtl="0" fontAlgn="b"/>
                      <a:endParaRPr lang="en-US" sz="900">
                        <a:effectLst/>
                      </a:endParaRPr>
                    </a:p>
                  </a:txBody>
                  <a:tcPr marL="28575" marR="28575" marT="19050" marB="19050" anchor="b"/>
                </a:tc>
                <a:tc>
                  <a:txBody>
                    <a:bodyPr/>
                    <a:lstStyle/>
                    <a:p>
                      <a:pPr rtl="0" fontAlgn="b"/>
                      <a:endParaRPr lang="en-US" sz="900">
                        <a:effectLst/>
                      </a:endParaRPr>
                    </a:p>
                  </a:txBody>
                  <a:tcPr marL="28575" marR="28575" marT="19050" marB="19050" anchor="b"/>
                </a:tc>
                <a:extLst>
                  <a:ext uri="{0D108BD9-81ED-4DB2-BD59-A6C34878D82A}">
                    <a16:rowId xmlns:a16="http://schemas.microsoft.com/office/drawing/2014/main" val="654182215"/>
                  </a:ext>
                </a:extLst>
              </a:tr>
              <a:tr h="339135">
                <a:tc>
                  <a:txBody>
                    <a:bodyPr/>
                    <a:lstStyle/>
                    <a:p>
                      <a:pPr rtl="0" fontAlgn="b"/>
                      <a:endParaRPr lang="en-US" sz="900">
                        <a:effectLst/>
                      </a:endParaRPr>
                    </a:p>
                  </a:txBody>
                  <a:tcPr marL="28575" marR="28575" marT="19050" marB="19050" anchor="b"/>
                </a:tc>
                <a:tc>
                  <a:txBody>
                    <a:bodyPr/>
                    <a:lstStyle/>
                    <a:p>
                      <a:pPr rtl="0" fontAlgn="b"/>
                      <a:r>
                        <a:rPr lang="en-US" sz="900">
                          <a:effectLst/>
                        </a:rPr>
                        <a:t>Compatible Browsers: Chrome, Firefox, IE 9+, Safari</a:t>
                      </a:r>
                    </a:p>
                  </a:txBody>
                  <a:tcPr marL="28575" marR="28575" marT="19050" marB="19050" anchor="b"/>
                </a:tc>
                <a:tc>
                  <a:txBody>
                    <a:bodyPr/>
                    <a:lstStyle/>
                    <a:p>
                      <a:pPr rtl="0" fontAlgn="b"/>
                      <a:endParaRPr lang="en-US" sz="900">
                        <a:effectLst/>
                      </a:endParaRPr>
                    </a:p>
                  </a:txBody>
                  <a:tcPr marL="28575" marR="28575" marT="19050" marB="19050" anchor="b"/>
                </a:tc>
                <a:tc>
                  <a:txBody>
                    <a:bodyPr/>
                    <a:lstStyle/>
                    <a:p>
                      <a:pPr rtl="0" fontAlgn="b"/>
                      <a:endParaRPr lang="en-US" sz="900">
                        <a:effectLst/>
                      </a:endParaRPr>
                    </a:p>
                  </a:txBody>
                  <a:tcPr marL="28575" marR="28575" marT="19050" marB="19050" anchor="b"/>
                </a:tc>
                <a:extLst>
                  <a:ext uri="{0D108BD9-81ED-4DB2-BD59-A6C34878D82A}">
                    <a16:rowId xmlns:a16="http://schemas.microsoft.com/office/drawing/2014/main" val="3235278581"/>
                  </a:ext>
                </a:extLst>
              </a:tr>
              <a:tr h="339135">
                <a:tc>
                  <a:txBody>
                    <a:bodyPr/>
                    <a:lstStyle/>
                    <a:p>
                      <a:pPr rtl="0" fontAlgn="b"/>
                      <a:endParaRPr lang="en-US" sz="900">
                        <a:effectLst/>
                      </a:endParaRPr>
                    </a:p>
                  </a:txBody>
                  <a:tcPr marL="28575" marR="28575" marT="19050" marB="19050" anchor="b"/>
                </a:tc>
                <a:tc>
                  <a:txBody>
                    <a:bodyPr/>
                    <a:lstStyle/>
                    <a:p>
                      <a:pPr rtl="0" fontAlgn="b"/>
                      <a:r>
                        <a:rPr lang="fr-FR" sz="900">
                          <a:effectLst/>
                        </a:rPr>
                        <a:t>Compatible Devices: PCs, Mac, iPhone, Android</a:t>
                      </a:r>
                    </a:p>
                  </a:txBody>
                  <a:tcPr marL="28575" marR="28575" marT="19050" marB="19050" anchor="b"/>
                </a:tc>
                <a:tc>
                  <a:txBody>
                    <a:bodyPr/>
                    <a:lstStyle/>
                    <a:p>
                      <a:pPr rtl="0" fontAlgn="b"/>
                      <a:endParaRPr lang="en-US" sz="900">
                        <a:effectLst/>
                      </a:endParaRPr>
                    </a:p>
                  </a:txBody>
                  <a:tcPr marL="28575" marR="28575" marT="19050" marB="19050" anchor="b"/>
                </a:tc>
                <a:tc>
                  <a:txBody>
                    <a:bodyPr/>
                    <a:lstStyle/>
                    <a:p>
                      <a:pPr rtl="0" fontAlgn="b"/>
                      <a:endParaRPr lang="en-US" sz="900">
                        <a:effectLst/>
                      </a:endParaRPr>
                    </a:p>
                  </a:txBody>
                  <a:tcPr marL="28575" marR="28575" marT="19050" marB="19050" anchor="b"/>
                </a:tc>
                <a:extLst>
                  <a:ext uri="{0D108BD9-81ED-4DB2-BD59-A6C34878D82A}">
                    <a16:rowId xmlns:a16="http://schemas.microsoft.com/office/drawing/2014/main" val="2502765965"/>
                  </a:ext>
                </a:extLst>
              </a:tr>
              <a:tr h="173712">
                <a:tc>
                  <a:txBody>
                    <a:bodyPr/>
                    <a:lstStyle/>
                    <a:p>
                      <a:pPr rtl="0" fontAlgn="b"/>
                      <a:r>
                        <a:rPr lang="en-US" sz="900" b="1" i="0" dirty="0">
                          <a:effectLst/>
                          <a:latin typeface="Arial" panose="020B0604020202020204" pitchFamily="34" charset="0"/>
                        </a:rPr>
                        <a:t>Analytics Dashboard</a:t>
                      </a:r>
                      <a:r>
                        <a:rPr lang="en-US" sz="900" i="0" dirty="0">
                          <a:effectLst/>
                          <a:latin typeface="Arial" panose="020B0604020202020204" pitchFamily="34" charset="0"/>
                        </a:rPr>
                        <a:t> - showing Total number of hours booked by each company</a:t>
                      </a:r>
                      <a:endParaRPr lang="en-US" sz="900" dirty="0">
                        <a:effectLst/>
                      </a:endParaRPr>
                    </a:p>
                  </a:txBody>
                  <a:tcPr marL="0" marR="0" marT="19050" marB="19050" anchor="b"/>
                </a:tc>
                <a:tc>
                  <a:txBody>
                    <a:bodyPr/>
                    <a:lstStyle/>
                    <a:p>
                      <a:pPr rtl="0" fontAlgn="b"/>
                      <a:endParaRPr lang="en-US" sz="900">
                        <a:effectLst/>
                      </a:endParaRPr>
                    </a:p>
                  </a:txBody>
                  <a:tcPr marL="28575" marR="28575" marT="19050" marB="19050" anchor="b"/>
                </a:tc>
                <a:tc>
                  <a:txBody>
                    <a:bodyPr/>
                    <a:lstStyle/>
                    <a:p>
                      <a:pPr rtl="0" fontAlgn="b"/>
                      <a:endParaRPr lang="en-US" sz="900">
                        <a:effectLst/>
                      </a:endParaRPr>
                    </a:p>
                  </a:txBody>
                  <a:tcPr marL="28575" marR="28575" marT="19050" marB="19050" anchor="b"/>
                </a:tc>
                <a:tc>
                  <a:txBody>
                    <a:bodyPr/>
                    <a:lstStyle/>
                    <a:p>
                      <a:pPr rtl="0" fontAlgn="b"/>
                      <a:endParaRPr lang="en-US" sz="900">
                        <a:effectLst/>
                      </a:endParaRPr>
                    </a:p>
                  </a:txBody>
                  <a:tcPr marL="28575" marR="28575" marT="19050" marB="19050" anchor="b"/>
                </a:tc>
                <a:extLst>
                  <a:ext uri="{0D108BD9-81ED-4DB2-BD59-A6C34878D82A}">
                    <a16:rowId xmlns:a16="http://schemas.microsoft.com/office/drawing/2014/main" val="1752388068"/>
                  </a:ext>
                </a:extLst>
              </a:tr>
              <a:tr h="288020">
                <a:tc>
                  <a:txBody>
                    <a:bodyPr/>
                    <a:lstStyle/>
                    <a:p>
                      <a:pPr rtl="0" fontAlgn="b"/>
                      <a:r>
                        <a:rPr lang="en-US" sz="900" b="1" i="0">
                          <a:effectLst/>
                          <a:latin typeface="Arial" panose="020B0604020202020204" pitchFamily="34" charset="0"/>
                        </a:rPr>
                        <a:t>Email notifications - room booker tool sends an automatic email confirmation to the user with details of the room that was booked. </a:t>
                      </a:r>
                      <a:endParaRPr lang="en-US" sz="900" b="1">
                        <a:effectLst/>
                      </a:endParaRPr>
                    </a:p>
                  </a:txBody>
                  <a:tcPr marL="0" marR="0" marT="19050" marB="19050" anchor="b"/>
                </a:tc>
                <a:tc>
                  <a:txBody>
                    <a:bodyPr/>
                    <a:lstStyle/>
                    <a:p>
                      <a:pPr rtl="0" fontAlgn="b"/>
                      <a:endParaRPr lang="en-US" sz="900">
                        <a:effectLst/>
                      </a:endParaRPr>
                    </a:p>
                  </a:txBody>
                  <a:tcPr marL="28575" marR="28575" marT="19050" marB="19050" anchor="b"/>
                </a:tc>
                <a:tc>
                  <a:txBody>
                    <a:bodyPr/>
                    <a:lstStyle/>
                    <a:p>
                      <a:pPr rtl="0" fontAlgn="b"/>
                      <a:endParaRPr lang="en-US" sz="900">
                        <a:effectLst/>
                      </a:endParaRPr>
                    </a:p>
                  </a:txBody>
                  <a:tcPr marL="28575" marR="28575" marT="19050" marB="19050" anchor="b"/>
                </a:tc>
                <a:tc>
                  <a:txBody>
                    <a:bodyPr/>
                    <a:lstStyle/>
                    <a:p>
                      <a:pPr rtl="0" fontAlgn="b"/>
                      <a:endParaRPr lang="en-US" sz="900">
                        <a:effectLst/>
                      </a:endParaRPr>
                    </a:p>
                  </a:txBody>
                  <a:tcPr marL="28575" marR="28575" marT="19050" marB="19050" anchor="b"/>
                </a:tc>
                <a:extLst>
                  <a:ext uri="{0D108BD9-81ED-4DB2-BD59-A6C34878D82A}">
                    <a16:rowId xmlns:a16="http://schemas.microsoft.com/office/drawing/2014/main" val="1043390120"/>
                  </a:ext>
                </a:extLst>
              </a:tr>
              <a:tr h="339135">
                <a:tc>
                  <a:txBody>
                    <a:bodyPr/>
                    <a:lstStyle/>
                    <a:p>
                      <a:pPr rtl="0" fontAlgn="b"/>
                      <a:endParaRPr lang="en-US" sz="900">
                        <a:effectLst/>
                      </a:endParaRPr>
                    </a:p>
                  </a:txBody>
                  <a:tcPr marL="28575" marR="28575" marT="19050" marB="19050" anchor="b"/>
                </a:tc>
                <a:tc>
                  <a:txBody>
                    <a:bodyPr/>
                    <a:lstStyle/>
                    <a:p>
                      <a:pPr rtl="0" fontAlgn="b"/>
                      <a:r>
                        <a:rPr lang="en-US" sz="900">
                          <a:effectLst/>
                        </a:rPr>
                        <a:t>Within the email notification - the user has the option to cancel the meeting room, should they no longer require it</a:t>
                      </a:r>
                    </a:p>
                  </a:txBody>
                  <a:tcPr marL="28575" marR="28575" marT="19050" marB="19050" anchor="b"/>
                </a:tc>
                <a:tc>
                  <a:txBody>
                    <a:bodyPr/>
                    <a:lstStyle/>
                    <a:p>
                      <a:pPr rtl="0" fontAlgn="b"/>
                      <a:endParaRPr lang="en-US" sz="900">
                        <a:effectLst/>
                      </a:endParaRPr>
                    </a:p>
                  </a:txBody>
                  <a:tcPr marL="28575" marR="28575" marT="19050" marB="19050" anchor="b"/>
                </a:tc>
                <a:tc>
                  <a:txBody>
                    <a:bodyPr/>
                    <a:lstStyle/>
                    <a:p>
                      <a:pPr rtl="0" fontAlgn="b"/>
                      <a:endParaRPr lang="en-US" sz="900" dirty="0">
                        <a:effectLst/>
                      </a:endParaRPr>
                    </a:p>
                  </a:txBody>
                  <a:tcPr marL="28575" marR="28575" marT="19050" marB="19050" anchor="b"/>
                </a:tc>
                <a:extLst>
                  <a:ext uri="{0D108BD9-81ED-4DB2-BD59-A6C34878D82A}">
                    <a16:rowId xmlns:a16="http://schemas.microsoft.com/office/drawing/2014/main" val="2892625712"/>
                  </a:ext>
                </a:extLst>
              </a:tr>
            </a:tbl>
          </a:graphicData>
        </a:graphic>
      </p:graphicFrame>
    </p:spTree>
    <p:extLst>
      <p:ext uri="{BB962C8B-B14F-4D97-AF65-F5344CB8AC3E}">
        <p14:creationId xmlns:p14="http://schemas.microsoft.com/office/powerpoint/2010/main" val="3364881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12B7BC-8E75-4BD1-BF40-D76BADE7236D}"/>
              </a:ext>
            </a:extLst>
          </p:cNvPr>
          <p:cNvSpPr/>
          <p:nvPr/>
        </p:nvSpPr>
        <p:spPr>
          <a:xfrm>
            <a:off x="2411850" y="123580"/>
            <a:ext cx="3337773" cy="338554"/>
          </a:xfrm>
          <a:prstGeom prst="rect">
            <a:avLst/>
          </a:prstGeom>
        </p:spPr>
        <p:txBody>
          <a:bodyPr wrap="none">
            <a:spAutoFit/>
          </a:bodyPr>
          <a:lstStyle/>
          <a:p>
            <a:pPr algn="ctr"/>
            <a:r>
              <a:rPr lang="en-US" b="1" dirty="0">
                <a:solidFill>
                  <a:srgbClr val="0070C0"/>
                </a:solidFill>
              </a:rPr>
              <a:t>Admin Access (Community Manager)</a:t>
            </a:r>
            <a:endParaRPr lang="en-US" altLang="zh-CN" b="1" dirty="0">
              <a:solidFill>
                <a:srgbClr val="0070C0"/>
              </a:solidFill>
              <a:latin typeface="微软雅黑" panose="020B0503020204020204" pitchFamily="34" charset="-122"/>
              <a:ea typeface="微软雅黑" panose="020B0503020204020204" pitchFamily="34" charset="-122"/>
            </a:endParaRPr>
          </a:p>
        </p:txBody>
      </p:sp>
      <p:graphicFrame>
        <p:nvGraphicFramePr>
          <p:cNvPr id="4" name="Table 3">
            <a:extLst>
              <a:ext uri="{FF2B5EF4-FFF2-40B4-BE49-F238E27FC236}">
                <a16:creationId xmlns:a16="http://schemas.microsoft.com/office/drawing/2014/main" id="{CD911923-490B-4094-8504-B0298EC8ABD9}"/>
              </a:ext>
            </a:extLst>
          </p:cNvPr>
          <p:cNvGraphicFramePr>
            <a:graphicFrameLocks noGrp="1"/>
          </p:cNvGraphicFramePr>
          <p:nvPr>
            <p:extLst>
              <p:ext uri="{D42A27DB-BD31-4B8C-83A1-F6EECF244321}">
                <p14:modId xmlns:p14="http://schemas.microsoft.com/office/powerpoint/2010/main" val="336422948"/>
              </p:ext>
            </p:extLst>
          </p:nvPr>
        </p:nvGraphicFramePr>
        <p:xfrm>
          <a:off x="251700" y="587734"/>
          <a:ext cx="8856616" cy="4317225"/>
        </p:xfrm>
        <a:graphic>
          <a:graphicData uri="http://schemas.openxmlformats.org/drawingml/2006/table">
            <a:tbl>
              <a:tblPr firstRow="1" bandRow="1">
                <a:tableStyleId>{5940675A-B579-460E-94D1-54222C63F5DA}</a:tableStyleId>
              </a:tblPr>
              <a:tblGrid>
                <a:gridCol w="5184360">
                  <a:extLst>
                    <a:ext uri="{9D8B030D-6E8A-4147-A177-3AD203B41FA5}">
                      <a16:colId xmlns:a16="http://schemas.microsoft.com/office/drawing/2014/main" val="3510232869"/>
                    </a:ext>
                  </a:extLst>
                </a:gridCol>
                <a:gridCol w="1440100">
                  <a:extLst>
                    <a:ext uri="{9D8B030D-6E8A-4147-A177-3AD203B41FA5}">
                      <a16:colId xmlns:a16="http://schemas.microsoft.com/office/drawing/2014/main" val="2302089544"/>
                    </a:ext>
                  </a:extLst>
                </a:gridCol>
                <a:gridCol w="1152080">
                  <a:extLst>
                    <a:ext uri="{9D8B030D-6E8A-4147-A177-3AD203B41FA5}">
                      <a16:colId xmlns:a16="http://schemas.microsoft.com/office/drawing/2014/main" val="227610684"/>
                    </a:ext>
                  </a:extLst>
                </a:gridCol>
                <a:gridCol w="1080076">
                  <a:extLst>
                    <a:ext uri="{9D8B030D-6E8A-4147-A177-3AD203B41FA5}">
                      <a16:colId xmlns:a16="http://schemas.microsoft.com/office/drawing/2014/main" val="2218893074"/>
                    </a:ext>
                  </a:extLst>
                </a:gridCol>
              </a:tblGrid>
              <a:tr h="339135">
                <a:tc>
                  <a:txBody>
                    <a:bodyPr/>
                    <a:lstStyle/>
                    <a:p>
                      <a:pPr rtl="0" fontAlgn="b"/>
                      <a:r>
                        <a:rPr lang="en-US" sz="900" dirty="0">
                          <a:effectLst/>
                        </a:rPr>
                        <a:t>Community Manager should be able to VIEW all room bookings in a table with all details (Company Name, User Name, Email, Time, Date, Room Name)</a:t>
                      </a:r>
                    </a:p>
                  </a:txBody>
                  <a:tcPr marL="0" marR="0" marT="19050" marB="19050" anchor="b"/>
                </a:tc>
                <a:tc>
                  <a:txBody>
                    <a:bodyPr/>
                    <a:lstStyle/>
                    <a:p>
                      <a:pPr rtl="0" fontAlgn="b"/>
                      <a:endParaRPr lang="en-US" sz="900">
                        <a:effectLst/>
                      </a:endParaRPr>
                    </a:p>
                  </a:txBody>
                  <a:tcPr marL="28575" marR="28575" marT="19050" marB="19050" anchor="b"/>
                </a:tc>
                <a:tc>
                  <a:txBody>
                    <a:bodyPr/>
                    <a:lstStyle/>
                    <a:p>
                      <a:pPr rtl="0" fontAlgn="b"/>
                      <a:endParaRPr lang="en-US" sz="900">
                        <a:effectLst/>
                      </a:endParaRPr>
                    </a:p>
                  </a:txBody>
                  <a:tcPr marL="28575" marR="28575" marT="19050" marB="19050" anchor="b"/>
                </a:tc>
                <a:tc>
                  <a:txBody>
                    <a:bodyPr/>
                    <a:lstStyle/>
                    <a:p>
                      <a:pPr rtl="0" fontAlgn="b"/>
                      <a:endParaRPr lang="en-US" sz="900" dirty="0">
                        <a:effectLst/>
                      </a:endParaRPr>
                    </a:p>
                  </a:txBody>
                  <a:tcPr marL="28575" marR="28575" marT="19050" marB="19050" anchor="b"/>
                </a:tc>
                <a:extLst>
                  <a:ext uri="{0D108BD9-81ED-4DB2-BD59-A6C34878D82A}">
                    <a16:rowId xmlns:a16="http://schemas.microsoft.com/office/drawing/2014/main" val="1834499876"/>
                  </a:ext>
                </a:extLst>
              </a:tr>
              <a:tr h="339135">
                <a:tc>
                  <a:txBody>
                    <a:bodyPr/>
                    <a:lstStyle/>
                    <a:p>
                      <a:pPr rtl="0" fontAlgn="b"/>
                      <a:r>
                        <a:rPr lang="en-US" sz="900">
                          <a:effectLst/>
                        </a:rPr>
                        <a:t>Community Manager should be able to SORT room bookings based on fields (Company Name, User Name, Email, Time, Date, Room Name)</a:t>
                      </a:r>
                    </a:p>
                  </a:txBody>
                  <a:tcPr marL="0" marR="0" marT="19050" marB="19050" anchor="b"/>
                </a:tc>
                <a:tc>
                  <a:txBody>
                    <a:bodyPr/>
                    <a:lstStyle/>
                    <a:p>
                      <a:pPr rtl="0" fontAlgn="b"/>
                      <a:endParaRPr lang="en-US" sz="900">
                        <a:effectLst/>
                      </a:endParaRPr>
                    </a:p>
                  </a:txBody>
                  <a:tcPr marL="28575" marR="28575" marT="19050" marB="19050" anchor="b"/>
                </a:tc>
                <a:tc>
                  <a:txBody>
                    <a:bodyPr/>
                    <a:lstStyle/>
                    <a:p>
                      <a:pPr rtl="0" fontAlgn="b"/>
                      <a:endParaRPr lang="en-US" sz="900">
                        <a:effectLst/>
                      </a:endParaRPr>
                    </a:p>
                  </a:txBody>
                  <a:tcPr marL="28575" marR="28575" marT="19050" marB="19050" anchor="b"/>
                </a:tc>
                <a:tc>
                  <a:txBody>
                    <a:bodyPr/>
                    <a:lstStyle/>
                    <a:p>
                      <a:pPr rtl="0" fontAlgn="b"/>
                      <a:endParaRPr lang="en-US" sz="900">
                        <a:effectLst/>
                      </a:endParaRPr>
                    </a:p>
                  </a:txBody>
                  <a:tcPr marL="28575" marR="28575" marT="19050" marB="19050" anchor="b"/>
                </a:tc>
                <a:extLst>
                  <a:ext uri="{0D108BD9-81ED-4DB2-BD59-A6C34878D82A}">
                    <a16:rowId xmlns:a16="http://schemas.microsoft.com/office/drawing/2014/main" val="1407222577"/>
                  </a:ext>
                </a:extLst>
              </a:tr>
              <a:tr h="339135">
                <a:tc>
                  <a:txBody>
                    <a:bodyPr/>
                    <a:lstStyle/>
                    <a:p>
                      <a:pPr rtl="0" fontAlgn="b"/>
                      <a:r>
                        <a:rPr lang="en-US" sz="900" b="0">
                          <a:solidFill>
                            <a:srgbClr val="000000"/>
                          </a:solidFill>
                          <a:effectLst/>
                          <a:latin typeface="Arial" panose="020B0604020202020204" pitchFamily="34" charset="0"/>
                        </a:rPr>
                        <a:t>Community Manager should be able to FILTER on all room bookings based on fields (Company Name, User Name, Email, Time, Date, Room Name)</a:t>
                      </a:r>
                    </a:p>
                  </a:txBody>
                  <a:tcPr marL="0" marR="0" marT="19050" marB="19050" anchor="b"/>
                </a:tc>
                <a:tc>
                  <a:txBody>
                    <a:bodyPr/>
                    <a:lstStyle/>
                    <a:p>
                      <a:pPr rtl="0" fontAlgn="b"/>
                      <a:endParaRPr lang="en-US" sz="900">
                        <a:effectLst/>
                      </a:endParaRPr>
                    </a:p>
                  </a:txBody>
                  <a:tcPr marL="28575" marR="28575" marT="19050" marB="19050" anchor="b"/>
                </a:tc>
                <a:tc>
                  <a:txBody>
                    <a:bodyPr/>
                    <a:lstStyle/>
                    <a:p>
                      <a:pPr rtl="0" fontAlgn="b"/>
                      <a:endParaRPr lang="en-US" sz="900">
                        <a:effectLst/>
                      </a:endParaRPr>
                    </a:p>
                  </a:txBody>
                  <a:tcPr marL="28575" marR="28575" marT="19050" marB="19050" anchor="b"/>
                </a:tc>
                <a:tc>
                  <a:txBody>
                    <a:bodyPr/>
                    <a:lstStyle/>
                    <a:p>
                      <a:pPr rtl="0" fontAlgn="b"/>
                      <a:endParaRPr lang="en-US" sz="900">
                        <a:effectLst/>
                      </a:endParaRPr>
                    </a:p>
                  </a:txBody>
                  <a:tcPr marL="28575" marR="28575" marT="19050" marB="19050" anchor="b"/>
                </a:tc>
                <a:extLst>
                  <a:ext uri="{0D108BD9-81ED-4DB2-BD59-A6C34878D82A}">
                    <a16:rowId xmlns:a16="http://schemas.microsoft.com/office/drawing/2014/main" val="1767059653"/>
                  </a:ext>
                </a:extLst>
              </a:tr>
              <a:tr h="339135">
                <a:tc>
                  <a:txBody>
                    <a:bodyPr/>
                    <a:lstStyle/>
                    <a:p>
                      <a:pPr rtl="0" fontAlgn="b"/>
                      <a:r>
                        <a:rPr lang="en-US" sz="900">
                          <a:effectLst/>
                        </a:rPr>
                        <a:t>Community Manager should be able to OVERRIDE existing entries in the room booking database including </a:t>
                      </a:r>
                    </a:p>
                  </a:txBody>
                  <a:tcPr marL="0" marR="0" marT="19050" marB="19050" anchor="b"/>
                </a:tc>
                <a:tc>
                  <a:txBody>
                    <a:bodyPr/>
                    <a:lstStyle/>
                    <a:p>
                      <a:pPr rtl="0" fontAlgn="b"/>
                      <a:endParaRPr lang="en-US" sz="900">
                        <a:effectLst/>
                      </a:endParaRPr>
                    </a:p>
                  </a:txBody>
                  <a:tcPr marL="28575" marR="28575" marT="19050" marB="19050" anchor="b"/>
                </a:tc>
                <a:tc>
                  <a:txBody>
                    <a:bodyPr/>
                    <a:lstStyle/>
                    <a:p>
                      <a:pPr rtl="0" fontAlgn="b"/>
                      <a:endParaRPr lang="en-US" sz="900">
                        <a:effectLst/>
                      </a:endParaRPr>
                    </a:p>
                  </a:txBody>
                  <a:tcPr marL="28575" marR="28575" marT="19050" marB="19050" anchor="b"/>
                </a:tc>
                <a:tc>
                  <a:txBody>
                    <a:bodyPr/>
                    <a:lstStyle/>
                    <a:p>
                      <a:pPr rtl="0" fontAlgn="b"/>
                      <a:endParaRPr lang="en-US" sz="900">
                        <a:effectLst/>
                      </a:endParaRPr>
                    </a:p>
                  </a:txBody>
                  <a:tcPr marL="28575" marR="28575" marT="19050" marB="19050" anchor="b"/>
                </a:tc>
                <a:extLst>
                  <a:ext uri="{0D108BD9-81ED-4DB2-BD59-A6C34878D82A}">
                    <a16:rowId xmlns:a16="http://schemas.microsoft.com/office/drawing/2014/main" val="3920730271"/>
                  </a:ext>
                </a:extLst>
              </a:tr>
              <a:tr h="339135">
                <a:tc>
                  <a:txBody>
                    <a:bodyPr/>
                    <a:lstStyle/>
                    <a:p>
                      <a:pPr rtl="0" fontAlgn="b"/>
                      <a:endParaRPr lang="en-US" sz="900" dirty="0">
                        <a:effectLst/>
                      </a:endParaRPr>
                    </a:p>
                  </a:txBody>
                  <a:tcPr marL="0" marR="0" marT="19050" marB="19050" anchor="b"/>
                </a:tc>
                <a:tc>
                  <a:txBody>
                    <a:bodyPr/>
                    <a:lstStyle/>
                    <a:p>
                      <a:pPr rtl="0" fontAlgn="b"/>
                      <a:r>
                        <a:rPr lang="en-US" sz="900" b="0">
                          <a:solidFill>
                            <a:srgbClr val="000000"/>
                          </a:solidFill>
                          <a:effectLst/>
                          <a:latin typeface="Arial" panose="020B0604020202020204" pitchFamily="34" charset="0"/>
                        </a:rPr>
                        <a:t>an option to CREATE bookings of unlimited length (e.g.from 30 mins - 10 hours)</a:t>
                      </a:r>
                    </a:p>
                  </a:txBody>
                  <a:tcPr marL="0" marR="0" marT="19050" marB="19050" anchor="b"/>
                </a:tc>
                <a:tc>
                  <a:txBody>
                    <a:bodyPr/>
                    <a:lstStyle/>
                    <a:p>
                      <a:pPr rtl="0" fontAlgn="b"/>
                      <a:endParaRPr lang="en-US" sz="900">
                        <a:effectLst/>
                      </a:endParaRPr>
                    </a:p>
                  </a:txBody>
                  <a:tcPr marL="28575" marR="28575" marT="19050" marB="19050" anchor="b"/>
                </a:tc>
                <a:tc>
                  <a:txBody>
                    <a:bodyPr/>
                    <a:lstStyle/>
                    <a:p>
                      <a:pPr rtl="0" fontAlgn="b"/>
                      <a:endParaRPr lang="en-US" sz="900">
                        <a:effectLst/>
                      </a:endParaRPr>
                    </a:p>
                  </a:txBody>
                  <a:tcPr marL="28575" marR="28575" marT="19050" marB="19050" anchor="b"/>
                </a:tc>
                <a:extLst>
                  <a:ext uri="{0D108BD9-81ED-4DB2-BD59-A6C34878D82A}">
                    <a16:rowId xmlns:a16="http://schemas.microsoft.com/office/drawing/2014/main" val="2675770871"/>
                  </a:ext>
                </a:extLst>
              </a:tr>
              <a:tr h="339135">
                <a:tc>
                  <a:txBody>
                    <a:bodyPr/>
                    <a:lstStyle/>
                    <a:p>
                      <a:pPr rtl="0" fontAlgn="b"/>
                      <a:endParaRPr lang="en-US" sz="900">
                        <a:effectLst/>
                      </a:endParaRPr>
                    </a:p>
                  </a:txBody>
                  <a:tcPr marL="0" marR="0" marT="19050" marB="19050" anchor="b"/>
                </a:tc>
                <a:tc>
                  <a:txBody>
                    <a:bodyPr/>
                    <a:lstStyle/>
                    <a:p>
                      <a:pPr rtl="0" fontAlgn="b"/>
                      <a:r>
                        <a:rPr lang="en-US" sz="900" b="0">
                          <a:solidFill>
                            <a:srgbClr val="000000"/>
                          </a:solidFill>
                          <a:effectLst/>
                          <a:latin typeface="Arial" panose="020B0604020202020204" pitchFamily="34" charset="0"/>
                        </a:rPr>
                        <a:t>an option to CANCEL bookings</a:t>
                      </a:r>
                    </a:p>
                  </a:txBody>
                  <a:tcPr marL="0" marR="0" marT="19050" marB="19050" anchor="b"/>
                </a:tc>
                <a:tc>
                  <a:txBody>
                    <a:bodyPr/>
                    <a:lstStyle/>
                    <a:p>
                      <a:pPr rtl="0" fontAlgn="b"/>
                      <a:endParaRPr lang="en-US" sz="900">
                        <a:effectLst/>
                      </a:endParaRPr>
                    </a:p>
                  </a:txBody>
                  <a:tcPr marL="28575" marR="28575" marT="19050" marB="19050" anchor="b"/>
                </a:tc>
                <a:tc>
                  <a:txBody>
                    <a:bodyPr/>
                    <a:lstStyle/>
                    <a:p>
                      <a:pPr rtl="0" fontAlgn="b"/>
                      <a:endParaRPr lang="en-US" sz="900">
                        <a:effectLst/>
                      </a:endParaRPr>
                    </a:p>
                  </a:txBody>
                  <a:tcPr marL="28575" marR="28575" marT="19050" marB="19050" anchor="b"/>
                </a:tc>
                <a:extLst>
                  <a:ext uri="{0D108BD9-81ED-4DB2-BD59-A6C34878D82A}">
                    <a16:rowId xmlns:a16="http://schemas.microsoft.com/office/drawing/2014/main" val="3255742251"/>
                  </a:ext>
                </a:extLst>
              </a:tr>
              <a:tr h="339135">
                <a:tc>
                  <a:txBody>
                    <a:bodyPr/>
                    <a:lstStyle/>
                    <a:p>
                      <a:pPr rtl="0" fontAlgn="b"/>
                      <a:r>
                        <a:rPr lang="en-US" sz="900">
                          <a:effectLst/>
                        </a:rPr>
                        <a:t>Community Manager should be able to VIEW ANALYTICS DASHBOARD: </a:t>
                      </a:r>
                    </a:p>
                  </a:txBody>
                  <a:tcPr marL="0" marR="0" marT="19050" marB="19050" anchor="b"/>
                </a:tc>
                <a:tc>
                  <a:txBody>
                    <a:bodyPr/>
                    <a:lstStyle/>
                    <a:p>
                      <a:pPr rtl="0" fontAlgn="b"/>
                      <a:endParaRPr lang="en-US" sz="900">
                        <a:effectLst/>
                      </a:endParaRPr>
                    </a:p>
                  </a:txBody>
                  <a:tcPr marL="28575" marR="28575" marT="19050" marB="19050" anchor="b"/>
                </a:tc>
                <a:tc>
                  <a:txBody>
                    <a:bodyPr/>
                    <a:lstStyle/>
                    <a:p>
                      <a:pPr rtl="0" fontAlgn="b"/>
                      <a:endParaRPr lang="en-US" sz="900">
                        <a:effectLst/>
                      </a:endParaRPr>
                    </a:p>
                  </a:txBody>
                  <a:tcPr marL="28575" marR="28575" marT="19050" marB="19050" anchor="b"/>
                </a:tc>
                <a:tc>
                  <a:txBody>
                    <a:bodyPr/>
                    <a:lstStyle/>
                    <a:p>
                      <a:pPr rtl="0" fontAlgn="b"/>
                      <a:r>
                        <a:rPr lang="en-US" sz="900">
                          <a:effectLst/>
                        </a:rPr>
                        <a:t>Total and monthly hours</a:t>
                      </a:r>
                    </a:p>
                  </a:txBody>
                  <a:tcPr marL="0" marR="0" marT="19050" marB="19050" anchor="b"/>
                </a:tc>
                <a:extLst>
                  <a:ext uri="{0D108BD9-81ED-4DB2-BD59-A6C34878D82A}">
                    <a16:rowId xmlns:a16="http://schemas.microsoft.com/office/drawing/2014/main" val="4153716492"/>
                  </a:ext>
                </a:extLst>
              </a:tr>
              <a:tr h="339135">
                <a:tc>
                  <a:txBody>
                    <a:bodyPr/>
                    <a:lstStyle/>
                    <a:p>
                      <a:pPr rtl="0" fontAlgn="b"/>
                      <a:endParaRPr lang="en-US" sz="900">
                        <a:effectLst/>
                      </a:endParaRPr>
                    </a:p>
                  </a:txBody>
                  <a:tcPr marL="28575" marR="28575" marT="19050" marB="19050" anchor="b"/>
                </a:tc>
                <a:tc>
                  <a:txBody>
                    <a:bodyPr/>
                    <a:lstStyle/>
                    <a:p>
                      <a:pPr rtl="0" fontAlgn="b"/>
                      <a:r>
                        <a:rPr lang="en-US" sz="900" b="0">
                          <a:solidFill>
                            <a:srgbClr val="000000"/>
                          </a:solidFill>
                          <a:effectLst/>
                          <a:latin typeface="Arial" panose="020B0604020202020204" pitchFamily="34" charset="0"/>
                        </a:rPr>
                        <a:t>Total number of hours booked by each COMPANY</a:t>
                      </a:r>
                    </a:p>
                  </a:txBody>
                  <a:tcPr marL="0" marR="0" marT="19050" marB="19050" anchor="b"/>
                </a:tc>
                <a:tc>
                  <a:txBody>
                    <a:bodyPr/>
                    <a:lstStyle/>
                    <a:p>
                      <a:pPr rtl="0" fontAlgn="b"/>
                      <a:endParaRPr lang="en-US" sz="900">
                        <a:effectLst/>
                      </a:endParaRPr>
                    </a:p>
                  </a:txBody>
                  <a:tcPr marL="28575" marR="28575" marT="19050" marB="19050" anchor="b"/>
                </a:tc>
                <a:tc>
                  <a:txBody>
                    <a:bodyPr/>
                    <a:lstStyle/>
                    <a:p>
                      <a:pPr rtl="0" fontAlgn="b"/>
                      <a:endParaRPr lang="en-US" sz="900">
                        <a:effectLst/>
                      </a:endParaRPr>
                    </a:p>
                  </a:txBody>
                  <a:tcPr marL="28575" marR="28575" marT="19050" marB="19050" anchor="b"/>
                </a:tc>
                <a:extLst>
                  <a:ext uri="{0D108BD9-81ED-4DB2-BD59-A6C34878D82A}">
                    <a16:rowId xmlns:a16="http://schemas.microsoft.com/office/drawing/2014/main" val="3876111545"/>
                  </a:ext>
                </a:extLst>
              </a:tr>
              <a:tr h="339135">
                <a:tc>
                  <a:txBody>
                    <a:bodyPr/>
                    <a:lstStyle/>
                    <a:p>
                      <a:pPr rtl="0" fontAlgn="b"/>
                      <a:r>
                        <a:rPr lang="en-US" sz="900">
                          <a:effectLst/>
                        </a:rPr>
                        <a:t>Community Manager can update the 'Company Name' Drop Down list - by adding and removing Companies</a:t>
                      </a:r>
                    </a:p>
                  </a:txBody>
                  <a:tcPr marL="0" marR="0" marT="19050" marB="19050" anchor="b"/>
                </a:tc>
                <a:tc>
                  <a:txBody>
                    <a:bodyPr/>
                    <a:lstStyle/>
                    <a:p>
                      <a:pPr rtl="0" fontAlgn="b"/>
                      <a:endParaRPr lang="en-US" sz="900">
                        <a:effectLst/>
                      </a:endParaRPr>
                    </a:p>
                  </a:txBody>
                  <a:tcPr marL="28575" marR="28575" marT="19050" marB="19050" anchor="b"/>
                </a:tc>
                <a:tc>
                  <a:txBody>
                    <a:bodyPr/>
                    <a:lstStyle/>
                    <a:p>
                      <a:pPr rtl="0" fontAlgn="b"/>
                      <a:endParaRPr lang="en-US" sz="900">
                        <a:effectLst/>
                      </a:endParaRPr>
                    </a:p>
                  </a:txBody>
                  <a:tcPr marL="28575" marR="28575" marT="19050" marB="19050" anchor="b"/>
                </a:tc>
                <a:tc>
                  <a:txBody>
                    <a:bodyPr/>
                    <a:lstStyle/>
                    <a:p>
                      <a:pPr rtl="0" fontAlgn="b"/>
                      <a:endParaRPr lang="en-US" sz="900">
                        <a:effectLst/>
                      </a:endParaRPr>
                    </a:p>
                  </a:txBody>
                  <a:tcPr marL="28575" marR="28575" marT="19050" marB="19050" anchor="b"/>
                </a:tc>
                <a:extLst>
                  <a:ext uri="{0D108BD9-81ED-4DB2-BD59-A6C34878D82A}">
                    <a16:rowId xmlns:a16="http://schemas.microsoft.com/office/drawing/2014/main" val="2646970377"/>
                  </a:ext>
                </a:extLst>
              </a:tr>
              <a:tr h="339135">
                <a:tc>
                  <a:txBody>
                    <a:bodyPr/>
                    <a:lstStyle/>
                    <a:p>
                      <a:pPr rtl="0" fontAlgn="b"/>
                      <a:r>
                        <a:rPr lang="en-US" sz="900" b="0" i="0">
                          <a:solidFill>
                            <a:srgbClr val="222222"/>
                          </a:solidFill>
                          <a:effectLst/>
                          <a:latin typeface="arial" panose="020B0604020202020204" pitchFamily="34" charset="0"/>
                        </a:rPr>
                        <a:t>Admin (Community Manager) should be able to </a:t>
                      </a:r>
                      <a:r>
                        <a:rPr lang="en-US" sz="900" b="1" i="0">
                          <a:solidFill>
                            <a:srgbClr val="222222"/>
                          </a:solidFill>
                          <a:effectLst/>
                          <a:latin typeface="arial" panose="020B0604020202020204" pitchFamily="34" charset="0"/>
                        </a:rPr>
                        <a:t>review</a:t>
                      </a:r>
                      <a:r>
                        <a:rPr lang="en-US" sz="900" b="0" i="0">
                          <a:solidFill>
                            <a:srgbClr val="222222"/>
                          </a:solidFill>
                          <a:effectLst/>
                          <a:latin typeface="arial" panose="020B0604020202020204" pitchFamily="34" charset="0"/>
                        </a:rPr>
                        <a:t> the entire calendar with all room bookings and </a:t>
                      </a:r>
                      <a:r>
                        <a:rPr lang="en-US" sz="900" b="1" i="0">
                          <a:solidFill>
                            <a:srgbClr val="222222"/>
                          </a:solidFill>
                          <a:effectLst/>
                          <a:latin typeface="arial" panose="020B0604020202020204" pitchFamily="34" charset="0"/>
                        </a:rPr>
                        <a:t>override</a:t>
                      </a:r>
                      <a:r>
                        <a:rPr lang="en-US" sz="900" b="0" i="0">
                          <a:solidFill>
                            <a:srgbClr val="222222"/>
                          </a:solidFill>
                          <a:effectLst/>
                          <a:latin typeface="arial" panose="020B0604020202020204" pitchFamily="34" charset="0"/>
                        </a:rPr>
                        <a:t> bookings e.g. Cancel</a:t>
                      </a:r>
                      <a:endParaRPr lang="en-US" sz="900" b="0">
                        <a:solidFill>
                          <a:srgbClr val="222222"/>
                        </a:solidFill>
                        <a:effectLst/>
                        <a:latin typeface="arial" panose="020B0604020202020204" pitchFamily="34" charset="0"/>
                      </a:endParaRPr>
                    </a:p>
                  </a:txBody>
                  <a:tcPr marL="0" marR="0" marT="19050" marB="19050" anchor="b"/>
                </a:tc>
                <a:tc>
                  <a:txBody>
                    <a:bodyPr/>
                    <a:lstStyle/>
                    <a:p>
                      <a:pPr rtl="0" fontAlgn="b"/>
                      <a:endParaRPr lang="en-US" sz="900">
                        <a:effectLst/>
                      </a:endParaRPr>
                    </a:p>
                  </a:txBody>
                  <a:tcPr marL="28575" marR="28575" marT="19050" marB="19050" anchor="b"/>
                </a:tc>
                <a:tc>
                  <a:txBody>
                    <a:bodyPr/>
                    <a:lstStyle/>
                    <a:p>
                      <a:pPr rtl="0" fontAlgn="b"/>
                      <a:endParaRPr lang="en-US" sz="900">
                        <a:effectLst/>
                      </a:endParaRPr>
                    </a:p>
                  </a:txBody>
                  <a:tcPr marL="28575" marR="28575" marT="19050" marB="19050" anchor="b"/>
                </a:tc>
                <a:tc>
                  <a:txBody>
                    <a:bodyPr/>
                    <a:lstStyle/>
                    <a:p>
                      <a:pPr rtl="0" fontAlgn="b"/>
                      <a:endParaRPr lang="en-US" sz="900">
                        <a:effectLst/>
                      </a:endParaRPr>
                    </a:p>
                  </a:txBody>
                  <a:tcPr marL="28575" marR="28575" marT="19050" marB="19050" anchor="b"/>
                </a:tc>
                <a:extLst>
                  <a:ext uri="{0D108BD9-81ED-4DB2-BD59-A6C34878D82A}">
                    <a16:rowId xmlns:a16="http://schemas.microsoft.com/office/drawing/2014/main" val="2026727056"/>
                  </a:ext>
                </a:extLst>
              </a:tr>
              <a:tr h="339135">
                <a:tc>
                  <a:txBody>
                    <a:bodyPr/>
                    <a:lstStyle/>
                    <a:p>
                      <a:pPr rtl="0" fontAlgn="b"/>
                      <a:r>
                        <a:rPr lang="en-US" sz="900">
                          <a:effectLst/>
                        </a:rPr>
                        <a:t>Admin Email- all notifications should be sent to:</a:t>
                      </a:r>
                    </a:p>
                  </a:txBody>
                  <a:tcPr marL="0" marR="0" marT="19050" marB="19050" anchor="b"/>
                </a:tc>
                <a:tc>
                  <a:txBody>
                    <a:bodyPr/>
                    <a:lstStyle/>
                    <a:p>
                      <a:pPr rtl="0" fontAlgn="b"/>
                      <a:r>
                        <a:rPr lang="en-US" sz="900" b="1">
                          <a:effectLst/>
                        </a:rPr>
                        <a:t>community.tctlv@gmail.com </a:t>
                      </a:r>
                    </a:p>
                  </a:txBody>
                  <a:tcPr marL="0" marR="0" marT="19050" marB="19050" anchor="b"/>
                </a:tc>
                <a:tc>
                  <a:txBody>
                    <a:bodyPr/>
                    <a:lstStyle/>
                    <a:p>
                      <a:pPr rtl="0" fontAlgn="b"/>
                      <a:endParaRPr lang="en-US" sz="900">
                        <a:effectLst/>
                      </a:endParaRPr>
                    </a:p>
                  </a:txBody>
                  <a:tcPr marL="28575" marR="28575" marT="19050" marB="19050" anchor="b"/>
                </a:tc>
                <a:tc>
                  <a:txBody>
                    <a:bodyPr/>
                    <a:lstStyle/>
                    <a:p>
                      <a:pPr rtl="0" fontAlgn="b"/>
                      <a:endParaRPr lang="en-US" sz="900">
                        <a:effectLst/>
                      </a:endParaRPr>
                    </a:p>
                  </a:txBody>
                  <a:tcPr marL="28575" marR="28575" marT="19050" marB="19050" anchor="b"/>
                </a:tc>
                <a:extLst>
                  <a:ext uri="{0D108BD9-81ED-4DB2-BD59-A6C34878D82A}">
                    <a16:rowId xmlns:a16="http://schemas.microsoft.com/office/drawing/2014/main" val="3582668616"/>
                  </a:ext>
                </a:extLst>
              </a:tr>
              <a:tr h="339135">
                <a:tc>
                  <a:txBody>
                    <a:bodyPr/>
                    <a:lstStyle/>
                    <a:p>
                      <a:pPr rtl="0" fontAlgn="b"/>
                      <a:endParaRPr lang="en-US" sz="900" dirty="0">
                        <a:effectLst/>
                      </a:endParaRPr>
                    </a:p>
                  </a:txBody>
                  <a:tcPr marL="28575" marR="28575" marT="19050" marB="19050" anchor="b"/>
                </a:tc>
                <a:tc>
                  <a:txBody>
                    <a:bodyPr/>
                    <a:lstStyle/>
                    <a:p>
                      <a:pPr rtl="0" fontAlgn="b"/>
                      <a:endParaRPr lang="en-US" sz="900">
                        <a:effectLst/>
                      </a:endParaRPr>
                    </a:p>
                  </a:txBody>
                  <a:tcPr marL="28575" marR="28575" marT="19050" marB="19050" anchor="b"/>
                </a:tc>
                <a:tc>
                  <a:txBody>
                    <a:bodyPr/>
                    <a:lstStyle/>
                    <a:p>
                      <a:pPr rtl="0" fontAlgn="b"/>
                      <a:endParaRPr lang="en-US" sz="900">
                        <a:effectLst/>
                      </a:endParaRPr>
                    </a:p>
                  </a:txBody>
                  <a:tcPr marL="28575" marR="28575" marT="19050" marB="19050" anchor="b"/>
                </a:tc>
                <a:tc>
                  <a:txBody>
                    <a:bodyPr/>
                    <a:lstStyle/>
                    <a:p>
                      <a:pPr rtl="0" fontAlgn="b"/>
                      <a:endParaRPr lang="en-US" sz="900" dirty="0">
                        <a:effectLst/>
                      </a:endParaRPr>
                    </a:p>
                  </a:txBody>
                  <a:tcPr marL="28575" marR="28575" marT="19050" marB="19050" anchor="b"/>
                </a:tc>
                <a:extLst>
                  <a:ext uri="{0D108BD9-81ED-4DB2-BD59-A6C34878D82A}">
                    <a16:rowId xmlns:a16="http://schemas.microsoft.com/office/drawing/2014/main" val="3336393334"/>
                  </a:ext>
                </a:extLst>
              </a:tr>
            </a:tbl>
          </a:graphicData>
        </a:graphic>
      </p:graphicFrame>
    </p:spTree>
    <p:extLst>
      <p:ext uri="{BB962C8B-B14F-4D97-AF65-F5344CB8AC3E}">
        <p14:creationId xmlns:p14="http://schemas.microsoft.com/office/powerpoint/2010/main" val="1007884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12B7BC-8E75-4BD1-BF40-D76BADE7236D}"/>
              </a:ext>
            </a:extLst>
          </p:cNvPr>
          <p:cNvSpPr/>
          <p:nvPr/>
        </p:nvSpPr>
        <p:spPr>
          <a:xfrm>
            <a:off x="395710" y="342561"/>
            <a:ext cx="1453434" cy="307777"/>
          </a:xfrm>
          <a:prstGeom prst="rect">
            <a:avLst/>
          </a:prstGeom>
        </p:spPr>
        <p:txBody>
          <a:bodyPr wrap="square">
            <a:spAutoFit/>
          </a:bodyPr>
          <a:lstStyle/>
          <a:p>
            <a:pPr algn="ctr"/>
            <a:r>
              <a:rPr lang="en-US" altLang="zh-CN" sz="1400" b="1" dirty="0">
                <a:solidFill>
                  <a:srgbClr val="0070C0"/>
                </a:solidFill>
                <a:latin typeface="微软雅黑" panose="020B0503020204020204" pitchFamily="34" charset="-122"/>
                <a:ea typeface="微软雅黑" panose="020B0503020204020204" pitchFamily="34" charset="-122"/>
              </a:rPr>
              <a:t>Nice to have </a:t>
            </a:r>
          </a:p>
        </p:txBody>
      </p:sp>
      <p:graphicFrame>
        <p:nvGraphicFramePr>
          <p:cNvPr id="4" name="Table 3">
            <a:extLst>
              <a:ext uri="{FF2B5EF4-FFF2-40B4-BE49-F238E27FC236}">
                <a16:creationId xmlns:a16="http://schemas.microsoft.com/office/drawing/2014/main" id="{CD911923-490B-4094-8504-B0298EC8ABD9}"/>
              </a:ext>
            </a:extLst>
          </p:cNvPr>
          <p:cNvGraphicFramePr>
            <a:graphicFrameLocks noGrp="1"/>
          </p:cNvGraphicFramePr>
          <p:nvPr>
            <p:extLst>
              <p:ext uri="{D42A27DB-BD31-4B8C-83A1-F6EECF244321}">
                <p14:modId xmlns:p14="http://schemas.microsoft.com/office/powerpoint/2010/main" val="2157340221"/>
              </p:ext>
            </p:extLst>
          </p:nvPr>
        </p:nvGraphicFramePr>
        <p:xfrm>
          <a:off x="539720" y="773204"/>
          <a:ext cx="5292368" cy="1783957"/>
        </p:xfrm>
        <a:graphic>
          <a:graphicData uri="http://schemas.openxmlformats.org/drawingml/2006/table">
            <a:tbl>
              <a:tblPr firstRow="1" bandRow="1">
                <a:tableStyleId>{5940675A-B579-460E-94D1-54222C63F5DA}</a:tableStyleId>
              </a:tblPr>
              <a:tblGrid>
                <a:gridCol w="5292368">
                  <a:extLst>
                    <a:ext uri="{9D8B030D-6E8A-4147-A177-3AD203B41FA5}">
                      <a16:colId xmlns:a16="http://schemas.microsoft.com/office/drawing/2014/main" val="3510232869"/>
                    </a:ext>
                  </a:extLst>
                </a:gridCol>
              </a:tblGrid>
              <a:tr h="339135">
                <a:tc>
                  <a:txBody>
                    <a:bodyPr/>
                    <a:lstStyle/>
                    <a:p>
                      <a:pPr rtl="0" fontAlgn="b"/>
                      <a:r>
                        <a:rPr lang="en-US" sz="1000" b="1" i="0" dirty="0">
                          <a:effectLst/>
                          <a:latin typeface="Arial" panose="020B0604020202020204" pitchFamily="34" charset="0"/>
                        </a:rPr>
                        <a:t>Exceptions to 2 </a:t>
                      </a:r>
                      <a:r>
                        <a:rPr lang="en-US" sz="1000" b="1" i="0" dirty="0" err="1">
                          <a:effectLst/>
                          <a:latin typeface="Arial" panose="020B0604020202020204" pitchFamily="34" charset="0"/>
                        </a:rPr>
                        <a:t>hr</a:t>
                      </a:r>
                      <a:r>
                        <a:rPr lang="en-US" sz="1000" b="1" i="0" dirty="0">
                          <a:effectLst/>
                          <a:latin typeface="Arial" panose="020B0604020202020204" pitchFamily="34" charset="0"/>
                        </a:rPr>
                        <a:t> rule: </a:t>
                      </a:r>
                      <a:r>
                        <a:rPr lang="en-US" sz="1000" i="0" dirty="0">
                          <a:effectLst/>
                          <a:latin typeface="Arial" panose="020B0604020202020204" pitchFamily="34" charset="0"/>
                        </a:rPr>
                        <a:t>'</a:t>
                      </a:r>
                      <a:r>
                        <a:rPr lang="en-US" sz="1000" i="0" dirty="0" err="1">
                          <a:effectLst/>
                          <a:latin typeface="Arial" panose="020B0604020202020204" pitchFamily="34" charset="0"/>
                        </a:rPr>
                        <a:t>Techcode</a:t>
                      </a:r>
                      <a:r>
                        <a:rPr lang="en-US" sz="1000" i="0" dirty="0">
                          <a:effectLst/>
                          <a:latin typeface="Arial" panose="020B0604020202020204" pitchFamily="34" charset="0"/>
                        </a:rPr>
                        <a:t>' company selected from the drop down can book more than 2 hours. </a:t>
                      </a:r>
                      <a:endParaRPr lang="en-US" sz="1000" dirty="0">
                        <a:effectLst/>
                      </a:endParaRPr>
                    </a:p>
                  </a:txBody>
                  <a:tcPr marL="0" marR="0" marT="19050" marB="19050" anchor="b"/>
                </a:tc>
                <a:extLst>
                  <a:ext uri="{0D108BD9-81ED-4DB2-BD59-A6C34878D82A}">
                    <a16:rowId xmlns:a16="http://schemas.microsoft.com/office/drawing/2014/main" val="1834499876"/>
                  </a:ext>
                </a:extLst>
              </a:tr>
              <a:tr h="221763">
                <a:tc>
                  <a:txBody>
                    <a:bodyPr/>
                    <a:lstStyle/>
                    <a:p>
                      <a:pPr rtl="0" fontAlgn="b"/>
                      <a:r>
                        <a:rPr lang="en-US" sz="1000" b="1" i="0">
                          <a:effectLst/>
                          <a:latin typeface="Arial" panose="020B0604020202020204" pitchFamily="34" charset="0"/>
                        </a:rPr>
                        <a:t>Option</a:t>
                      </a:r>
                      <a:r>
                        <a:rPr lang="en-US" sz="1000" i="0">
                          <a:effectLst/>
                          <a:latin typeface="Arial" panose="020B0604020202020204" pitchFamily="34" charset="0"/>
                        </a:rPr>
                        <a:t> to Add and Remove Meeting Rooms</a:t>
                      </a:r>
                      <a:endParaRPr lang="en-US" sz="1000">
                        <a:effectLst/>
                      </a:endParaRPr>
                    </a:p>
                  </a:txBody>
                  <a:tcPr marL="0" marR="0" marT="19050" marB="19050" anchor="b"/>
                </a:tc>
                <a:extLst>
                  <a:ext uri="{0D108BD9-81ED-4DB2-BD59-A6C34878D82A}">
                    <a16:rowId xmlns:a16="http://schemas.microsoft.com/office/drawing/2014/main" val="674479098"/>
                  </a:ext>
                </a:extLst>
              </a:tr>
              <a:tr h="247784">
                <a:tc>
                  <a:txBody>
                    <a:bodyPr/>
                    <a:lstStyle/>
                    <a:p>
                      <a:pPr rtl="0" fontAlgn="b"/>
                      <a:r>
                        <a:rPr lang="en-US" sz="1000">
                          <a:effectLst/>
                        </a:rPr>
                        <a:t>Message admin button</a:t>
                      </a:r>
                    </a:p>
                  </a:txBody>
                  <a:tcPr marL="0" marR="0" marT="19050" marB="19050" anchor="b"/>
                </a:tc>
                <a:extLst>
                  <a:ext uri="{0D108BD9-81ED-4DB2-BD59-A6C34878D82A}">
                    <a16:rowId xmlns:a16="http://schemas.microsoft.com/office/drawing/2014/main" val="3740523930"/>
                  </a:ext>
                </a:extLst>
              </a:tr>
              <a:tr h="216015">
                <a:tc>
                  <a:txBody>
                    <a:bodyPr/>
                    <a:lstStyle/>
                    <a:p>
                      <a:pPr rtl="0" fontAlgn="b"/>
                      <a:r>
                        <a:rPr lang="en-US" sz="1000">
                          <a:effectLst/>
                        </a:rPr>
                        <a:t>Option for User to Cancel their own meeting reservation</a:t>
                      </a:r>
                    </a:p>
                  </a:txBody>
                  <a:tcPr marL="0" marR="0" marT="19050" marB="19050" anchor="b"/>
                </a:tc>
                <a:extLst>
                  <a:ext uri="{0D108BD9-81ED-4DB2-BD59-A6C34878D82A}">
                    <a16:rowId xmlns:a16="http://schemas.microsoft.com/office/drawing/2014/main" val="1122226026"/>
                  </a:ext>
                </a:extLst>
              </a:tr>
              <a:tr h="222095">
                <a:tc>
                  <a:txBody>
                    <a:bodyPr/>
                    <a:lstStyle/>
                    <a:p>
                      <a:pPr rtl="0" fontAlgn="b"/>
                      <a:r>
                        <a:rPr lang="en-US" sz="1000">
                          <a:effectLst/>
                        </a:rPr>
                        <a:t>Recurring Meetings - option to Repeat book weekly meeting room</a:t>
                      </a:r>
                    </a:p>
                  </a:txBody>
                  <a:tcPr marL="0" marR="0" marT="19050" marB="19050" anchor="b"/>
                </a:tc>
                <a:extLst>
                  <a:ext uri="{0D108BD9-81ED-4DB2-BD59-A6C34878D82A}">
                    <a16:rowId xmlns:a16="http://schemas.microsoft.com/office/drawing/2014/main" val="1615947743"/>
                  </a:ext>
                </a:extLst>
              </a:tr>
              <a:tr h="170980">
                <a:tc>
                  <a:txBody>
                    <a:bodyPr/>
                    <a:lstStyle/>
                    <a:p>
                      <a:pPr rtl="0" fontAlgn="b"/>
                      <a:r>
                        <a:rPr lang="en-US" sz="1000" dirty="0">
                          <a:effectLst/>
                        </a:rPr>
                        <a:t>Users can only book a room 30 days in advance</a:t>
                      </a:r>
                    </a:p>
                  </a:txBody>
                  <a:tcPr marL="0" marR="0" marT="19050" marB="19050" anchor="b"/>
                </a:tc>
                <a:extLst>
                  <a:ext uri="{0D108BD9-81ED-4DB2-BD59-A6C34878D82A}">
                    <a16:rowId xmlns:a16="http://schemas.microsoft.com/office/drawing/2014/main" val="3582668616"/>
                  </a:ext>
                </a:extLst>
              </a:tr>
              <a:tr h="189045">
                <a:tc>
                  <a:txBody>
                    <a:bodyPr/>
                    <a:lstStyle/>
                    <a:p>
                      <a:pPr rtl="0" fontAlgn="b"/>
                      <a:r>
                        <a:rPr lang="en-US" sz="1000" dirty="0">
                          <a:effectLst/>
                        </a:rPr>
                        <a:t>Automatic Email Reminder - 1 hour (configurable) before the meeting - asking if they want to keep the booking or to cancel</a:t>
                      </a:r>
                    </a:p>
                  </a:txBody>
                  <a:tcPr marL="0" marR="0" marT="19050" marB="19050" anchor="b"/>
                </a:tc>
                <a:extLst>
                  <a:ext uri="{0D108BD9-81ED-4DB2-BD59-A6C34878D82A}">
                    <a16:rowId xmlns:a16="http://schemas.microsoft.com/office/drawing/2014/main" val="3336393334"/>
                  </a:ext>
                </a:extLst>
              </a:tr>
            </a:tbl>
          </a:graphicData>
        </a:graphic>
      </p:graphicFrame>
    </p:spTree>
    <p:extLst>
      <p:ext uri="{BB962C8B-B14F-4D97-AF65-F5344CB8AC3E}">
        <p14:creationId xmlns:p14="http://schemas.microsoft.com/office/powerpoint/2010/main" val="2020962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图片 5"/>
          <p:cNvPicPr>
            <a:picLocks noChangeAspect="1"/>
          </p:cNvPicPr>
          <p:nvPr/>
        </p:nvPicPr>
        <p:blipFill>
          <a:blip r:embed="rId3" cstate="print"/>
          <a:srcRect t="11116" b="17276"/>
          <a:stretch>
            <a:fillRect/>
          </a:stretch>
        </p:blipFill>
        <p:spPr>
          <a:xfrm>
            <a:off x="9393" y="0"/>
            <a:ext cx="9118358" cy="4301495"/>
          </a:xfrm>
          <a:prstGeom prst="rect">
            <a:avLst/>
          </a:prstGeom>
          <a:noFill/>
          <a:ln w="9525">
            <a:noFill/>
          </a:ln>
        </p:spPr>
      </p:pic>
      <p:sp>
        <p:nvSpPr>
          <p:cNvPr id="19459" name="矩形 6"/>
          <p:cNvSpPr/>
          <p:nvPr/>
        </p:nvSpPr>
        <p:spPr>
          <a:xfrm>
            <a:off x="586565" y="1270527"/>
            <a:ext cx="5246668" cy="2360281"/>
          </a:xfrm>
          <a:prstGeom prst="rect">
            <a:avLst/>
          </a:prstGeom>
          <a:noFill/>
          <a:ln w="9525">
            <a:noFill/>
          </a:ln>
        </p:spPr>
        <p:txBody>
          <a:bodyPr lIns="78885" tIns="39443" rIns="78885" bIns="39443">
            <a:spAutoFit/>
          </a:bodyPr>
          <a:lstStyle/>
          <a:p>
            <a:pPr defTabSz="783923" hangingPunct="1">
              <a:lnSpc>
                <a:spcPct val="130000"/>
              </a:lnSpc>
            </a:pPr>
            <a:r>
              <a:rPr lang="en-US" altLang="zh-CN" sz="3100" b="1" dirty="0">
                <a:solidFill>
                  <a:srgbClr val="FFFFFF"/>
                </a:solidFill>
                <a:latin typeface="微软雅黑" panose="020B0503020204020204" pitchFamily="34" charset="-122"/>
                <a:ea typeface="微软雅黑" panose="020B0503020204020204" pitchFamily="34" charset="-122"/>
              </a:rPr>
              <a:t>Thank you!</a:t>
            </a:r>
          </a:p>
          <a:p>
            <a:pPr defTabSz="783923" hangingPunct="1">
              <a:lnSpc>
                <a:spcPct val="130000"/>
              </a:lnSpc>
            </a:pPr>
            <a:r>
              <a:rPr lang="en-US" altLang="zh-CN" b="1" dirty="0">
                <a:solidFill>
                  <a:srgbClr val="FFFFFF"/>
                </a:solidFill>
                <a:latin typeface="微软雅黑" panose="020B0503020204020204" pitchFamily="34" charset="-122"/>
                <a:ea typeface="微软雅黑" panose="020B0503020204020204" pitchFamily="34" charset="-122"/>
              </a:rPr>
              <a:t>Moran </a:t>
            </a:r>
            <a:r>
              <a:rPr lang="en-US" altLang="zh-CN" b="1" dirty="0" err="1">
                <a:solidFill>
                  <a:srgbClr val="FFFFFF"/>
                </a:solidFill>
                <a:latin typeface="微软雅黑" panose="020B0503020204020204" pitchFamily="34" charset="-122"/>
                <a:ea typeface="微软雅黑" panose="020B0503020204020204" pitchFamily="34" charset="-122"/>
              </a:rPr>
              <a:t>Nizry</a:t>
            </a:r>
            <a:r>
              <a:rPr lang="en-US" altLang="zh-CN" b="1" dirty="0">
                <a:solidFill>
                  <a:srgbClr val="FFFFFF"/>
                </a:solidFill>
                <a:latin typeface="微软雅黑" panose="020B0503020204020204" pitchFamily="34" charset="-122"/>
                <a:ea typeface="微软雅黑" panose="020B0503020204020204" pitchFamily="34" charset="-122"/>
              </a:rPr>
              <a:t> – Community manager</a:t>
            </a:r>
          </a:p>
          <a:p>
            <a:pPr defTabSz="783923" hangingPunct="1">
              <a:lnSpc>
                <a:spcPct val="130000"/>
              </a:lnSpc>
            </a:pPr>
            <a:r>
              <a:rPr lang="en-US" altLang="zh-CN" sz="1800" b="1" dirty="0">
                <a:solidFill>
                  <a:srgbClr val="FFFFFF"/>
                </a:solidFill>
                <a:latin typeface="微软雅黑" panose="020B0503020204020204" pitchFamily="34" charset="-122"/>
                <a:ea typeface="微软雅黑" panose="020B0503020204020204" pitchFamily="34" charset="-122"/>
                <a:hlinkClick r:id="rId4"/>
              </a:rPr>
              <a:t>Morantechcode@gmail.com</a:t>
            </a:r>
            <a:endParaRPr lang="en-US" altLang="zh-CN" sz="1800" b="1" dirty="0">
              <a:solidFill>
                <a:srgbClr val="FFFFFF"/>
              </a:solidFill>
              <a:latin typeface="微软雅黑" panose="020B0503020204020204" pitchFamily="34" charset="-122"/>
              <a:ea typeface="微软雅黑" panose="020B0503020204020204" pitchFamily="34" charset="-122"/>
            </a:endParaRPr>
          </a:p>
          <a:p>
            <a:pPr defTabSz="783923" hangingPunct="1">
              <a:lnSpc>
                <a:spcPct val="130000"/>
              </a:lnSpc>
            </a:pPr>
            <a:r>
              <a:rPr lang="en-US" altLang="zh-CN" sz="1800" b="1" dirty="0">
                <a:solidFill>
                  <a:srgbClr val="FFFFFF"/>
                </a:solidFill>
                <a:latin typeface="微软雅黑" panose="020B0503020204020204" pitchFamily="34" charset="-122"/>
                <a:ea typeface="微软雅黑" panose="020B0503020204020204" pitchFamily="34" charset="-122"/>
              </a:rPr>
              <a:t>052-4246948</a:t>
            </a:r>
          </a:p>
          <a:p>
            <a:pPr defTabSz="783923" hangingPunct="1">
              <a:lnSpc>
                <a:spcPct val="130000"/>
              </a:lnSpc>
            </a:pPr>
            <a:endParaRPr lang="zh-CN" altLang="en-US" sz="3100" b="1" dirty="0">
              <a:solidFill>
                <a:srgbClr val="FFFFFF"/>
              </a:solidFill>
              <a:latin typeface="微软雅黑" panose="020B0503020204020204" pitchFamily="34" charset="-122"/>
              <a:ea typeface="微软雅黑" panose="020B0503020204020204" pitchFamily="34" charset="-122"/>
            </a:endParaRPr>
          </a:p>
        </p:txBody>
      </p:sp>
      <p:sp>
        <p:nvSpPr>
          <p:cNvPr id="8" name="矩形 7"/>
          <p:cNvSpPr/>
          <p:nvPr/>
        </p:nvSpPr>
        <p:spPr>
          <a:xfrm>
            <a:off x="7498660" y="4959312"/>
            <a:ext cx="1662566" cy="213007"/>
          </a:xfrm>
          <a:prstGeom prst="rect">
            <a:avLst/>
          </a:prstGeom>
          <a:solidFill>
            <a:srgbClr val="F18D0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defRPr/>
            </a:pPr>
            <a:endParaRPr lang="zh-CN" altLang="en-US" sz="1500" kern="1200" noProof="1">
              <a:solidFill>
                <a:prstClr val="white"/>
              </a:solidFill>
            </a:endParaRPr>
          </a:p>
        </p:txBody>
      </p:sp>
      <p:sp>
        <p:nvSpPr>
          <p:cNvPr id="11" name="矩形 10"/>
          <p:cNvSpPr/>
          <p:nvPr/>
        </p:nvSpPr>
        <p:spPr>
          <a:xfrm>
            <a:off x="5899049" y="4959312"/>
            <a:ext cx="1661135" cy="213007"/>
          </a:xfrm>
          <a:prstGeom prst="rect">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defRPr/>
            </a:pPr>
            <a:endParaRPr lang="zh-CN" altLang="en-US" sz="1500" kern="1200" noProof="1">
              <a:solidFill>
                <a:prstClr val="white"/>
              </a:solidFill>
            </a:endParaRPr>
          </a:p>
        </p:txBody>
      </p:sp>
      <p:sp>
        <p:nvSpPr>
          <p:cNvPr id="3" name="矩形 2"/>
          <p:cNvSpPr/>
          <p:nvPr/>
        </p:nvSpPr>
        <p:spPr>
          <a:xfrm>
            <a:off x="12822" y="4959312"/>
            <a:ext cx="1662566" cy="213007"/>
          </a:xfrm>
          <a:prstGeom prst="rect">
            <a:avLst/>
          </a:prstGeom>
          <a:solidFill>
            <a:srgbClr val="FF0066"/>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defRPr/>
            </a:pPr>
            <a:endParaRPr lang="zh-CN" altLang="en-US" sz="1500" kern="1200" noProof="1">
              <a:solidFill>
                <a:prstClr val="white"/>
              </a:solidFill>
            </a:endParaRPr>
          </a:p>
        </p:txBody>
      </p:sp>
      <p:sp>
        <p:nvSpPr>
          <p:cNvPr id="4" name="矩形 3"/>
          <p:cNvSpPr/>
          <p:nvPr/>
        </p:nvSpPr>
        <p:spPr>
          <a:xfrm>
            <a:off x="1483663" y="4959312"/>
            <a:ext cx="1662566" cy="213007"/>
          </a:xfrm>
          <a:prstGeom prst="rect">
            <a:avLst/>
          </a:prstGeom>
          <a:solidFill>
            <a:srgbClr val="7030A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defRPr/>
            </a:pPr>
            <a:endParaRPr lang="zh-CN" altLang="en-US" sz="1500" kern="1200" noProof="1">
              <a:solidFill>
                <a:prstClr val="white"/>
              </a:solidFill>
            </a:endParaRPr>
          </a:p>
        </p:txBody>
      </p:sp>
      <p:sp>
        <p:nvSpPr>
          <p:cNvPr id="5" name="矩形 4"/>
          <p:cNvSpPr/>
          <p:nvPr/>
        </p:nvSpPr>
        <p:spPr>
          <a:xfrm>
            <a:off x="2955935" y="4959312"/>
            <a:ext cx="1661135" cy="213007"/>
          </a:xfrm>
          <a:prstGeom prst="rect">
            <a:avLst/>
          </a:prstGeom>
          <a:solidFill>
            <a:srgbClr val="00B0F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defRPr/>
            </a:pPr>
            <a:endParaRPr lang="zh-CN" altLang="en-US" sz="1500" kern="1200" noProof="1">
              <a:solidFill>
                <a:prstClr val="white"/>
              </a:solidFill>
            </a:endParaRPr>
          </a:p>
        </p:txBody>
      </p:sp>
      <p:sp>
        <p:nvSpPr>
          <p:cNvPr id="12" name="矩形 11"/>
          <p:cNvSpPr/>
          <p:nvPr/>
        </p:nvSpPr>
        <p:spPr>
          <a:xfrm>
            <a:off x="4556977" y="4959312"/>
            <a:ext cx="1532365" cy="213007"/>
          </a:xfrm>
          <a:prstGeom prst="rect">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defRPr/>
            </a:pPr>
            <a:endParaRPr lang="zh-CN" altLang="en-US" sz="1500" kern="1200" noProof="1">
              <a:solidFill>
                <a:prstClr val="white"/>
              </a:solidFill>
            </a:endParaRPr>
          </a:p>
        </p:txBody>
      </p:sp>
      <p:pic>
        <p:nvPicPr>
          <p:cNvPr id="19467" name="图片 12" descr="太库 logo-02"/>
          <p:cNvPicPr>
            <a:picLocks noChangeAspect="1"/>
          </p:cNvPicPr>
          <p:nvPr/>
        </p:nvPicPr>
        <p:blipFill>
          <a:blip r:embed="rId5" cstate="print"/>
          <a:stretch>
            <a:fillRect/>
          </a:stretch>
        </p:blipFill>
        <p:spPr>
          <a:xfrm>
            <a:off x="6243866" y="4169932"/>
            <a:ext cx="2224862" cy="484905"/>
          </a:xfrm>
          <a:prstGeom prst="rect">
            <a:avLst/>
          </a:prstGeom>
          <a:noFill/>
          <a:ln w="9525">
            <a:noFill/>
          </a:ln>
        </p:spPr>
      </p:pic>
      <p:sp>
        <p:nvSpPr>
          <p:cNvPr id="2" name="矩形 1"/>
          <p:cNvSpPr/>
          <p:nvPr/>
        </p:nvSpPr>
        <p:spPr>
          <a:xfrm>
            <a:off x="28560" y="4958060"/>
            <a:ext cx="1661135" cy="213007"/>
          </a:xfrm>
          <a:prstGeom prst="rect">
            <a:avLst/>
          </a:prstGeom>
          <a:solidFill>
            <a:srgbClr val="FF0066"/>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defRPr/>
            </a:pPr>
            <a:endParaRPr lang="zh-CN" altLang="en-US" sz="1500" kern="1200" noProof="1">
              <a:solidFill>
                <a:prstClr val="white"/>
              </a:solidFill>
            </a:endParaRPr>
          </a:p>
        </p:txBody>
      </p:sp>
      <p:sp>
        <p:nvSpPr>
          <p:cNvPr id="9" name="矩形 8"/>
          <p:cNvSpPr/>
          <p:nvPr/>
        </p:nvSpPr>
        <p:spPr>
          <a:xfrm>
            <a:off x="1499402" y="4958060"/>
            <a:ext cx="1662566" cy="213007"/>
          </a:xfrm>
          <a:prstGeom prst="rect">
            <a:avLst/>
          </a:prstGeom>
          <a:solidFill>
            <a:srgbClr val="7030A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defRPr/>
            </a:pPr>
            <a:endParaRPr lang="zh-CN" altLang="en-US" sz="1500" kern="1200" noProof="1">
              <a:solidFill>
                <a:prstClr val="white"/>
              </a:solidFill>
            </a:endParaRPr>
          </a:p>
        </p:txBody>
      </p:sp>
      <p:sp>
        <p:nvSpPr>
          <p:cNvPr id="14" name="矩形 13"/>
          <p:cNvSpPr/>
          <p:nvPr/>
        </p:nvSpPr>
        <p:spPr>
          <a:xfrm>
            <a:off x="2971674" y="4958060"/>
            <a:ext cx="1661135" cy="213007"/>
          </a:xfrm>
          <a:prstGeom prst="rect">
            <a:avLst/>
          </a:prstGeom>
          <a:solidFill>
            <a:srgbClr val="00B0F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defRPr/>
            </a:pPr>
            <a:endParaRPr lang="zh-CN" altLang="en-US" sz="1500" kern="1200" noProof="1">
              <a:solidFill>
                <a:prstClr val="white"/>
              </a:solidFill>
            </a:endParaRPr>
          </a:p>
        </p:txBody>
      </p:sp>
      <p:sp>
        <p:nvSpPr>
          <p:cNvPr id="15" name="矩形 14"/>
          <p:cNvSpPr/>
          <p:nvPr/>
        </p:nvSpPr>
        <p:spPr>
          <a:xfrm>
            <a:off x="4571284" y="4958060"/>
            <a:ext cx="1533796" cy="213007"/>
          </a:xfrm>
          <a:prstGeom prst="rect">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lIns="78885" tIns="39443" rIns="78885" bIns="39443" anchor="ctr"/>
          <a:lstStyle/>
          <a:p>
            <a:pPr algn="ctr" defTabSz="783923" hangingPunct="1">
              <a:spcBef>
                <a:spcPct val="0"/>
              </a:spcBef>
              <a:spcAft>
                <a:spcPct val="0"/>
              </a:spcAft>
              <a:defRPr/>
            </a:pPr>
            <a:endParaRPr lang="zh-CN" altLang="en-US" sz="1500" kern="1200" noProof="1">
              <a:solidFill>
                <a:prstClr val="white"/>
              </a:solidFill>
            </a:endParaRPr>
          </a:p>
        </p:txBody>
      </p:sp>
    </p:spTree>
    <p:extLst>
      <p:ext uri="{BB962C8B-B14F-4D97-AF65-F5344CB8AC3E}">
        <p14:creationId xmlns:p14="http://schemas.microsoft.com/office/powerpoint/2010/main" val="3293753474"/>
      </p:ext>
    </p:extLst>
  </p:cSld>
  <p:clrMapOvr>
    <a:masterClrMapping/>
  </p:clrMapOvr>
</p:sld>
</file>

<file path=ppt/theme/theme1.xml><?xml version="1.0" encoding="utf-8"?>
<a:theme xmlns:a="http://schemas.openxmlformats.org/drawingml/2006/main" name="3_Office 主题">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_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1_Office 主题">
      <a:majorFont>
        <a:latin typeface="Helvetica"/>
        <a:ea typeface="Helvetica"/>
        <a:cs typeface="Helvetica"/>
      </a:majorFont>
      <a:minorFont>
        <a:latin typeface="Calibri"/>
        <a:ea typeface="Calibri"/>
        <a:cs typeface="Calibri"/>
      </a:minorFont>
    </a:fontScheme>
    <a:fmtScheme name="1_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10740</TotalTime>
  <Words>923</Words>
  <Application>Microsoft Office PowerPoint</Application>
  <PresentationFormat>On-screen Show (16:9)</PresentationFormat>
  <Paragraphs>96</Paragraphs>
  <Slides>8</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vt:i4>
      </vt:variant>
    </vt:vector>
  </HeadingPairs>
  <TitlesOfParts>
    <vt:vector size="20" baseType="lpstr">
      <vt:lpstr>Microsoft YaHei</vt:lpstr>
      <vt:lpstr>Microsoft YaHei</vt:lpstr>
      <vt:lpstr>黑体</vt:lpstr>
      <vt:lpstr>SimSun</vt:lpstr>
      <vt:lpstr>YouYuan</vt:lpstr>
      <vt:lpstr>方正兰亭细黑_GBK</vt:lpstr>
      <vt:lpstr>Arial</vt:lpstr>
      <vt:lpstr>Arial</vt:lpstr>
      <vt:lpstr>Calibri</vt:lpstr>
      <vt:lpstr>Segoe UI</vt:lpstr>
      <vt:lpstr>Verdana</vt:lpstr>
      <vt:lpstr>3_Office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lixinjd</dc:creator>
  <cp:lastModifiedBy>Moran Niz</cp:lastModifiedBy>
  <cp:revision>748</cp:revision>
  <dcterms:created xsi:type="dcterms:W3CDTF">2017-09-22T06:00:00Z</dcterms:created>
  <dcterms:modified xsi:type="dcterms:W3CDTF">2017-12-23T13:15:48Z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