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5C24-1DA6-B91A-9769-5E8E5022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C5B6-E46C-9400-190D-BBF49BDD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854A-9457-D402-12C2-113CCAFE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E5C0-FB50-B6DA-6891-CEBCDBB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915C-72EF-DDF7-0C4C-9F2D76D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3C4E-61E7-0A5B-FA04-A967E6F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8F828-F8B2-9E1A-3A50-CAE8569A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FA55-AAF8-E5BD-73B0-2EF53979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70BA-2853-0086-8D84-AB6A3EEC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CA4D-583E-B985-93F9-BB155F6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E9335-FECB-B9FB-7C2D-3C7B232E7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0A77-6D55-16AB-8721-F45EB9C5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8DDE-2FF8-33E3-3F61-94638510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5CF1-4B73-9D9D-00C6-8D0C9848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417-D5E9-A7DA-3423-62F87866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6DA8-2DB3-E4DE-83F0-9287AA35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0FF-54C6-1FF8-9C49-4A473D70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6606-8401-234D-A658-CCD1446A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0EA6-CFEB-E1CA-8E88-FC1CE2B1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2441-9B68-BCC7-966C-D917743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DC40-9697-587A-6990-6C9A40A6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AE9D-3808-59FE-0691-678BD3BF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F150-1EAB-D510-4037-E544E71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CB0B-BA5C-A239-CD6B-18A21053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02CB-9F51-921A-F26F-46A5A730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ED2D-5B4C-F9A4-322D-7AF2BE42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62C-C331-9842-3460-CAB32B560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D86F-0050-C732-6C4B-D86B50CF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8260-B824-FBD5-BB7B-A9A4EA7D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2095-AE76-76FC-C2C5-AE99490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3F20-5FC2-AE45-9037-CF6CBDC7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8DB-0590-D1FB-99EE-3BE698FB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65AF-5AFF-CBD7-11B0-A3D59F45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2A8F1-95B8-9B90-A3AF-4E190A11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FDE0E-EB13-3C88-0638-7BCB66FE2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CB8F2-8771-FD1C-4A4F-E5265146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8D525-E393-660D-6F21-896713E8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27AF4-F659-15C3-7A46-AB9D30FE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A2C5B-EA5A-339F-AE20-5DD42F10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3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BBE9-4627-7790-ECFD-9977C834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7B21-4B10-30C3-4DB2-F2E8F1B9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A1B91-BBD0-9944-B650-AEE8522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E754F-71C9-99D8-852A-8FAE467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900B1-F866-F9A4-910D-C597A98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AB665-5787-8EA8-5F52-2C282F8B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7F4F-3D4F-70E4-137E-4F8B5D3E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4034-7CA0-049A-DABB-F2531C8C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05E3-67D0-BC76-D658-BF40169F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965E-0F6E-D79D-BC94-518B3F7D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1504-05A2-A1AD-9957-4858A226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CF30-A3CC-59BB-9FD8-736CB68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771E-0F5F-FF64-0B0D-167FF441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3D0A-EEDC-89C3-EF9E-49E03196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AC65-B493-C26B-9F74-D231A230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F7BB8-F4F6-0ECC-B4A1-E15063BE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8926-D86F-0DFF-ECBB-B68ED10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270E-99C4-2C4B-32DA-F52D056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E099-B7AB-5822-4118-0FE076D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62F66-D356-700C-081E-CD7B310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8A4C-07BD-8472-93D5-4DAC3053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B9CC-93D0-F28D-0E89-17107F024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7C41-E9CB-4383-887C-D010AFD00D11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5689-0253-2A37-EC26-76C6565D1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CC7E-7C6B-B8E2-0686-716FD1AC9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B659-0730-4152-A58D-8AE65685A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cleaning Icon - Free PNG &amp; SVG 2942557 - Noun Project">
            <a:extLst>
              <a:ext uri="{FF2B5EF4-FFF2-40B4-BE49-F238E27FC236}">
                <a16:creationId xmlns:a16="http://schemas.microsoft.com/office/drawing/2014/main" id="{0E41C5DC-E99D-68AD-90F7-7055AE12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36" y="2092552"/>
            <a:ext cx="2406592" cy="24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-Visualization Icons - Free SVG &amp; PNG Data-Visualization Images - Noun  Project">
            <a:extLst>
              <a:ext uri="{FF2B5EF4-FFF2-40B4-BE49-F238E27FC236}">
                <a16:creationId xmlns:a16="http://schemas.microsoft.com/office/drawing/2014/main" id="{A7667477-56E8-437F-2CF9-B5ECF747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44" y="1977788"/>
            <a:ext cx="2636120" cy="26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8C5EE-04CF-5858-D0DD-DEC8707E6398}"/>
              </a:ext>
            </a:extLst>
          </p:cNvPr>
          <p:cNvSpPr txBox="1"/>
          <p:nvPr/>
        </p:nvSpPr>
        <p:spPr>
          <a:xfrm>
            <a:off x="2449584" y="811382"/>
            <a:ext cx="7292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Ink Free" panose="03080402000500000000" pitchFamily="66" charset="0"/>
              </a:rPr>
              <a:t>Data Cleaning &amp; Visualization</a:t>
            </a:r>
            <a:endParaRPr lang="en-IN" sz="4400" dirty="0"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628D3-0FAA-1CF0-DDA3-8F0F9FFF9ED1}"/>
              </a:ext>
            </a:extLst>
          </p:cNvPr>
          <p:cNvSpPr txBox="1"/>
          <p:nvPr/>
        </p:nvSpPr>
        <p:spPr>
          <a:xfrm>
            <a:off x="7621398" y="482620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By Zahid Shaikh</a:t>
            </a:r>
            <a:endParaRPr lang="en-IN" dirty="0">
              <a:latin typeface="Ink Free" panose="030804020005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3BBC-C1E2-3237-59E3-7E468013C2F2}"/>
              </a:ext>
            </a:extLst>
          </p:cNvPr>
          <p:cNvSpPr txBox="1"/>
          <p:nvPr/>
        </p:nvSpPr>
        <p:spPr>
          <a:xfrm>
            <a:off x="3768053" y="6143758"/>
            <a:ext cx="465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nk Free" panose="03080402000500000000" pitchFamily="66" charset="0"/>
              </a:rPr>
              <a:t>PART 2 OF Web SCRAPING</a:t>
            </a:r>
            <a:endParaRPr lang="en-IN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7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C4EE3C-377B-0A5D-814A-9E102181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0" y="0"/>
            <a:ext cx="1138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F9193-3380-1E40-7CCA-0E784A14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050"/>
            <a:ext cx="12192000" cy="60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8FF16-DD32-E83F-E714-89936B2B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" y="0"/>
            <a:ext cx="1215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71114-9B67-4A71-5176-DC667C7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407"/>
            <a:ext cx="12192000" cy="60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22B56-0FFF-126A-3673-4BA98795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399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0766E-9B8F-F7F4-8020-1D648AD7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81" y="0"/>
            <a:ext cx="5575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21F0D-22EB-C3E1-5732-4CA73402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4681"/>
            <a:ext cx="935355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1927D-DA97-71EA-C3FF-BB159FFF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756"/>
            <a:ext cx="927735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490F1-219F-457A-7157-4AEB30FF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2" y="1052906"/>
            <a:ext cx="5235525" cy="2732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862BC-5BE0-D359-988F-84A1A8B42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0" y="3785882"/>
            <a:ext cx="95059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020853-84EF-D2F6-A8D5-2EF643EB6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47726"/>
            <a:ext cx="4588671" cy="24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3314E-7704-DF6B-5688-B8483DB8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3"/>
            <a:ext cx="91154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4882E-B869-B5CE-8B3E-4A86976E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1" y="492422"/>
            <a:ext cx="5493090" cy="3054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9C476-9971-4354-A0B8-42B7B71E2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3546795"/>
            <a:ext cx="91916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FE53CC-190F-1419-B198-84D2FE019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138" y="3978919"/>
            <a:ext cx="6428954" cy="27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60103-0FB2-453C-8210-9C59CD919804}"/>
              </a:ext>
            </a:extLst>
          </p:cNvPr>
          <p:cNvSpPr txBox="1"/>
          <p:nvPr/>
        </p:nvSpPr>
        <p:spPr>
          <a:xfrm>
            <a:off x="4686649" y="1490890"/>
            <a:ext cx="2818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Ink Free" panose="03080402000500000000" pitchFamily="66" charset="0"/>
              </a:rPr>
              <a:t>Thank you</a:t>
            </a:r>
            <a:endParaRPr lang="en-IN" sz="44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</dc:creator>
  <cp:lastModifiedBy>Zahid</cp:lastModifiedBy>
  <cp:revision>1</cp:revision>
  <dcterms:created xsi:type="dcterms:W3CDTF">2023-08-13T09:30:47Z</dcterms:created>
  <dcterms:modified xsi:type="dcterms:W3CDTF">2023-08-13T09:31:01Z</dcterms:modified>
</cp:coreProperties>
</file>