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E81C-1BDE-40CE-BEB2-93BD0EB8C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B3322-6ADD-EC6A-34F7-2D6BB2FDA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B6E82-6542-2D0D-5847-C5AE129F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2E68-8EC5-4AEC-90CC-22A3E50CFF0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22A53-FC66-ED7F-1BE0-AC66B5EA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9E644-AA2A-C54A-0AE1-36CB3305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D371-B1DD-4C53-A518-558D52FC5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61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829C-B5E1-E468-B591-21FCA9BF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DA75A-9D4C-A6B7-FDB1-1C5D637B5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704-FFAD-1BE4-B0D3-E807C4E8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2E68-8EC5-4AEC-90CC-22A3E50CFF0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A0893-CE2F-7B15-9FEF-D7E977E4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090A2-1044-E259-5AB0-2EA7D6C7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D371-B1DD-4C53-A518-558D52FC5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59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F9A07-F80A-6052-9033-EC0D57C8E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3C4A2-525C-BB50-7EED-88247586C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C251C-1EC3-314C-EC80-6969AF6F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2E68-8EC5-4AEC-90CC-22A3E50CFF0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46CED-B286-B84A-FBA4-BC0021B7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4D8B3-4707-7D90-BD26-E0C1BC5A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D371-B1DD-4C53-A518-558D52FC5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9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D83A-D75F-8D83-C8B2-883542A0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2A90-99AA-8D44-69FD-1D79B466B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E524B-5CF0-4CC4-152F-01FCD78F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2E68-8EC5-4AEC-90CC-22A3E50CFF0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4F39D-AEB0-A96C-8404-3F23E99C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C9C5-4F6F-509F-2532-AC24D28B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D371-B1DD-4C53-A518-558D52FC5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01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9BC9-5377-7582-2842-CC72AE2D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C839A-59CB-3D33-604A-BC13109B0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548BA-2A59-7DB2-2E68-9A07DB60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2E68-8EC5-4AEC-90CC-22A3E50CFF0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5702A-415F-3108-AD45-A0B98296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5BD74-293D-622B-B8B6-6E4A1287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D371-B1DD-4C53-A518-558D52FC5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1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8E3E-3FB5-E0BB-DB70-637A2610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EE811-5942-8A72-61D0-4B4C67D6B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FE2DB-4AA4-7391-CB41-E7D227A88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D8772-A6E9-F2B8-4824-596F9CFB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2E68-8EC5-4AEC-90CC-22A3E50CFF0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FA4A5-99E0-854B-EFBB-AFB5F033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A6F4D-71F7-CF9F-44B5-F91FA198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D371-B1DD-4C53-A518-558D52FC5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9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5D1A-B33E-81E4-3795-322BAE1BA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545B2-F316-281F-A19C-D9C787380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57247-EFA4-52F3-5738-6C9E8BF4D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F8194-18F0-5E2E-7442-ACC5B2BD3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9DA45-8462-97C5-B6DF-AF8E713B7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799EC0-8883-FEA6-9538-F9E3EA83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2E68-8EC5-4AEC-90CC-22A3E50CFF0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E963C-1FC6-7434-D7D6-A70D083A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C2572-C20A-63AB-3390-98051862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D371-B1DD-4C53-A518-558D52FC5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47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6C1-136B-6900-C172-25A2EC24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A0600-4696-79BF-7B5A-AF52929B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2E68-8EC5-4AEC-90CC-22A3E50CFF0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DA157-5A0E-60D7-F2C6-A5A0BEF3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6290D-182A-500E-AB51-207A6963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D371-B1DD-4C53-A518-558D52FC5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4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FB994-D834-73FE-5211-42F7F90A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2E68-8EC5-4AEC-90CC-22A3E50CFF0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F3AE9-5D14-D6DB-2282-BF6AA303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660CF-D2C4-324E-0318-13FC318C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D371-B1DD-4C53-A518-558D52FC5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49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3FB0-093D-0028-7842-A022432E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051F-CBFD-9FB6-E36E-131E8B3EC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DF9EE-6DB8-392A-B2F1-6796444F7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30D0F-A5BD-5048-91D7-7BC304CA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2E68-8EC5-4AEC-90CC-22A3E50CFF0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8AC24-9CEE-A65A-AFC3-B7BA19DA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F9D64-BCDE-D284-CA3A-2A381F0A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D371-B1DD-4C53-A518-558D52FC5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62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DD27-9FF2-0EF1-5E57-2108F731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6CA09-4B35-7460-8D25-76147B9C8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F6E81-5C8A-9059-1FAE-13406C1D4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6AAD5-EB19-9C6F-C1E4-59638BDB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2E68-8EC5-4AEC-90CC-22A3E50CFF0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97491-99D7-5ADB-AB7D-66AB44C3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C0DFB-B464-E183-359B-876A4CB0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D371-B1DD-4C53-A518-558D52FC5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82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CD7BB-472A-F177-B890-B3CB368A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BED92-B67A-CB35-9DEB-E21B795D6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3191E-7974-BD7C-04F3-21BC864ED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62E68-8EC5-4AEC-90CC-22A3E50CFF02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8FB8C-DDE1-2DA8-139C-3BE06E1D5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7DA8-D028-5B3F-51E0-9620D79F3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3D371-B1DD-4C53-A518-558D52FC5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75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ML based scraping - Python Web Scraping">
            <a:extLst>
              <a:ext uri="{FF2B5EF4-FFF2-40B4-BE49-F238E27FC236}">
                <a16:creationId xmlns:a16="http://schemas.microsoft.com/office/drawing/2014/main" id="{633B4108-AF45-823F-AE63-8AE7712AB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6" y="1882892"/>
            <a:ext cx="8010525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AB0E57-7199-0FE5-1CC7-6FF6FE3B315B}"/>
              </a:ext>
            </a:extLst>
          </p:cNvPr>
          <p:cNvSpPr txBox="1"/>
          <p:nvPr/>
        </p:nvSpPr>
        <p:spPr>
          <a:xfrm>
            <a:off x="2874626" y="469783"/>
            <a:ext cx="6442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Ink Free" panose="03080402000500000000" pitchFamily="66" charset="0"/>
              </a:rPr>
              <a:t>Web Scraping using Scrapy</a:t>
            </a:r>
            <a:endParaRPr lang="en-IN" sz="4400" dirty="0">
              <a:latin typeface="Ink Free" panose="03080402000500000000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2BF7A-6188-3FF6-2FC8-DB32C0E4D36C}"/>
              </a:ext>
            </a:extLst>
          </p:cNvPr>
          <p:cNvSpPr txBox="1"/>
          <p:nvPr/>
        </p:nvSpPr>
        <p:spPr>
          <a:xfrm>
            <a:off x="7669356" y="1239224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k Free" panose="03080402000500000000" pitchFamily="66" charset="0"/>
              </a:rPr>
              <a:t>By Zahid Shaikh</a:t>
            </a:r>
            <a:endParaRPr lang="en-IN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9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4" descr="Plain Black Wallpapers - Top Free Plain Black Backgrounds - WallpaperAccess">
            <a:extLst>
              <a:ext uri="{FF2B5EF4-FFF2-40B4-BE49-F238E27FC236}">
                <a16:creationId xmlns:a16="http://schemas.microsoft.com/office/drawing/2014/main" id="{37B31CAC-10D4-9BD2-2989-DEFAA610D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6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C4B24A-7167-182A-2F6B-989BB0AE914C}"/>
              </a:ext>
            </a:extLst>
          </p:cNvPr>
          <p:cNvSpPr txBox="1"/>
          <p:nvPr/>
        </p:nvSpPr>
        <p:spPr>
          <a:xfrm>
            <a:off x="532361" y="543250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&gt;python -m venv </a:t>
            </a:r>
            <a:r>
              <a:rPr lang="en-IN" dirty="0" err="1">
                <a:solidFill>
                  <a:srgbClr val="6A9955"/>
                </a:solidFill>
                <a:latin typeface="Consolas" panose="020B0609020204030204" pitchFamily="49" charset="0"/>
              </a:rPr>
              <a:t>venv</a:t>
            </a:r>
            <a:endParaRPr lang="en-IN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77BDB-7228-DBFA-DAB5-4D0D0448388E}"/>
              </a:ext>
            </a:extLst>
          </p:cNvPr>
          <p:cNvSpPr txBox="1"/>
          <p:nvPr/>
        </p:nvSpPr>
        <p:spPr>
          <a:xfrm>
            <a:off x="532361" y="1191668"/>
            <a:ext cx="5376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pip install scrapy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pip install ipython</a:t>
            </a:r>
          </a:p>
          <a:p>
            <a:r>
              <a:rPr lang="en-US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scrapy startproject flipkart</a:t>
            </a:r>
          </a:p>
          <a:p>
            <a:r>
              <a:rPr lang="en-US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scrapy genspider flipspider flipkart.com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D23360-BB39-4972-D0D9-AD3250F58211}"/>
              </a:ext>
            </a:extLst>
          </p:cNvPr>
          <p:cNvSpPr txBox="1"/>
          <p:nvPr/>
        </p:nvSpPr>
        <p:spPr>
          <a:xfrm>
            <a:off x="532361" y="230589"/>
            <a:ext cx="291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IN" b="1" dirty="0">
                <a:solidFill>
                  <a:schemeClr val="bg1"/>
                </a:solidFill>
              </a:rPr>
              <a:t>reated Virtual Environment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BE2EB9-A74C-F16D-36E5-BC104D343985}"/>
              </a:ext>
            </a:extLst>
          </p:cNvPr>
          <p:cNvSpPr txBox="1"/>
          <p:nvPr/>
        </p:nvSpPr>
        <p:spPr>
          <a:xfrm>
            <a:off x="532361" y="957048"/>
            <a:ext cx="456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Installed Scrapy, ipython &amp; generated a spider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1B1435-B2DA-1A55-8AC5-E76E9CD4D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2"/>
          <a:stretch/>
        </p:blipFill>
        <p:spPr>
          <a:xfrm>
            <a:off x="7843705" y="1888135"/>
            <a:ext cx="3815933" cy="19240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21014B8-A529-110B-6804-D749C6B72B74}"/>
              </a:ext>
            </a:extLst>
          </p:cNvPr>
          <p:cNvSpPr txBox="1"/>
          <p:nvPr/>
        </p:nvSpPr>
        <p:spPr>
          <a:xfrm>
            <a:off x="8681057" y="1422500"/>
            <a:ext cx="2032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Set shell as ipython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9B1D08-9446-2B9D-466D-6313083C2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346" y="3931505"/>
            <a:ext cx="5429250" cy="9048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B64AE28-3078-6806-613B-CE2C312F7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346" y="4930956"/>
            <a:ext cx="5886450" cy="7715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4F50732-1757-D684-A543-AD2890CC53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346" y="5797057"/>
            <a:ext cx="4562475" cy="8572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4B8B727-6BD5-B566-FF98-617F3EC0FF89}"/>
              </a:ext>
            </a:extLst>
          </p:cNvPr>
          <p:cNvSpPr txBox="1"/>
          <p:nvPr/>
        </p:nvSpPr>
        <p:spPr>
          <a:xfrm>
            <a:off x="820150" y="2752717"/>
            <a:ext cx="6324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Enabled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spider middlewares</a:t>
            </a:r>
            <a:r>
              <a:rPr lang="en-IN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downloader middlewares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item pipelines </a:t>
            </a:r>
            <a:r>
              <a:rPr lang="en-IN" b="1" dirty="0">
                <a:solidFill>
                  <a:schemeClr val="bg1"/>
                </a:solidFill>
              </a:rPr>
              <a:t>in settings.py</a:t>
            </a:r>
          </a:p>
        </p:txBody>
      </p:sp>
      <p:sp>
        <p:nvSpPr>
          <p:cNvPr id="31" name="Arrow: Bent 30">
            <a:extLst>
              <a:ext uri="{FF2B5EF4-FFF2-40B4-BE49-F238E27FC236}">
                <a16:creationId xmlns:a16="http://schemas.microsoft.com/office/drawing/2014/main" id="{BB59DBE5-79DE-B56D-7381-1EA6CBBD0EC7}"/>
              </a:ext>
            </a:extLst>
          </p:cNvPr>
          <p:cNvSpPr/>
          <p:nvPr/>
        </p:nvSpPr>
        <p:spPr>
          <a:xfrm flipV="1">
            <a:off x="297468" y="5283339"/>
            <a:ext cx="306539" cy="125054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27" name="Arrow: Bent 1026">
            <a:extLst>
              <a:ext uri="{FF2B5EF4-FFF2-40B4-BE49-F238E27FC236}">
                <a16:creationId xmlns:a16="http://schemas.microsoft.com/office/drawing/2014/main" id="{367A6806-55BE-6A61-0C86-10C88339363D}"/>
              </a:ext>
            </a:extLst>
          </p:cNvPr>
          <p:cNvSpPr/>
          <p:nvPr/>
        </p:nvSpPr>
        <p:spPr>
          <a:xfrm rot="16200000" flipV="1">
            <a:off x="1918353" y="1822424"/>
            <a:ext cx="369332" cy="3611103"/>
          </a:xfrm>
          <a:prstGeom prst="bentArrow">
            <a:avLst>
              <a:gd name="adj1" fmla="val 15566"/>
              <a:gd name="adj2" fmla="val 50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29" name="Arrow: Bent 1028">
            <a:extLst>
              <a:ext uri="{FF2B5EF4-FFF2-40B4-BE49-F238E27FC236}">
                <a16:creationId xmlns:a16="http://schemas.microsoft.com/office/drawing/2014/main" id="{C3356A36-2CD7-C107-BBCA-E12DC37DA529}"/>
              </a:ext>
            </a:extLst>
          </p:cNvPr>
          <p:cNvSpPr/>
          <p:nvPr/>
        </p:nvSpPr>
        <p:spPr>
          <a:xfrm flipV="1">
            <a:off x="297468" y="3757181"/>
            <a:ext cx="306539" cy="70712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30" name="Arrow: Bent 1029">
            <a:extLst>
              <a:ext uri="{FF2B5EF4-FFF2-40B4-BE49-F238E27FC236}">
                <a16:creationId xmlns:a16="http://schemas.microsoft.com/office/drawing/2014/main" id="{09956F80-1FB3-12C2-0F29-A34C1BA92FC6}"/>
              </a:ext>
            </a:extLst>
          </p:cNvPr>
          <p:cNvSpPr/>
          <p:nvPr/>
        </p:nvSpPr>
        <p:spPr>
          <a:xfrm flipV="1">
            <a:off x="297468" y="4254724"/>
            <a:ext cx="306539" cy="141637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3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lain Black Wallpapers - Top Free Plain Black Backgrounds - WallpaperAccess">
            <a:extLst>
              <a:ext uri="{FF2B5EF4-FFF2-40B4-BE49-F238E27FC236}">
                <a16:creationId xmlns:a16="http://schemas.microsoft.com/office/drawing/2014/main" id="{B83D51D8-1A51-F194-E6D3-D8E1CD6B9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82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567140-53F5-BDB6-F169-0A2B7DDEAE6D}"/>
              </a:ext>
            </a:extLst>
          </p:cNvPr>
          <p:cNvSpPr txBox="1"/>
          <p:nvPr/>
        </p:nvSpPr>
        <p:spPr>
          <a:xfrm>
            <a:off x="4737293" y="99086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spiders&gt;scrapy shell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AB34F-BF6E-71C3-B156-4174F29A8654}"/>
              </a:ext>
            </a:extLst>
          </p:cNvPr>
          <p:cNvSpPr txBox="1"/>
          <p:nvPr/>
        </p:nvSpPr>
        <p:spPr>
          <a:xfrm>
            <a:off x="3721375" y="2056479"/>
            <a:ext cx="4749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Used scrapy shell to extract the text from HTMP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E16C97-DDA6-DB92-FC51-031EB20379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31"/>
          <a:stretch/>
        </p:blipFill>
        <p:spPr>
          <a:xfrm>
            <a:off x="636145" y="2952229"/>
            <a:ext cx="4781550" cy="33173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669753-0FBB-F5C8-C2F6-F8B7C29E03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31"/>
          <a:stretch/>
        </p:blipFill>
        <p:spPr>
          <a:xfrm>
            <a:off x="6774305" y="2952228"/>
            <a:ext cx="4781550" cy="3317365"/>
          </a:xfrm>
          <a:prstGeom prst="rect">
            <a:avLst/>
          </a:prstGeom>
        </p:spPr>
      </p:pic>
      <p:sp>
        <p:nvSpPr>
          <p:cNvPr id="14" name="Arrow: Bent 13">
            <a:extLst>
              <a:ext uri="{FF2B5EF4-FFF2-40B4-BE49-F238E27FC236}">
                <a16:creationId xmlns:a16="http://schemas.microsoft.com/office/drawing/2014/main" id="{643EC6A6-78F5-924A-70C1-1D02242CF443}"/>
              </a:ext>
            </a:extLst>
          </p:cNvPr>
          <p:cNvSpPr/>
          <p:nvPr/>
        </p:nvSpPr>
        <p:spPr>
          <a:xfrm rot="5400000" flipV="1">
            <a:off x="1649990" y="1930862"/>
            <a:ext cx="913005" cy="60331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300F2139-BDA7-B4AB-8927-43016E752926}"/>
              </a:ext>
            </a:extLst>
          </p:cNvPr>
          <p:cNvSpPr/>
          <p:nvPr/>
        </p:nvSpPr>
        <p:spPr>
          <a:xfrm rot="5400000">
            <a:off x="9629004" y="1939488"/>
            <a:ext cx="913005" cy="60331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Arrow: Left-Right-Up 12">
            <a:extLst>
              <a:ext uri="{FF2B5EF4-FFF2-40B4-BE49-F238E27FC236}">
                <a16:creationId xmlns:a16="http://schemas.microsoft.com/office/drawing/2014/main" id="{2B992138-5062-F55E-60B8-8BE9946CB0F0}"/>
              </a:ext>
            </a:extLst>
          </p:cNvPr>
          <p:cNvSpPr/>
          <p:nvPr/>
        </p:nvSpPr>
        <p:spPr>
          <a:xfrm>
            <a:off x="2023142" y="1432675"/>
            <a:ext cx="8145711" cy="551322"/>
          </a:xfrm>
          <a:prstGeom prst="leftRigh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06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lain Black Wallpapers - Top Free Plain Black Backgrounds - WallpaperAccess">
            <a:extLst>
              <a:ext uri="{FF2B5EF4-FFF2-40B4-BE49-F238E27FC236}">
                <a16:creationId xmlns:a16="http://schemas.microsoft.com/office/drawing/2014/main" id="{DA0059BA-4A06-88AC-90CF-29394DA4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F7EE122D-7773-13C5-9829-0585F97D8A50}"/>
              </a:ext>
            </a:extLst>
          </p:cNvPr>
          <p:cNvSpPr/>
          <p:nvPr/>
        </p:nvSpPr>
        <p:spPr>
          <a:xfrm rot="5400000" flipV="1">
            <a:off x="1649990" y="1930862"/>
            <a:ext cx="913005" cy="60331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31A140C1-CACA-A2E7-1BCD-912E2035FC38}"/>
              </a:ext>
            </a:extLst>
          </p:cNvPr>
          <p:cNvSpPr/>
          <p:nvPr/>
        </p:nvSpPr>
        <p:spPr>
          <a:xfrm rot="5400000">
            <a:off x="9629004" y="1939488"/>
            <a:ext cx="913005" cy="60331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Arrow: Left-Right-Up 8">
            <a:extLst>
              <a:ext uri="{FF2B5EF4-FFF2-40B4-BE49-F238E27FC236}">
                <a16:creationId xmlns:a16="http://schemas.microsoft.com/office/drawing/2014/main" id="{A66B86D0-53BC-2824-6214-4AE98C2A4489}"/>
              </a:ext>
            </a:extLst>
          </p:cNvPr>
          <p:cNvSpPr/>
          <p:nvPr/>
        </p:nvSpPr>
        <p:spPr>
          <a:xfrm>
            <a:off x="2023142" y="1432675"/>
            <a:ext cx="8145711" cy="551322"/>
          </a:xfrm>
          <a:prstGeom prst="leftRigh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32E9F-D1E8-C1D7-BAED-CC3955A0F1F7}"/>
              </a:ext>
            </a:extLst>
          </p:cNvPr>
          <p:cNvSpPr txBox="1"/>
          <p:nvPr/>
        </p:nvSpPr>
        <p:spPr>
          <a:xfrm>
            <a:off x="3091007" y="979211"/>
            <a:ext cx="600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Scrapy crawl flipspider –O </a:t>
            </a:r>
            <a:r>
              <a:rPr lang="en-US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Flipkart_Phone_Data</a:t>
            </a:r>
            <a:endParaRPr lang="en-US" alt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6B22CE-DAF1-0951-AF13-98385A770073}"/>
              </a:ext>
            </a:extLst>
          </p:cNvPr>
          <p:cNvSpPr txBox="1"/>
          <p:nvPr/>
        </p:nvSpPr>
        <p:spPr>
          <a:xfrm>
            <a:off x="2842445" y="2068129"/>
            <a:ext cx="650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Written the function to scrap the data needed from web to csv file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932FD-8C18-ED89-0027-25B1CE1703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522"/>
          <a:stretch/>
        </p:blipFill>
        <p:spPr>
          <a:xfrm>
            <a:off x="6721769" y="2828760"/>
            <a:ext cx="5255556" cy="3976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D4AC8C-1FE3-5579-0887-ED7D20D38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95" y="2833973"/>
            <a:ext cx="5436223" cy="29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3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lain Black Wallpapers - Top Free Plain Black Backgrounds - WallpaperAccess">
            <a:extLst>
              <a:ext uri="{FF2B5EF4-FFF2-40B4-BE49-F238E27FC236}">
                <a16:creationId xmlns:a16="http://schemas.microsoft.com/office/drawing/2014/main" id="{303BA7B2-A95B-17E7-53E1-F5CB5683B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30D822-DD85-C00A-32B7-254614307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8" y="1602149"/>
            <a:ext cx="4065733" cy="22323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410322-90D3-6D0D-E6B8-29FC1E2C7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030" y="1602149"/>
            <a:ext cx="5291522" cy="2232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C03D35-E1F3-2DB7-7594-C946161F7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030" y="4246564"/>
            <a:ext cx="5291522" cy="13928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E2CD7-F633-ADFA-91A4-0DF6DA1FBA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4560"/>
          <a:stretch/>
        </p:blipFill>
        <p:spPr>
          <a:xfrm>
            <a:off x="75766" y="4246564"/>
            <a:ext cx="4065733" cy="17427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23106D-E463-1C1C-3EFC-2BFAAD387B75}"/>
              </a:ext>
            </a:extLst>
          </p:cNvPr>
          <p:cNvSpPr txBox="1"/>
          <p:nvPr/>
        </p:nvSpPr>
        <p:spPr>
          <a:xfrm>
            <a:off x="4141499" y="441688"/>
            <a:ext cx="286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scrapped from website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26ACCBE3-3C75-9BF4-E358-ECD7EC701C8B}"/>
              </a:ext>
            </a:extLst>
          </p:cNvPr>
          <p:cNvSpPr/>
          <p:nvPr/>
        </p:nvSpPr>
        <p:spPr>
          <a:xfrm flipV="1">
            <a:off x="5575353" y="1086735"/>
            <a:ext cx="306539" cy="193179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B6F3ECD4-CC00-46C3-CA14-774EE2A5D451}"/>
              </a:ext>
            </a:extLst>
          </p:cNvPr>
          <p:cNvSpPr/>
          <p:nvPr/>
        </p:nvSpPr>
        <p:spPr>
          <a:xfrm flipV="1">
            <a:off x="5575353" y="2868615"/>
            <a:ext cx="306539" cy="193179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C8AE2165-5605-4177-229F-6C04CA72D762}"/>
              </a:ext>
            </a:extLst>
          </p:cNvPr>
          <p:cNvSpPr/>
          <p:nvPr/>
        </p:nvSpPr>
        <p:spPr>
          <a:xfrm flipH="1" flipV="1">
            <a:off x="5345524" y="1086735"/>
            <a:ext cx="306540" cy="193179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1B1BE0C5-62D1-6420-357C-FF5AD6947F47}"/>
              </a:ext>
            </a:extLst>
          </p:cNvPr>
          <p:cNvSpPr/>
          <p:nvPr/>
        </p:nvSpPr>
        <p:spPr>
          <a:xfrm flipH="1" flipV="1">
            <a:off x="5345524" y="2868615"/>
            <a:ext cx="306540" cy="193179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19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lain Black Wallpapers - Top Free Plain Black Backgrounds - WallpaperAccess">
            <a:extLst>
              <a:ext uri="{FF2B5EF4-FFF2-40B4-BE49-F238E27FC236}">
                <a16:creationId xmlns:a16="http://schemas.microsoft.com/office/drawing/2014/main" id="{04F74FE6-6452-BC6E-99DC-9B2F3F917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CA1928-E135-D612-8DB9-96D4C7A5529F}"/>
              </a:ext>
            </a:extLst>
          </p:cNvPr>
          <p:cNvSpPr txBox="1"/>
          <p:nvPr/>
        </p:nvSpPr>
        <p:spPr>
          <a:xfrm>
            <a:off x="4361871" y="186198"/>
            <a:ext cx="346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scrapped from website to csv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82A8915-F164-7518-3FE6-6CDE17C11DE5}"/>
              </a:ext>
            </a:extLst>
          </p:cNvPr>
          <p:cNvSpPr/>
          <p:nvPr/>
        </p:nvSpPr>
        <p:spPr>
          <a:xfrm>
            <a:off x="5949192" y="495856"/>
            <a:ext cx="293614" cy="9410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7B99B-1682-A118-0482-D25F7BAC7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3570"/>
            <a:ext cx="12192000" cy="377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9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716341-5911-07EE-C626-CB4ECA8EF874}"/>
              </a:ext>
            </a:extLst>
          </p:cNvPr>
          <p:cNvSpPr txBox="1"/>
          <p:nvPr/>
        </p:nvSpPr>
        <p:spPr>
          <a:xfrm>
            <a:off x="4660083" y="444616"/>
            <a:ext cx="2871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Ink Free" panose="03080402000500000000" pitchFamily="66" charset="0"/>
              </a:rPr>
              <a:t>Thank you</a:t>
            </a:r>
            <a:endParaRPr lang="en-IN" sz="4400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62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105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Ink Free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Zahid</dc:creator>
  <cp:lastModifiedBy>Zahid</cp:lastModifiedBy>
  <cp:revision>4</cp:revision>
  <dcterms:created xsi:type="dcterms:W3CDTF">2023-08-01T14:19:25Z</dcterms:created>
  <dcterms:modified xsi:type="dcterms:W3CDTF">2023-08-06T10:52:35Z</dcterms:modified>
</cp:coreProperties>
</file>