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3" r:id="rId3"/>
    <p:sldId id="268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Uber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Engineering &amp; Analytics Project – Part 1 :- Performing Dimension modeling</a:t>
            </a:r>
          </a:p>
        </p:txBody>
      </p:sp>
    </p:spTree>
    <p:extLst>
      <p:ext uri="{BB962C8B-B14F-4D97-AF65-F5344CB8AC3E}">
        <p14:creationId xmlns:p14="http://schemas.microsoft.com/office/powerpoint/2010/main" val="28091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9F5F-2750-E49D-52A2-BBAC6B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0515600" cy="114522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 Data Engineering and Analytics Project: Overview</a:t>
            </a:r>
            <a:endParaRPr lang="en-IN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B115-D2E6-D268-29BE-D3B2010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applied Pandas to clean and manipulate data from a flat file table</a:t>
            </a:r>
          </a:p>
          <a:p>
            <a:r>
              <a:rPr lang="en-US" dirty="0"/>
              <a:t>I designed a star schema with fact and dimension tables and loaded data on Google Cloud Run VM instances</a:t>
            </a:r>
          </a:p>
          <a:p>
            <a:r>
              <a:rPr lang="en-US" dirty="0"/>
              <a:t>I used Mage AI, an open-source data pipeline tool, to perform ETL (extract, transform, load) operations on the data</a:t>
            </a:r>
          </a:p>
          <a:p>
            <a:r>
              <a:rPr lang="en-US" dirty="0"/>
              <a:t>I exported the transformed data to Google </a:t>
            </a:r>
            <a:r>
              <a:rPr lang="en-US" dirty="0" err="1"/>
              <a:t>BigQuery</a:t>
            </a:r>
            <a:r>
              <a:rPr lang="en-US" dirty="0"/>
              <a:t> and ran queries to find insights</a:t>
            </a:r>
          </a:p>
          <a:p>
            <a:r>
              <a:rPr lang="en-US" dirty="0"/>
              <a:t>I created an interactive dashboard with Google Data Studio to visualize the data and insights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7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309" y="10344"/>
            <a:ext cx="1656184" cy="5570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FF32F-E01D-E1CD-7D10-C6445ED3B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536011"/>
            <a:ext cx="11068050" cy="272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67F68-08E4-7D45-0446-3485021E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46" y="3597840"/>
            <a:ext cx="5352256" cy="27932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AB078F3-CF48-5A28-3301-997682522589}"/>
              </a:ext>
            </a:extLst>
          </p:cNvPr>
          <p:cNvSpPr txBox="1">
            <a:spLocks/>
          </p:cNvSpPr>
          <p:nvPr/>
        </p:nvSpPr>
        <p:spPr>
          <a:xfrm>
            <a:off x="407368" y="3597839"/>
            <a:ext cx="5688632" cy="2639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Performed Data Cleaning :-</a:t>
            </a:r>
          </a:p>
          <a:p>
            <a:endParaRPr lang="en-US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Changed datetime format from object to datetime.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Removed Duplicates from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Assigned Index value to “</a:t>
            </a:r>
            <a:r>
              <a:rPr lang="en-US" sz="2800" dirty="0" err="1"/>
              <a:t>trip_id</a:t>
            </a:r>
            <a:r>
              <a:rPr lang="en-US" sz="2800" dirty="0"/>
              <a:t>” column</a:t>
            </a:r>
          </a:p>
        </p:txBody>
      </p:sp>
    </p:spTree>
    <p:extLst>
      <p:ext uri="{BB962C8B-B14F-4D97-AF65-F5344CB8AC3E}">
        <p14:creationId xmlns:p14="http://schemas.microsoft.com/office/powerpoint/2010/main" val="8348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377015"/>
            <a:ext cx="9578280" cy="615602"/>
          </a:xfrm>
        </p:spPr>
        <p:txBody>
          <a:bodyPr/>
          <a:lstStyle/>
          <a:p>
            <a:r>
              <a:rPr lang="en-US" dirty="0"/>
              <a:t>Created Fact &amp; Dimension table on Lucidchart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C944E-72AA-9DD1-E3EF-E38FE658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9" y="1196752"/>
            <a:ext cx="9229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0" y="721714"/>
            <a:ext cx="4032448" cy="1577272"/>
          </a:xfrm>
        </p:spPr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300" dirty="0"/>
              <a:t>I used dt functions to extract hour, day, month, year and weekday from the datetime column and created a dimension table.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4995D-DA45-A4D9-0B2A-1171E167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16632"/>
            <a:ext cx="7217358" cy="2303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2EF93-21D1-8562-8E94-777C7C426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08"/>
          <a:stretch/>
        </p:blipFill>
        <p:spPr>
          <a:xfrm>
            <a:off x="4925740" y="2546133"/>
            <a:ext cx="7248127" cy="24619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81826C-11DB-5A6F-BF7E-70E3569C2123}"/>
              </a:ext>
            </a:extLst>
          </p:cNvPr>
          <p:cNvSpPr txBox="1">
            <a:spLocks/>
          </p:cNvSpPr>
          <p:nvPr/>
        </p:nvSpPr>
        <p:spPr>
          <a:xfrm>
            <a:off x="55081" y="2419876"/>
            <a:ext cx="4032448" cy="1577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A new column </a:t>
            </a:r>
            <a:r>
              <a:rPr lang="en-US" sz="2100" dirty="0" err="1"/>
              <a:t>rate_code_name</a:t>
            </a:r>
            <a:r>
              <a:rPr lang="en-US" sz="2100" dirty="0"/>
              <a:t> was added by mapping </a:t>
            </a:r>
            <a:r>
              <a:rPr lang="en-US" sz="2100" dirty="0" err="1"/>
              <a:t>ratecodeID</a:t>
            </a:r>
            <a:r>
              <a:rPr lang="en-US" sz="2100" dirty="0"/>
              <a:t> with a new dictionary </a:t>
            </a:r>
            <a:r>
              <a:rPr lang="en-US" sz="2100" dirty="0" err="1"/>
              <a:t>rate_code_type</a:t>
            </a:r>
            <a:r>
              <a:rPr lang="en-US" sz="21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96C99-4BE7-271E-950D-70CC1717C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83" r="31447"/>
          <a:stretch/>
        </p:blipFill>
        <p:spPr>
          <a:xfrm>
            <a:off x="55081" y="4559015"/>
            <a:ext cx="4744775" cy="19185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AC6723-1286-3F24-DD47-0E73183C6CFB}"/>
              </a:ext>
            </a:extLst>
          </p:cNvPr>
          <p:cNvSpPr txBox="1">
            <a:spLocks/>
          </p:cNvSpPr>
          <p:nvPr/>
        </p:nvSpPr>
        <p:spPr>
          <a:xfrm>
            <a:off x="5237436" y="5155370"/>
            <a:ext cx="6624734" cy="1001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Similar process was followed for </a:t>
            </a:r>
            <a:r>
              <a:rPr lang="en-US" sz="2100" dirty="0" err="1"/>
              <a:t>payment_type_dim</a:t>
            </a:r>
            <a:r>
              <a:rPr lang="en-US" sz="2100" dirty="0"/>
              <a:t> to create a new column </a:t>
            </a:r>
            <a:r>
              <a:rPr lang="en-US" sz="2100" dirty="0" err="1"/>
              <a:t>payment_type_name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7058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75B823-DFF1-179A-11D3-4B684A28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143737"/>
            <a:ext cx="8040216" cy="32101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3E24C5-F9CF-1FB1-8950-4168930CA9F5}"/>
              </a:ext>
            </a:extLst>
          </p:cNvPr>
          <p:cNvSpPr txBox="1">
            <a:spLocks/>
          </p:cNvSpPr>
          <p:nvPr/>
        </p:nvSpPr>
        <p:spPr>
          <a:xfrm>
            <a:off x="119336" y="3960171"/>
            <a:ext cx="4032448" cy="1577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fact table was created in order by merging all 7 dimension tables that I created with the remaining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E39E0-B965-D8F3-E816-754780DF7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35"/>
          <a:stretch/>
        </p:blipFill>
        <p:spPr>
          <a:xfrm>
            <a:off x="4416878" y="44624"/>
            <a:ext cx="751002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53</TotalTime>
  <Words>233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Schoolbook</vt:lpstr>
      <vt:lpstr>CITY SKETCH 16X9</vt:lpstr>
      <vt:lpstr>Uber Data Analytics</vt:lpstr>
      <vt:lpstr>Uber Data Engineering and Analytics Project: Overview</vt:lpstr>
      <vt:lpstr>Dataset</vt:lpstr>
      <vt:lpstr>Created Fact &amp; Dimension table on Lucidchart</vt:lpstr>
      <vt:lpstr>I used dt functions to extract hour, day, month, year and weekday from the datetime column and created a dimension table.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Analytics</dc:title>
  <dc:creator>Zahid</dc:creator>
  <cp:lastModifiedBy>Zahid</cp:lastModifiedBy>
  <cp:revision>1</cp:revision>
  <dcterms:created xsi:type="dcterms:W3CDTF">2023-07-25T07:39:57Z</dcterms:created>
  <dcterms:modified xsi:type="dcterms:W3CDTF">2023-07-25T08:33:36Z</dcterms:modified>
</cp:coreProperties>
</file>