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7/26/2023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CF8A44-63D9-D961-D127-15BB49C69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63975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Uber Data Analytics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9309DD-948D-01D9-8603-C657B1488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1966185"/>
            <a:ext cx="6857999" cy="1867584"/>
          </a:xfrm>
        </p:spPr>
        <p:txBody>
          <a:bodyPr>
            <a:normAutofit/>
          </a:bodyPr>
          <a:lstStyle/>
          <a:p>
            <a:r>
              <a:rPr lang="en-US" dirty="0"/>
              <a:t>Data Engineering &amp; Analytics Project – Part 2 </a:t>
            </a:r>
          </a:p>
          <a:p>
            <a:endParaRPr lang="en-US" dirty="0"/>
          </a:p>
          <a:p>
            <a:r>
              <a:rPr lang="en-US" dirty="0"/>
              <a:t> Performing ETL operation</a:t>
            </a:r>
          </a:p>
        </p:txBody>
      </p:sp>
    </p:spTree>
    <p:extLst>
      <p:ext uri="{BB962C8B-B14F-4D97-AF65-F5344CB8AC3E}">
        <p14:creationId xmlns:p14="http://schemas.microsoft.com/office/powerpoint/2010/main" val="21626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A43FB-6113-CCFC-AA18-B4DA2EA1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51277"/>
            <a:ext cx="6786114" cy="193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DE089-DDEE-DE5D-F4F3-742A2C39C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30"/>
          <a:stretch/>
        </p:blipFill>
        <p:spPr>
          <a:xfrm>
            <a:off x="133350" y="2961748"/>
            <a:ext cx="6786115" cy="1660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AA3BC-A4A6-EA5D-654F-3E1E5C9E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5095977"/>
            <a:ext cx="6767064" cy="116834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A49E133-07CE-E7F6-E959-6814830E3D32}"/>
              </a:ext>
            </a:extLst>
          </p:cNvPr>
          <p:cNvSpPr txBox="1">
            <a:spLocks/>
          </p:cNvSpPr>
          <p:nvPr/>
        </p:nvSpPr>
        <p:spPr>
          <a:xfrm>
            <a:off x="7097086" y="568055"/>
            <a:ext cx="5094914" cy="193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After writing the Python code, I uploaded the dataset to Google Cloud and created a virtual machine (VM) instance.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AA94C5-4C79-325B-5BAF-39354657DEF8}"/>
              </a:ext>
            </a:extLst>
          </p:cNvPr>
          <p:cNvSpPr txBox="1">
            <a:spLocks/>
          </p:cNvSpPr>
          <p:nvPr/>
        </p:nvSpPr>
        <p:spPr>
          <a:xfrm>
            <a:off x="7097086" y="3159221"/>
            <a:ext cx="5094914" cy="193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1846B0-18BF-76F1-F698-66D17CFF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 opened a secure shell (SSH) connection and ran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mage start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to launch Mage AI on a new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7F46BF8-0812-F2E3-A482-341681E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 opened a secure shell (SSH) connection and ran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mage start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to launch Mage AI on a new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1140EA5-842D-1491-A187-8E607D86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 opened a secure shell (SSH) connection and ran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mage start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to launch Mage AI on a new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E7902A7-7677-816F-8A18-3884AC57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 opened a secure shell (SSH) connection and ran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mage start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to launch Mage AI on a new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70244D9-E6CA-0A93-155C-0B82F063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 opened a secure shell (SSH) connection and ran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mage start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to launch Mage AI on a new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A35E687-515F-9039-C869-4E1A8834EC17}"/>
              </a:ext>
            </a:extLst>
          </p:cNvPr>
          <p:cNvSpPr txBox="1">
            <a:spLocks/>
          </p:cNvSpPr>
          <p:nvPr/>
        </p:nvSpPr>
        <p:spPr>
          <a:xfrm>
            <a:off x="7097086" y="3653884"/>
            <a:ext cx="5094914" cy="193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 opened a secure shell (SSH) connection and ran the mage start command to launch Mage AI on a new browser tab.</a:t>
            </a:r>
          </a:p>
        </p:txBody>
      </p:sp>
    </p:spTree>
    <p:extLst>
      <p:ext uri="{BB962C8B-B14F-4D97-AF65-F5344CB8AC3E}">
        <p14:creationId xmlns:p14="http://schemas.microsoft.com/office/powerpoint/2010/main" val="276588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5C4E11-DB1E-D1A5-8ACC-C2ECB564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80" y="2080470"/>
            <a:ext cx="9667115" cy="360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B1D95-C702-F95F-A488-5AA289B9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0" y="455016"/>
            <a:ext cx="2324100" cy="103822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CD7115-EE72-E648-2874-46E9FF795FDA}"/>
              </a:ext>
            </a:extLst>
          </p:cNvPr>
          <p:cNvSpPr txBox="1">
            <a:spLocks/>
          </p:cNvSpPr>
          <p:nvPr/>
        </p:nvSpPr>
        <p:spPr>
          <a:xfrm>
            <a:off x="1243570" y="387904"/>
            <a:ext cx="8279934" cy="139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 extracted the data (CSV file) from Google Cloud and loaded it into Mage AI using the Data Loader.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08EDF-C260-C9E4-24A6-395ABDE3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61" y="3045205"/>
            <a:ext cx="5494177" cy="3548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7A674-8600-7ACD-C8BD-DFE9596C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1" y="4085438"/>
            <a:ext cx="5577560" cy="2625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0EB22-CA3B-E333-991C-B20F6C6FD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742" y="469697"/>
            <a:ext cx="3390900" cy="13525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9BDD286-03DC-4D85-41A8-6C1793A812FC}"/>
              </a:ext>
            </a:extLst>
          </p:cNvPr>
          <p:cNvSpPr txBox="1">
            <a:spLocks/>
          </p:cNvSpPr>
          <p:nvPr/>
        </p:nvSpPr>
        <p:spPr>
          <a:xfrm>
            <a:off x="790565" y="469697"/>
            <a:ext cx="5577560" cy="157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 transformed the data using the same code that I used in pandas (you can find it in project part 1).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C7E92-D14F-C280-FAA8-238994DD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59" y="310567"/>
            <a:ext cx="632460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F89B3-D87A-61EF-677C-F5DA954FC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4" t="10423" b="29001"/>
          <a:stretch/>
        </p:blipFill>
        <p:spPr>
          <a:xfrm>
            <a:off x="92279" y="3429000"/>
            <a:ext cx="8383398" cy="336681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92DD2B9-6E2D-FB66-5D26-495BDAD111B0}"/>
              </a:ext>
            </a:extLst>
          </p:cNvPr>
          <p:cNvSpPr txBox="1">
            <a:spLocks/>
          </p:cNvSpPr>
          <p:nvPr/>
        </p:nvSpPr>
        <p:spPr>
          <a:xfrm>
            <a:off x="790565" y="469698"/>
            <a:ext cx="5577560" cy="118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 converted the data into a dictionary (JSON file) format.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CE33A0-5032-FD35-037F-203CF948BA80}"/>
              </a:ext>
            </a:extLst>
          </p:cNvPr>
          <p:cNvSpPr txBox="1">
            <a:spLocks/>
          </p:cNvSpPr>
          <p:nvPr/>
        </p:nvSpPr>
        <p:spPr>
          <a:xfrm>
            <a:off x="8475677" y="3429000"/>
            <a:ext cx="3622044" cy="287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And used the Data exported option to start exporting Data to </a:t>
            </a:r>
            <a:r>
              <a:rPr lang="en-US" dirty="0" err="1"/>
              <a:t>BigQuery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E5128-EAA0-DBCB-740C-7882CA20F057}"/>
              </a:ext>
            </a:extLst>
          </p:cNvPr>
          <p:cNvSpPr/>
          <p:nvPr/>
        </p:nvSpPr>
        <p:spPr>
          <a:xfrm>
            <a:off x="217789" y="517706"/>
            <a:ext cx="553673" cy="589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9FB62-8D98-74D0-CFFE-297A52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7760"/>
            <a:ext cx="6822936" cy="216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E87F4-B04B-C36E-251A-A79D23AA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918" y="3496444"/>
            <a:ext cx="5238425" cy="3361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FB952-818A-A0EC-BC5E-9EF77B8B2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313" y="517706"/>
            <a:ext cx="3074128" cy="102172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99C3651-3851-5575-8671-FB7E2666A49B}"/>
              </a:ext>
            </a:extLst>
          </p:cNvPr>
          <p:cNvSpPr txBox="1">
            <a:spLocks/>
          </p:cNvSpPr>
          <p:nvPr/>
        </p:nvSpPr>
        <p:spPr>
          <a:xfrm>
            <a:off x="435902" y="517706"/>
            <a:ext cx="7296423" cy="345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load the data from Mage AI to </a:t>
            </a:r>
            <a:r>
              <a:rPr lang="en-US" dirty="0" err="1"/>
              <a:t>BigQuery</a:t>
            </a:r>
            <a:r>
              <a:rPr lang="en-US" dirty="0"/>
              <a:t>, I first exported the fact table to the </a:t>
            </a:r>
            <a:r>
              <a:rPr lang="en-US" dirty="0" err="1"/>
              <a:t>BigQuery</a:t>
            </a:r>
            <a:r>
              <a:rPr lang="en-US" dirty="0"/>
              <a:t> warehouse using the export option on Mage AI.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I wrote a code to export the dimension tables to the </a:t>
            </a:r>
            <a:r>
              <a:rPr lang="en-US" dirty="0" err="1"/>
              <a:t>BigQuery</a:t>
            </a:r>
            <a:r>
              <a:rPr lang="en-US" dirty="0"/>
              <a:t> warehouse as well.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74446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E522-F2C0-98D1-AA39-7EC604B9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760806"/>
            <a:ext cx="11068050" cy="27241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C2D33EB-F6AD-7715-BAA9-7836EA0E6603}"/>
              </a:ext>
            </a:extLst>
          </p:cNvPr>
          <p:cNvSpPr txBox="1">
            <a:spLocks/>
          </p:cNvSpPr>
          <p:nvPr/>
        </p:nvSpPr>
        <p:spPr>
          <a:xfrm>
            <a:off x="2605156" y="955306"/>
            <a:ext cx="6346400" cy="68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I started the project with this flat file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F2F73A-B55C-CC5B-5F70-3E68DB05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70" y="515923"/>
            <a:ext cx="7391400" cy="59436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465322A-9763-D3F3-CB58-FCAC83270486}"/>
              </a:ext>
            </a:extLst>
          </p:cNvPr>
          <p:cNvSpPr txBox="1">
            <a:spLocks/>
          </p:cNvSpPr>
          <p:nvPr/>
        </p:nvSpPr>
        <p:spPr>
          <a:xfrm>
            <a:off x="244331" y="1392572"/>
            <a:ext cx="3664940" cy="4588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And this is how it looks in </a:t>
            </a:r>
            <a:r>
              <a:rPr lang="en-US" dirty="0" err="1"/>
              <a:t>BigQuery</a:t>
            </a:r>
            <a:r>
              <a:rPr lang="en-US" dirty="0"/>
              <a:t> post dimension modeling &amp; ETL operations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2035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39</TotalTime>
  <Words>328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Arial Unicode MS</vt:lpstr>
      <vt:lpstr>Source Sans Pro</vt:lpstr>
      <vt:lpstr>FunkyShapesDarkVTI</vt:lpstr>
      <vt:lpstr>Uber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Analytics</dc:title>
  <dc:creator>Zahid</dc:creator>
  <cp:lastModifiedBy>Zahid</cp:lastModifiedBy>
  <cp:revision>2</cp:revision>
  <dcterms:created xsi:type="dcterms:W3CDTF">2023-07-26T07:28:53Z</dcterms:created>
  <dcterms:modified xsi:type="dcterms:W3CDTF">2023-07-26T08:08:33Z</dcterms:modified>
</cp:coreProperties>
</file>