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61" r:id="rId7"/>
    <p:sldId id="298" r:id="rId8"/>
    <p:sldId id="295" r:id="rId9"/>
    <p:sldId id="296" r:id="rId10"/>
    <p:sldId id="297" r:id="rId11"/>
    <p:sldId id="29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9920" y="4434840"/>
            <a:ext cx="8857892" cy="749635"/>
          </a:xfrm>
        </p:spPr>
        <p:txBody>
          <a:bodyPr/>
          <a:lstStyle/>
          <a:p>
            <a:r>
              <a:rPr lang="en-US" dirty="0"/>
              <a:t>Case study -Steve’s car Showroom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9986" y="5184475"/>
            <a:ext cx="1730928" cy="396660"/>
          </a:xfrm>
        </p:spPr>
        <p:txBody>
          <a:bodyPr/>
          <a:lstStyle/>
          <a:p>
            <a:r>
              <a:rPr lang="en-US" dirty="0"/>
              <a:t>By Zahid Shaikh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/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-apple-system"/>
              </a:rPr>
              <a:t>Steve runs a top-end car showroom but his data analyst has just quit and left him without his crucial insights.</a:t>
            </a:r>
            <a:br>
              <a:rPr lang="en-US" dirty="0"/>
            </a:br>
            <a:r>
              <a:rPr lang="en-US" b="0" i="0" dirty="0">
                <a:effectLst/>
                <a:latin typeface="-apple-system"/>
              </a:rPr>
              <a:t>In this case study I’ve answered some questions using the below concepts :</a:t>
            </a:r>
          </a:p>
          <a:p>
            <a:r>
              <a:rPr lang="en-US" b="0" i="0" dirty="0">
                <a:effectLst/>
                <a:latin typeface="-apple-system"/>
              </a:rPr>
              <a:t>•AGGREGATE FUNCTIONS (SUM, COUNT)</a:t>
            </a:r>
            <a:br>
              <a:rPr lang="en-US" dirty="0"/>
            </a:br>
            <a:r>
              <a:rPr lang="en-US" b="0" i="0" dirty="0">
                <a:effectLst/>
                <a:latin typeface="-apple-system"/>
              </a:rPr>
              <a:t>•JOINS</a:t>
            </a:r>
            <a:br>
              <a:rPr lang="en-US" dirty="0"/>
            </a:br>
            <a:r>
              <a:rPr lang="en-US" b="0" i="0" dirty="0">
                <a:effectLst/>
                <a:latin typeface="-apple-system"/>
              </a:rPr>
              <a:t>•GROUP BY</a:t>
            </a:r>
            <a:br>
              <a:rPr lang="en-US" dirty="0"/>
            </a:br>
            <a:r>
              <a:rPr lang="en-US" b="0" i="0" dirty="0">
                <a:effectLst/>
                <a:latin typeface="-apple-system"/>
              </a:rPr>
              <a:t>•ORDER BY</a:t>
            </a:r>
            <a:br>
              <a:rPr lang="en-US" dirty="0"/>
            </a:br>
            <a:r>
              <a:rPr lang="en-US" b="0" i="0" dirty="0">
                <a:effectLst/>
                <a:latin typeface="-apple-system"/>
              </a:rPr>
              <a:t>•LIMIT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456" y="295276"/>
            <a:ext cx="1603288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Set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CDE92E6E-D6FD-3FC9-F460-82CAD9C57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72" y="675569"/>
            <a:ext cx="10056478" cy="588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510" y="1573446"/>
            <a:ext cx="2492579" cy="514350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dirty="0"/>
              <a:t>1. What are the details of all cars purchased in the year 2022?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510" y="3633787"/>
            <a:ext cx="3388054" cy="711709"/>
          </a:xfrm>
        </p:spPr>
        <p:txBody>
          <a:bodyPr/>
          <a:lstStyle/>
          <a:p>
            <a:r>
              <a:rPr lang="en-US" sz="1200" dirty="0"/>
              <a:t>2. What is the total number of cars sold by each salesperson?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D0F57B-F016-4792-6B21-5A15B8DB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775" y="280826"/>
            <a:ext cx="5610225" cy="28670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872643E-B9FD-D3B9-1638-5C546910D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652" y="3699664"/>
            <a:ext cx="46291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3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510" y="1573446"/>
            <a:ext cx="2492579" cy="514350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dirty="0"/>
              <a:t>3. What is the total revenue generated by each salesperson?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510" y="3633787"/>
            <a:ext cx="3388054" cy="711709"/>
          </a:xfrm>
        </p:spPr>
        <p:txBody>
          <a:bodyPr/>
          <a:lstStyle/>
          <a:p>
            <a:r>
              <a:rPr lang="en-US" sz="1200" dirty="0"/>
              <a:t>4. What are the details of the cars sold by each salesperson?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BC59DC-EA69-5EA7-3CF7-6CDD7EB47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414" y="595445"/>
            <a:ext cx="6905625" cy="2581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7478DC-53F6-2C5B-855B-3BB1DA6C9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024" y="3353849"/>
            <a:ext cx="68008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510" y="1573446"/>
            <a:ext cx="2492579" cy="514350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dirty="0"/>
              <a:t>5. What is the total revenue generated by each car type?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510" y="3633787"/>
            <a:ext cx="3388054" cy="711709"/>
          </a:xfrm>
        </p:spPr>
        <p:txBody>
          <a:bodyPr/>
          <a:lstStyle/>
          <a:p>
            <a:r>
              <a:rPr lang="en-US" sz="1200" dirty="0"/>
              <a:t>6. What are the details of the cars sold in the year 2021 by salesperson 'Emily Wong'?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1100B-9606-0FFD-A27D-61D470DD3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710" y="349073"/>
            <a:ext cx="3971925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442ACF-728B-63D2-D6EE-AD455C6C9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386" y="3445252"/>
            <a:ext cx="72199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6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510" y="1573446"/>
            <a:ext cx="2492579" cy="514350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r>
              <a:rPr lang="en-US" dirty="0"/>
              <a:t>7. What is the total revenue generated by the sales of hatchback cars?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510" y="3633787"/>
            <a:ext cx="3388054" cy="711709"/>
          </a:xfrm>
        </p:spPr>
        <p:txBody>
          <a:bodyPr/>
          <a:lstStyle/>
          <a:p>
            <a:r>
              <a:rPr lang="en-US" sz="1200" dirty="0"/>
              <a:t>8. What is the total revenue generated by the sales of SUV cars in the year 2022?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412AB-D665-672D-2838-76E65CC7E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758" y="891386"/>
            <a:ext cx="4772025" cy="2266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1162C3-B564-B92F-305B-B985DB492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888" y="3466705"/>
            <a:ext cx="47815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3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510" y="1573445"/>
            <a:ext cx="2492579" cy="10523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/>
              <a:t>9. What is the name and city of the salesperson who sold the most number of cars in the year 2023?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510" y="3633787"/>
            <a:ext cx="3388054" cy="711709"/>
          </a:xfrm>
        </p:spPr>
        <p:txBody>
          <a:bodyPr/>
          <a:lstStyle/>
          <a:p>
            <a:r>
              <a:rPr lang="en-US" sz="1200" dirty="0"/>
              <a:t>10. What is the name and age of the salesperson who generated the highest revenue in the year 2022?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1CA36-A33B-7AC3-8C39-BAD957BBC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804863"/>
            <a:ext cx="6276975" cy="2419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B70A5C-26F4-E6EB-B792-38B23369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105" y="3429000"/>
            <a:ext cx="67056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9560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30</TotalTime>
  <Words>241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Tenorite</vt:lpstr>
      <vt:lpstr>Monoline</vt:lpstr>
      <vt:lpstr>Case study -Steve’s car Showroom</vt:lpstr>
      <vt:lpstr>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-Steve’s car Showroom</dc:title>
  <dc:creator>Zahid</dc:creator>
  <cp:lastModifiedBy>Zahid</cp:lastModifiedBy>
  <cp:revision>1</cp:revision>
  <dcterms:created xsi:type="dcterms:W3CDTF">2023-06-19T05:16:27Z</dcterms:created>
  <dcterms:modified xsi:type="dcterms:W3CDTF">2023-06-19T05:47:20Z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