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DEF2E-78D9-4561-A15C-D35D4E2AC2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7CB-7AAA-4540-BFB7-B9B9B262E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20E-D159-6F93-845A-62E5BB272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28BF8-BFFE-4A6D-7760-1A2552E0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3D88-A3CB-3452-3E77-2A00A742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31397-9984-2137-2B45-2E91F7A7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DE9C-D264-9EAD-EBEF-B58E8AA2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2257-DFFA-E708-0D07-6AAA24B5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AF57F-3E19-165B-9CA8-FFC89EAE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9695-8FFB-8B39-8862-76197CD1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14D0-1B09-771F-858F-44C594E5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974-EB7E-30C6-936C-58D03F28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5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5ADF9-2942-E5F7-A0C6-7DA9951AD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65577-A592-6E5C-686E-617C9C66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FE79-1DBD-2ED4-06F5-0420235E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F960-5984-2103-9310-4261B907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429B-4A71-A12B-2ABB-6B226683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CD01-CB61-A2E2-6975-071AF148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0013-4413-634F-4501-D14A6B83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B15A-FB1E-3F30-18F3-6391B24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94CF-972E-79EC-408C-D609F4A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CD14-A24F-5760-669B-30825AD1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184A-25AC-7407-FA21-A3287456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E247-2FA1-FFB7-4308-4F0C67A6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3EC-85D6-7F2B-82B3-89D451E1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4AEA-7019-EC39-1C15-674437B3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D93D-8C69-6863-728C-3061FBA4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2275-6E76-9E13-DB35-D1C347F3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D79D-9CA8-3C4F-6D71-34F7977C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4217-0A0F-EC53-3AD6-E63F6F67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D7BF-E1AB-7EF7-71C1-81092B64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04234-CDF9-F150-2D43-C0F0CFDD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A0D3-0CF8-8800-73CC-ED61A52A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8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C978-577F-1979-F4D9-AE98A5FE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D5FB-5F1B-0AF2-44AB-A4935C55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E387D-0892-986D-86EA-030A53DD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493A4-EE73-C322-66AD-13E1ADCC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D9035-8835-411C-D261-2DB6CA8AE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38885-BC92-5B1D-C0D4-9A926B7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6E2D9-512B-D165-7912-1EBB8F54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0548C-2856-D880-0711-39A49589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D52D-3F64-6379-A912-1D462ED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449F0-2628-3310-3E15-186563BB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E273-C49E-0890-DD39-B57FAC9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A080-D0F7-36E7-F712-0FE91AFA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90581-0ADB-6113-ABA2-46E95A64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559DF-7E30-1A69-EC03-00A6E9A6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9EDA2-07A5-62B1-CB48-4BBB36D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1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062-710C-8BBE-8761-0441F80A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737B-7AF5-EC65-D031-1D218B4A4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4979-5DA1-CD5C-B9D2-2C670B0E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26B38-717B-1821-AB07-DCDD61E0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E510E-9A09-2DC0-15C1-4574FCE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B8CE-71BE-73B7-DF41-4804A01C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016-9D27-A433-AAF6-D2D25F4E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D9D2A-FDF7-3060-9F43-104837DC0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BF2B-F187-4B5D-D8A6-CED39E84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10B0-AD61-795D-CD84-895C6716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E26A-AE32-690C-AF4E-F074A199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B3F6-D097-9EFE-F6A4-C63C77CB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1C0ED-2BD6-3601-BAD9-F83BE7DC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BFD2-F558-C498-8886-CBBF069A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253F-A11F-2A9C-9B20-781CD2CCA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257F-7EC1-4A3D-8037-DB59411796C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9917-5919-B776-EE54-CD341F52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A33-C471-59E4-FCF7-F7610392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0B7D-3C1F-4E17-8F1C-A0ADC38B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overing the new frontiers of the eSports industry - World Football  Summit">
            <a:extLst>
              <a:ext uri="{FF2B5EF4-FFF2-40B4-BE49-F238E27FC236}">
                <a16:creationId xmlns:a16="http://schemas.microsoft.com/office/drawing/2014/main" id="{902D1174-E3EF-2D9D-E4E7-A4BBE582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DC38C-DC80-0527-794D-C52EA7696AB8}"/>
              </a:ext>
            </a:extLst>
          </p:cNvPr>
          <p:cNvSpPr txBox="1"/>
          <p:nvPr/>
        </p:nvSpPr>
        <p:spPr>
          <a:xfrm>
            <a:off x="0" y="192947"/>
            <a:ext cx="860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b="1" i="0" dirty="0">
                <a:solidFill>
                  <a:schemeClr val="bg1"/>
                </a:solidFill>
                <a:effectLst/>
                <a:latin typeface="Raleway" pitchFamily="2" charset="0"/>
              </a:rPr>
              <a:t>Challenge 2 - Esports Tournament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5C898-62AE-65DD-C6A6-A1C122BB6AEF}"/>
              </a:ext>
            </a:extLst>
          </p:cNvPr>
          <p:cNvSpPr txBox="1"/>
          <p:nvPr/>
        </p:nvSpPr>
        <p:spPr>
          <a:xfrm>
            <a:off x="6184064" y="1092192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By – Zahid Shaikh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igh Schools Need to Get Over It and Embrace Esports | WIRED">
            <a:extLst>
              <a:ext uri="{FF2B5EF4-FFF2-40B4-BE49-F238E27FC236}">
                <a16:creationId xmlns:a16="http://schemas.microsoft.com/office/drawing/2014/main" id="{74A23BB5-72AC-EFD6-EAA3-949CAABD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12D99-EBB1-7740-355F-AFF01388B8EC}"/>
              </a:ext>
            </a:extLst>
          </p:cNvPr>
          <p:cNvSpPr txBox="1"/>
          <p:nvPr/>
        </p:nvSpPr>
        <p:spPr>
          <a:xfrm>
            <a:off x="0" y="2439157"/>
            <a:ext cx="35992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Raleway" pitchFamily="2" charset="0"/>
              </a:rPr>
              <a:t>Intro</a:t>
            </a:r>
            <a:endParaRPr lang="en-US" b="1" i="0" dirty="0">
              <a:solidFill>
                <a:schemeClr val="bg1"/>
              </a:solidFill>
              <a:effectLst/>
              <a:latin typeface="Raleway" pitchFamily="2" charset="0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aleway" pitchFamily="2" charset="0"/>
              </a:rPr>
              <a:t>The top eSports competitors from across the globe have gathered to battle it out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Raleway" pitchFamily="2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Raleway" pitchFamily="2" charset="0"/>
              </a:rPr>
              <a:t>Can you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aleway" pitchFamily="2" charset="0"/>
              </a:rPr>
              <a:t>analyse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aleway" pitchFamily="2" charset="0"/>
              </a:rPr>
              <a:t> the following data to find out all about the tournament?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9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 esports logo Cheap Sale - OFF 70%">
            <a:extLst>
              <a:ext uri="{FF2B5EF4-FFF2-40B4-BE49-F238E27FC236}">
                <a16:creationId xmlns:a16="http://schemas.microsoft.com/office/drawing/2014/main" id="{7A3A30D1-0392-A229-FF85-7B07489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1E34E0-5D9D-59DB-4F1D-8734B2C2FDB9}"/>
              </a:ext>
            </a:extLst>
          </p:cNvPr>
          <p:cNvSpPr txBox="1"/>
          <p:nvPr/>
        </p:nvSpPr>
        <p:spPr>
          <a:xfrm>
            <a:off x="5630167" y="343949"/>
            <a:ext cx="10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31742-DFDE-F158-8C7E-F428BB60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3733"/>
            <a:ext cx="411480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20C2F-83DD-5103-0C50-CA525B12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516"/>
            <a:ext cx="4286250" cy="1695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395A6-0EC8-F01E-B97E-AD15C2D9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322" y="3571875"/>
            <a:ext cx="4238625" cy="3286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78092D-5C61-AE7E-F79E-B892254101C5}"/>
              </a:ext>
            </a:extLst>
          </p:cNvPr>
          <p:cNvSpPr txBox="1"/>
          <p:nvPr/>
        </p:nvSpPr>
        <p:spPr>
          <a:xfrm>
            <a:off x="1591567" y="494844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Teams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9C185-A202-126E-3A7B-4CD3AE65CEA4}"/>
              </a:ext>
            </a:extLst>
          </p:cNvPr>
          <p:cNvSpPr txBox="1"/>
          <p:nvPr/>
        </p:nvSpPr>
        <p:spPr>
          <a:xfrm>
            <a:off x="1677292" y="37051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9240E-01D6-50F7-5086-23751BFD44E2}"/>
              </a:ext>
            </a:extLst>
          </p:cNvPr>
          <p:cNvSpPr txBox="1"/>
          <p:nvPr/>
        </p:nvSpPr>
        <p:spPr>
          <a:xfrm>
            <a:off x="9586801" y="324433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30071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 most popular esports games in 2022">
            <a:extLst>
              <a:ext uri="{FF2B5EF4-FFF2-40B4-BE49-F238E27FC236}">
                <a16:creationId xmlns:a16="http://schemas.microsoft.com/office/drawing/2014/main" id="{675D7094-E91E-CD38-3858-B1D17185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DDF70-F8E3-99D5-7686-3125F687FCB1}"/>
              </a:ext>
            </a:extLst>
          </p:cNvPr>
          <p:cNvSpPr txBox="1"/>
          <p:nvPr/>
        </p:nvSpPr>
        <p:spPr>
          <a:xfrm>
            <a:off x="151001" y="226503"/>
            <a:ext cx="35065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1. What are the names of the players whose salary is greater than 100,000?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3EF48-5AF7-6576-CA45-73EC6887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1" y="1334499"/>
            <a:ext cx="3248025" cy="2466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F9695-F943-4EF9-4702-46F7E92DB303}"/>
              </a:ext>
            </a:extLst>
          </p:cNvPr>
          <p:cNvSpPr txBox="1"/>
          <p:nvPr/>
        </p:nvSpPr>
        <p:spPr>
          <a:xfrm>
            <a:off x="8534400" y="226503"/>
            <a:ext cx="350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2. What is the team name of the player with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player_id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= 3?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48090-C900-38E6-5722-45C60EC5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1334499"/>
            <a:ext cx="3800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tnite">
            <a:extLst>
              <a:ext uri="{FF2B5EF4-FFF2-40B4-BE49-F238E27FC236}">
                <a16:creationId xmlns:a16="http://schemas.microsoft.com/office/drawing/2014/main" id="{188F7C06-60B7-E881-9125-ABE2FCAF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B885D-4A59-AD27-65A1-D3475CF5BAE2}"/>
              </a:ext>
            </a:extLst>
          </p:cNvPr>
          <p:cNvSpPr txBox="1"/>
          <p:nvPr/>
        </p:nvSpPr>
        <p:spPr>
          <a:xfrm>
            <a:off x="303400" y="3429000"/>
            <a:ext cx="350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4. What is the team name and captain name of the team with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team_id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2?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FC747-B05E-C776-04B8-F570090A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" y="963678"/>
            <a:ext cx="5143500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A8E38-9B4C-B701-F7D5-6AD873FEAEBF}"/>
              </a:ext>
            </a:extLst>
          </p:cNvPr>
          <p:cNvSpPr txBox="1"/>
          <p:nvPr/>
        </p:nvSpPr>
        <p:spPr>
          <a:xfrm>
            <a:off x="303401" y="378903"/>
            <a:ext cx="350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3. What is the total number of players in each team?</a:t>
            </a:r>
            <a:endParaRPr lang="en-IN" sz="1600" dirty="0">
              <a:solidFill>
                <a:srgbClr val="92D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3BDE6-EC9B-F1CB-77C6-CF86C0AB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7" y="4423314"/>
            <a:ext cx="4200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unter Strike 2.0 With Improved Graphics, Visuals Incoming? Here's What We  Know So Far">
            <a:extLst>
              <a:ext uri="{FF2B5EF4-FFF2-40B4-BE49-F238E27FC236}">
                <a16:creationId xmlns:a16="http://schemas.microsoft.com/office/drawing/2014/main" id="{89AB6ACF-E739-65FC-C23C-45B14D83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CF373-D4DF-F4D6-6E1F-4BF6556AF1F3}"/>
              </a:ext>
            </a:extLst>
          </p:cNvPr>
          <p:cNvSpPr txBox="1"/>
          <p:nvPr/>
        </p:nvSpPr>
        <p:spPr>
          <a:xfrm>
            <a:off x="169177" y="165683"/>
            <a:ext cx="558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5. What are the player names and their roles in the team with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team_id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1?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340C5-8B82-5253-7998-D4C4D8A1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7" y="1048944"/>
            <a:ext cx="4314825" cy="185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0349A-770B-1984-1C06-4F6CA094DE85}"/>
              </a:ext>
            </a:extLst>
          </p:cNvPr>
          <p:cNvSpPr txBox="1"/>
          <p:nvPr/>
        </p:nvSpPr>
        <p:spPr>
          <a:xfrm>
            <a:off x="169177" y="3511841"/>
            <a:ext cx="558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6. What are the team names and the number of matches they have won?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154BC-E47D-40B4-7834-CDEBC9C20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7" y="4158172"/>
            <a:ext cx="4591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ll of Duty: Vanguard — Another year, another war | GQ India">
            <a:extLst>
              <a:ext uri="{FF2B5EF4-FFF2-40B4-BE49-F238E27FC236}">
                <a16:creationId xmlns:a16="http://schemas.microsoft.com/office/drawing/2014/main" id="{551EF77A-2ECF-81D8-5FF8-369ADDE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23FB5-F3CB-4890-97F3-7282A47B3C53}"/>
              </a:ext>
            </a:extLst>
          </p:cNvPr>
          <p:cNvSpPr txBox="1"/>
          <p:nvPr/>
        </p:nvSpPr>
        <p:spPr>
          <a:xfrm>
            <a:off x="169177" y="165683"/>
            <a:ext cx="486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7. What is the average salary of players in the teams with country 'USA'?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42648-FB4C-58A7-74C6-B477DBBF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7" y="1306119"/>
            <a:ext cx="4038600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EE2B80-ACC5-CE1E-842C-E5A75179CC41}"/>
              </a:ext>
            </a:extLst>
          </p:cNvPr>
          <p:cNvSpPr txBox="1"/>
          <p:nvPr/>
        </p:nvSpPr>
        <p:spPr>
          <a:xfrm>
            <a:off x="7327783" y="198540"/>
            <a:ext cx="486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8. Which team won the most matches?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A737C4-3E74-7B86-388D-D31F1749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491" y="1234681"/>
            <a:ext cx="411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UBG Mobile Doubles Lifetime Revenue to $3 Billion in Just Seven Months">
            <a:extLst>
              <a:ext uri="{FF2B5EF4-FFF2-40B4-BE49-F238E27FC236}">
                <a16:creationId xmlns:a16="http://schemas.microsoft.com/office/drawing/2014/main" id="{63000F47-307D-96CF-1DC3-FA18A00D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A7950-530A-AB59-6A18-88A5C113449C}"/>
              </a:ext>
            </a:extLst>
          </p:cNvPr>
          <p:cNvSpPr txBox="1"/>
          <p:nvPr/>
        </p:nvSpPr>
        <p:spPr>
          <a:xfrm>
            <a:off x="7327782" y="90182"/>
            <a:ext cx="486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9. What are the team names and the number of players in each team whose salary is greater than 100,000?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A0E89-A282-432D-B014-9EF06913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82" y="1103694"/>
            <a:ext cx="4705350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6F3539-C304-ABF1-5C96-C106ABB5EB33}"/>
              </a:ext>
            </a:extLst>
          </p:cNvPr>
          <p:cNvSpPr txBox="1"/>
          <p:nvPr/>
        </p:nvSpPr>
        <p:spPr>
          <a:xfrm>
            <a:off x="7327781" y="3656901"/>
            <a:ext cx="486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10. What is the date and the score of the match with </a:t>
            </a:r>
            <a:r>
              <a:rPr lang="en-US" sz="1800" dirty="0" err="1">
                <a:latin typeface="Consolas" panose="020B0609020204030204" pitchFamily="49" charset="0"/>
              </a:rPr>
              <a:t>match_id</a:t>
            </a:r>
            <a:r>
              <a:rPr lang="en-US" sz="1800" dirty="0">
                <a:latin typeface="Consolas" panose="020B0609020204030204" pitchFamily="49" charset="0"/>
              </a:rPr>
              <a:t> = 3?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CC0FB-E630-0B89-699F-2928BEA4F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81" y="4453855"/>
            <a:ext cx="4067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Raleway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</dc:creator>
  <cp:lastModifiedBy>Zahid</cp:lastModifiedBy>
  <cp:revision>1</cp:revision>
  <dcterms:created xsi:type="dcterms:W3CDTF">2023-06-22T09:05:12Z</dcterms:created>
  <dcterms:modified xsi:type="dcterms:W3CDTF">2023-06-22T09:05:27Z</dcterms:modified>
</cp:coreProperties>
</file>