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1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AD6D-1287-4875-A760-31F08BB6AFFE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AE5E-CF12-452C-8EF9-9B579506A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Version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5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code hosting platform for version control and collaboration. It lets you and others work together on projects from anywhere.</a:t>
            </a:r>
          </a:p>
        </p:txBody>
      </p:sp>
    </p:spTree>
    <p:extLst>
      <p:ext uri="{BB962C8B-B14F-4D97-AF65-F5344CB8AC3E}">
        <p14:creationId xmlns:p14="http://schemas.microsoft.com/office/powerpoint/2010/main" val="185460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</a:t>
            </a:r>
            <a:r>
              <a:rPr lang="en-US" b="1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repository</a:t>
            </a:r>
            <a:r>
              <a:rPr lang="en-US" dirty="0"/>
              <a:t> is usually used to organize a single project. Repositories can contain folders and files, images, videos, spreadsheets, and data sets – anything your project needs. We recommend including a </a:t>
            </a:r>
            <a:r>
              <a:rPr lang="en-US" i="1" dirty="0"/>
              <a:t>README</a:t>
            </a:r>
            <a:r>
              <a:rPr lang="en-US" dirty="0"/>
              <a:t>, or a file with information about your project. GitHub makes it easy to add one at the same time you create your new repository. </a:t>
            </a:r>
            <a:r>
              <a:rPr lang="en-US" i="1" dirty="0"/>
              <a:t>It also offers other common options such as a license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7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 To Git</vt:lpstr>
      <vt:lpstr>What is GitHub</vt:lpstr>
      <vt:lpstr>Create a Repository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Sadegh</dc:creator>
  <cp:lastModifiedBy>Sadegh</cp:lastModifiedBy>
  <cp:revision>3</cp:revision>
  <dcterms:created xsi:type="dcterms:W3CDTF">2016-05-07T01:52:11Z</dcterms:created>
  <dcterms:modified xsi:type="dcterms:W3CDTF">2016-05-07T02:27:49Z</dcterms:modified>
</cp:coreProperties>
</file>