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96" autoAdjust="0"/>
    <p:restoredTop sz="74056" autoAdjust="0"/>
  </p:normalViewPr>
  <p:slideViewPr>
    <p:cSldViewPr snapToGrid="0">
      <p:cViewPr varScale="1">
        <p:scale>
          <a:sx n="50" d="100"/>
          <a:sy n="50" d="100"/>
        </p:scale>
        <p:origin x="12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033932-ABA6-4781-A8DA-5A2CAA5A4982}" type="datetimeFigureOut">
              <a:rPr lang="en-US" smtClean="0"/>
              <a:t>3/4/2020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087BD-A49B-4FF0-9D7D-C5BFFC42F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983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dirty="0"/>
              <a:t>Empathizing with end users - Understand current pain points for customers: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Listening to our customers:</a:t>
            </a:r>
          </a:p>
          <a:p>
            <a:pPr lvl="2"/>
            <a:r>
              <a:rPr lang="en-US" dirty="0"/>
              <a:t>e.g. Our customers told us that our release lifecycle are a bit slow </a:t>
            </a:r>
            <a:r>
              <a:rPr lang="en-US" dirty="0">
                <a:sym typeface="Wingdings" panose="05000000000000000000" pitchFamily="2" charset="2"/>
              </a:rPr>
              <a:t> Impact: 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Bugs are no addressed quickly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Product feature are not using the last security patches and technology 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Listening to QA team:</a:t>
            </a:r>
          </a:p>
          <a:p>
            <a:pPr lvl="2"/>
            <a:r>
              <a:rPr lang="en-US" dirty="0"/>
              <a:t>e.g. It takes too long to validate a SGW WF end to end, which limits the extend of TCs to be executed </a:t>
            </a:r>
            <a:r>
              <a:rPr lang="en-US" dirty="0">
                <a:sym typeface="Wingdings" panose="05000000000000000000" pitchFamily="2" charset="2"/>
              </a:rPr>
              <a:t> Impact:</a:t>
            </a:r>
          </a:p>
          <a:p>
            <a:pPr lvl="3"/>
            <a:r>
              <a:rPr lang="en-US" dirty="0">
                <a:sym typeface="Wingdings" panose="05000000000000000000" pitchFamily="2" charset="2"/>
              </a:rPr>
              <a:t>Risk of unidentified regressions that could be leaked to customers</a:t>
            </a:r>
          </a:p>
          <a:p>
            <a:pPr lvl="3"/>
            <a:r>
              <a:rPr lang="en-US" dirty="0"/>
              <a:t>Too manual and redundant activities leading to waste of time and can reduce motivation of QA team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Watching our competitors and following technology trends:</a:t>
            </a:r>
          </a:p>
          <a:p>
            <a:pPr lvl="2"/>
            <a:r>
              <a:rPr lang="en-US" dirty="0"/>
              <a:t>e.g. Cloud readiness of the product including:</a:t>
            </a:r>
          </a:p>
          <a:p>
            <a:pPr lvl="3"/>
            <a:r>
              <a:rPr lang="en-US" dirty="0"/>
              <a:t>Lack of </a:t>
            </a:r>
            <a:r>
              <a:rPr lang="fr-FR" dirty="0" err="1"/>
              <a:t>elastic</a:t>
            </a:r>
            <a:r>
              <a:rPr lang="en-US" dirty="0"/>
              <a:t> scalability of the SGW service</a:t>
            </a:r>
          </a:p>
          <a:p>
            <a:pPr marL="447675" lvl="3" indent="0">
              <a:buNone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Defining problems from a UX point of view, 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Ideation? - Help &amp; motivate the team to develop innovative ideas to improve UX and increase revenue:</a:t>
            </a:r>
          </a:p>
          <a:p>
            <a:pPr lvl="1"/>
            <a:r>
              <a:rPr lang="en-US" dirty="0"/>
              <a:t>e.g. How can we improve competitiveness by: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Accelerating deliveries consistently and sustainably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Reducing deployment and runtime issues for clients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Improve customer support effectiveness, i.e. better service to clients for less effort from our end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dirty="0"/>
              <a:t>Improve design to be more: </a:t>
            </a:r>
          </a:p>
          <a:p>
            <a:pPr lvl="3"/>
            <a:r>
              <a:rPr lang="en-US" dirty="0"/>
              <a:t>User Friendly </a:t>
            </a:r>
            <a:r>
              <a:rPr lang="en-US" dirty="0">
                <a:sym typeface="Wingdings" panose="05000000000000000000" pitchFamily="2" charset="2"/>
              </a:rPr>
              <a:t> easier configuration, deployment and monitoring </a:t>
            </a:r>
            <a:r>
              <a:rPr lang="en-US" dirty="0" err="1">
                <a:sym typeface="Wingdings" panose="05000000000000000000" pitchFamily="2" charset="2"/>
              </a:rPr>
              <a:t>eXperience</a:t>
            </a:r>
            <a:endParaRPr lang="en-US" dirty="0"/>
          </a:p>
          <a:p>
            <a:pPr lvl="3"/>
            <a:r>
              <a:rPr lang="en-US" dirty="0"/>
              <a:t>Cloud ready </a:t>
            </a:r>
            <a:r>
              <a:rPr lang="en-US" dirty="0">
                <a:sym typeface="Wingdings" panose="05000000000000000000" pitchFamily="2" charset="2"/>
              </a:rPr>
              <a:t> improve scalability and availability of SGW</a:t>
            </a:r>
            <a:endParaRPr lang="en-US" dirty="0"/>
          </a:p>
          <a:p>
            <a:pPr lvl="1"/>
            <a:endParaRPr lang="en-US" dirty="0"/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Prototyping? - Implement niche ideas through Internship program and avoid impact on business roadmap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Use case of SLTP tool </a:t>
            </a:r>
            <a:r>
              <a:rPr lang="en-US" dirty="0">
                <a:sym typeface="Wingdings" panose="05000000000000000000" pitchFamily="2" charset="2"/>
              </a:rPr>
              <a:t> Reduce manual validation of new developed features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ML exchange emulator </a:t>
            </a:r>
            <a:r>
              <a:rPr lang="en-US" dirty="0">
                <a:sym typeface="Wingdings" panose="05000000000000000000" pitchFamily="2" charset="2"/>
              </a:rPr>
              <a:t> Leverage ML to automate </a:t>
            </a:r>
            <a:r>
              <a:rPr lang="en-US" u="sng" dirty="0">
                <a:sym typeface="Wingdings" panose="05000000000000000000" pitchFamily="2" charset="2"/>
              </a:rPr>
              <a:t>live</a:t>
            </a:r>
            <a:r>
              <a:rPr lang="en-US" dirty="0">
                <a:sym typeface="Wingdings" panose="05000000000000000000" pitchFamily="2" charset="2"/>
              </a:rPr>
              <a:t> validation of SGW end to end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Design a bespoke Chatbot API </a:t>
            </a:r>
            <a:r>
              <a:rPr lang="en-US" dirty="0">
                <a:sym typeface="Wingdings" panose="05000000000000000000" pitchFamily="2" charset="2"/>
              </a:rPr>
              <a:t> Looking for ways to improve the end User search </a:t>
            </a:r>
            <a:r>
              <a:rPr lang="en-US" dirty="0" err="1">
                <a:sym typeface="Wingdings" panose="05000000000000000000" pitchFamily="2" charset="2"/>
              </a:rPr>
              <a:t>eXperience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e.g. by integrating Docs and </a:t>
            </a:r>
            <a:r>
              <a:rPr lang="en-US" dirty="0" err="1">
                <a:sym typeface="Wingdings" panose="05000000000000000000" pitchFamily="2" charset="2"/>
              </a:rPr>
              <a:t>TechSupport</a:t>
            </a:r>
            <a:r>
              <a:rPr lang="en-US" dirty="0">
                <a:sym typeface="Wingdings" panose="05000000000000000000" pitchFamily="2" charset="2"/>
              </a:rPr>
              <a:t> content into one location by leveraging NLU ML techniques</a:t>
            </a:r>
            <a:endParaRPr lang="en-US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Prototype evaluation? - Team provides feedback iteratively to fail early and succeed sooner</a:t>
            </a:r>
          </a:p>
          <a:p>
            <a:r>
              <a:rPr lang="en-US" dirty="0"/>
              <a:t>Follow a heuristic approach to new Design problem solving</a:t>
            </a:r>
          </a:p>
          <a:p>
            <a:pPr lvl="1"/>
            <a:r>
              <a:rPr lang="en-US" dirty="0"/>
              <a:t>Use case of Exchange emulator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087BD-A49B-4FF0-9D7D-C5BFFC42F5C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3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Problem</a:t>
            </a:r>
            <a:r>
              <a:rPr lang="fr-FR" dirty="0"/>
              <a:t>: Need </a:t>
            </a:r>
            <a:r>
              <a:rPr lang="fr-FR" dirty="0" err="1"/>
              <a:t>ability</a:t>
            </a:r>
            <a:r>
              <a:rPr lang="fr-FR" dirty="0"/>
              <a:t> to automate SGW </a:t>
            </a:r>
            <a:r>
              <a:rPr lang="fr-FR" u="sng" dirty="0"/>
              <a:t>live</a:t>
            </a:r>
            <a:r>
              <a:rPr lang="fr-FR" dirty="0"/>
              <a:t> validation for new </a:t>
            </a:r>
            <a:r>
              <a:rPr lang="fr-FR" dirty="0" err="1"/>
              <a:t>developed</a:t>
            </a:r>
            <a:r>
              <a:rPr lang="fr-FR" dirty="0"/>
              <a:t> </a:t>
            </a:r>
            <a:r>
              <a:rPr lang="fr-FR" dirty="0" err="1"/>
              <a:t>features</a:t>
            </a:r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Challenges:</a:t>
            </a:r>
          </a:p>
          <a:p>
            <a:pPr lvl="2"/>
            <a:r>
              <a:rPr lang="fr-FR" dirty="0" err="1"/>
              <a:t>Currently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manually</a:t>
            </a:r>
            <a:r>
              <a:rPr lang="fr-FR" dirty="0"/>
              <a:t> </a:t>
            </a:r>
            <a:r>
              <a:rPr lang="fr-FR" dirty="0" err="1"/>
              <a:t>interact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exchange for </a:t>
            </a:r>
            <a:r>
              <a:rPr lang="fr-FR" dirty="0" err="1"/>
              <a:t>trade</a:t>
            </a:r>
            <a:r>
              <a:rPr lang="fr-FR" dirty="0"/>
              <a:t> injection</a:t>
            </a:r>
          </a:p>
          <a:p>
            <a:pPr lvl="2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rely</a:t>
            </a:r>
            <a:r>
              <a:rPr lang="fr-FR" dirty="0"/>
              <a:t> on CCP server </a:t>
            </a:r>
            <a:r>
              <a:rPr lang="fr-FR" dirty="0" err="1"/>
              <a:t>availability</a:t>
            </a:r>
            <a:r>
              <a:rPr lang="fr-FR" dirty="0"/>
              <a:t> to </a:t>
            </a:r>
            <a:r>
              <a:rPr lang="fr-FR" dirty="0" err="1"/>
              <a:t>perform</a:t>
            </a:r>
            <a:r>
              <a:rPr lang="fr-FR" dirty="0"/>
              <a:t> live </a:t>
            </a:r>
            <a:r>
              <a:rPr lang="fr-FR" dirty="0" err="1"/>
              <a:t>testing</a:t>
            </a:r>
            <a:endParaRPr lang="fr-F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 err="1"/>
              <a:t>Proposed</a:t>
            </a:r>
            <a:r>
              <a:rPr lang="fr-FR" dirty="0"/>
              <a:t> </a:t>
            </a:r>
            <a:r>
              <a:rPr lang="fr-FR" dirty="0" err="1"/>
              <a:t>approach</a:t>
            </a:r>
            <a:r>
              <a:rPr lang="fr-FR" dirty="0"/>
              <a:t>: </a:t>
            </a:r>
            <a:r>
              <a:rPr lang="fr-FR" dirty="0" err="1"/>
              <a:t>Leverage</a:t>
            </a:r>
            <a:r>
              <a:rPr lang="fr-FR" dirty="0"/>
              <a:t> ML to </a:t>
            </a:r>
            <a:r>
              <a:rPr lang="fr-FR" dirty="0" err="1"/>
              <a:t>understand</a:t>
            </a:r>
            <a:r>
              <a:rPr lang="fr-FR" dirty="0"/>
              <a:t> CCP APIs and </a:t>
            </a:r>
            <a:r>
              <a:rPr lang="fr-FR" dirty="0" err="1"/>
              <a:t>emulate</a:t>
            </a:r>
            <a:r>
              <a:rPr lang="fr-FR" dirty="0"/>
              <a:t> </a:t>
            </a:r>
            <a:r>
              <a:rPr lang="fr-FR" dirty="0" err="1"/>
              <a:t>market</a:t>
            </a:r>
            <a:r>
              <a:rPr lang="fr-FR" dirty="0"/>
              <a:t> </a:t>
            </a:r>
            <a:r>
              <a:rPr lang="fr-FR" dirty="0" err="1"/>
              <a:t>behaviours</a:t>
            </a:r>
            <a:endParaRPr lang="fr-FR" dirty="0"/>
          </a:p>
          <a:p>
            <a:pPr lvl="1"/>
            <a:endParaRPr lang="fr-FR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dirty="0"/>
              <a:t>Project </a:t>
            </a:r>
            <a:r>
              <a:rPr lang="fr-FR" dirty="0" err="1"/>
              <a:t>path</a:t>
            </a:r>
            <a:r>
              <a:rPr lang="fr-FR" dirty="0"/>
              <a:t>:</a:t>
            </a:r>
          </a:p>
          <a:p>
            <a:pPr marL="1143000" lvl="2" indent="-228600">
              <a:buFont typeface="+mj-lt"/>
              <a:buAutoNum type="arabicPeriod"/>
            </a:pPr>
            <a:r>
              <a:rPr lang="fr-FR" dirty="0"/>
              <a:t>First </a:t>
            </a:r>
            <a:r>
              <a:rPr lang="fr-FR" dirty="0" err="1"/>
              <a:t>year</a:t>
            </a:r>
            <a:r>
              <a:rPr lang="fr-FR" dirty="0"/>
              <a:t> 2018 (1 </a:t>
            </a:r>
            <a:r>
              <a:rPr lang="fr-FR" dirty="0" err="1"/>
              <a:t>intern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 –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ML </a:t>
            </a:r>
            <a:r>
              <a:rPr lang="fr-FR" dirty="0" err="1"/>
              <a:t>knowledge</a:t>
            </a:r>
            <a:r>
              <a:rPr lang="fr-FR" dirty="0"/>
              <a:t> but not a data </a:t>
            </a:r>
            <a:r>
              <a:rPr lang="fr-FR" dirty="0" err="1"/>
              <a:t>scientist</a:t>
            </a:r>
            <a:r>
              <a:rPr lang="fr-FR" dirty="0"/>
              <a:t>): </a:t>
            </a:r>
          </a:p>
          <a:p>
            <a:pPr lvl="3"/>
            <a:r>
              <a:rPr lang="fr-FR" dirty="0"/>
              <a:t>Challenges: </a:t>
            </a:r>
          </a:p>
          <a:p>
            <a:pPr lvl="4"/>
            <a:r>
              <a:rPr lang="fr-FR" dirty="0" err="1"/>
              <a:t>Lack</a:t>
            </a:r>
            <a:r>
              <a:rPr lang="fr-FR" dirty="0"/>
              <a:t> of </a:t>
            </a:r>
            <a:r>
              <a:rPr lang="fr-FR" dirty="0" err="1"/>
              <a:t>knowledge</a:t>
            </a:r>
            <a:r>
              <a:rPr lang="fr-FR" dirty="0"/>
              <a:t> on ML techniques &amp; on </a:t>
            </a:r>
            <a:r>
              <a:rPr lang="fr-FR" dirty="0" err="1"/>
              <a:t>suitable</a:t>
            </a:r>
            <a:r>
              <a:rPr lang="fr-FR" dirty="0"/>
              <a:t> </a:t>
            </a:r>
            <a:r>
              <a:rPr lang="fr-FR" dirty="0" err="1"/>
              <a:t>Technology</a:t>
            </a:r>
            <a:r>
              <a:rPr lang="fr-FR" dirty="0"/>
              <a:t> to solve the </a:t>
            </a:r>
            <a:r>
              <a:rPr lang="fr-FR" dirty="0" err="1"/>
              <a:t>problem</a:t>
            </a:r>
            <a:r>
              <a:rPr lang="fr-FR" dirty="0"/>
              <a:t> at hand</a:t>
            </a:r>
          </a:p>
          <a:p>
            <a:pPr lvl="3"/>
            <a:r>
              <a:rPr lang="fr-FR" dirty="0" err="1"/>
              <a:t>Result</a:t>
            </a:r>
            <a:r>
              <a:rPr lang="fr-FR" dirty="0"/>
              <a:t>: 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a single type of </a:t>
            </a:r>
            <a:r>
              <a:rPr lang="fr-FR" dirty="0" err="1"/>
              <a:t>attributes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classification </a:t>
            </a:r>
            <a:r>
              <a:rPr lang="fr-FR" dirty="0" err="1"/>
              <a:t>algorithms</a:t>
            </a:r>
            <a:endParaRPr lang="fr-FR" dirty="0"/>
          </a:p>
          <a:p>
            <a:pPr lvl="3"/>
            <a:r>
              <a:rPr lang="fr-FR" dirty="0"/>
              <a:t>Lesson </a:t>
            </a:r>
            <a:r>
              <a:rPr lang="fr-FR" dirty="0" err="1"/>
              <a:t>learnt</a:t>
            </a:r>
            <a:r>
              <a:rPr lang="fr-FR" dirty="0"/>
              <a:t>: </a:t>
            </a:r>
          </a:p>
          <a:p>
            <a:pPr lvl="4"/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acquire</a:t>
            </a:r>
            <a:r>
              <a:rPr lang="fr-FR" dirty="0"/>
              <a:t> more </a:t>
            </a:r>
            <a:r>
              <a:rPr lang="fr-FR" dirty="0" err="1"/>
              <a:t>knowledge</a:t>
            </a:r>
            <a:r>
              <a:rPr lang="fr-FR" dirty="0"/>
              <a:t> about ML techniques </a:t>
            </a:r>
          </a:p>
          <a:p>
            <a:pPr lvl="4"/>
            <a:r>
              <a:rPr lang="fr-FR" dirty="0"/>
              <a:t>Need to </a:t>
            </a:r>
            <a:r>
              <a:rPr lang="fr-FR" dirty="0" err="1"/>
              <a:t>understand</a:t>
            </a:r>
            <a:r>
              <a:rPr lang="fr-FR" dirty="0"/>
              <a:t> how to </a:t>
            </a:r>
            <a:r>
              <a:rPr lang="fr-FR" dirty="0" err="1"/>
              <a:t>leverage</a:t>
            </a:r>
            <a:r>
              <a:rPr lang="fr-FR" dirty="0"/>
              <a:t> </a:t>
            </a:r>
            <a:r>
              <a:rPr lang="fr-FR" dirty="0" err="1"/>
              <a:t>these</a:t>
            </a:r>
            <a:r>
              <a:rPr lang="fr-FR" dirty="0"/>
              <a:t> ML techniques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fr-FR" dirty="0"/>
              <a:t>Second </a:t>
            </a:r>
            <a:r>
              <a:rPr lang="fr-FR" dirty="0" err="1"/>
              <a:t>year</a:t>
            </a:r>
            <a:r>
              <a:rPr lang="fr-FR" dirty="0"/>
              <a:t> 2019 (2 </a:t>
            </a:r>
            <a:r>
              <a:rPr lang="fr-FR" dirty="0" err="1"/>
              <a:t>intern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– Not a data </a:t>
            </a:r>
            <a:r>
              <a:rPr lang="fr-FR" dirty="0" err="1"/>
              <a:t>scientist</a:t>
            </a:r>
            <a:r>
              <a:rPr lang="fr-FR" dirty="0"/>
              <a:t>)</a:t>
            </a:r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/>
              <a:t>Challenges:</a:t>
            </a:r>
          </a:p>
          <a:p>
            <a:pPr lvl="4"/>
            <a:r>
              <a:rPr lang="fr-FR" dirty="0"/>
              <a:t>A </a:t>
            </a:r>
            <a:r>
              <a:rPr lang="fr-FR" dirty="0" err="1"/>
              <a:t>datascientist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more up to speed and </a:t>
            </a:r>
            <a:r>
              <a:rPr lang="fr-FR" dirty="0" err="1"/>
              <a:t>knowledgeable</a:t>
            </a:r>
            <a:r>
              <a:rPr lang="fr-FR" dirty="0"/>
              <a:t> to propose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ways</a:t>
            </a:r>
            <a:endParaRPr lang="fr-FR" dirty="0"/>
          </a:p>
          <a:p>
            <a:pPr marL="1543050" lvl="3" indent="-171450">
              <a:buFont typeface="Arial" panose="020B0604020202020204" pitchFamily="34" charset="0"/>
              <a:buChar char="•"/>
            </a:pPr>
            <a:r>
              <a:rPr lang="fr-FR" dirty="0" err="1"/>
              <a:t>Result</a:t>
            </a:r>
            <a:r>
              <a:rPr lang="fr-FR" dirty="0"/>
              <a:t>: </a:t>
            </a:r>
            <a:r>
              <a:rPr lang="fr-FR" dirty="0" err="1"/>
              <a:t>Acquired</a:t>
            </a:r>
            <a:r>
              <a:rPr lang="fr-FR" dirty="0"/>
              <a:t> </a:t>
            </a:r>
            <a:r>
              <a:rPr lang="fr-FR" dirty="0" err="1"/>
              <a:t>better</a:t>
            </a:r>
            <a:r>
              <a:rPr lang="fr-FR" dirty="0"/>
              <a:t> ML </a:t>
            </a:r>
            <a:r>
              <a:rPr lang="fr-FR" dirty="0" err="1"/>
              <a:t>knowledge</a:t>
            </a:r>
            <a:r>
              <a:rPr lang="fr-FR" dirty="0"/>
              <a:t>, Techniques and Dev </a:t>
            </a:r>
            <a:r>
              <a:rPr lang="fr-FR" dirty="0" err="1"/>
              <a:t>environments</a:t>
            </a:r>
            <a:endParaRPr lang="fr-FR" dirty="0"/>
          </a:p>
          <a:p>
            <a:pPr lvl="3"/>
            <a:r>
              <a:rPr lang="fr-FR" dirty="0"/>
              <a:t>Lesson </a:t>
            </a:r>
            <a:r>
              <a:rPr lang="fr-FR" dirty="0" err="1"/>
              <a:t>learnt</a:t>
            </a:r>
            <a:r>
              <a:rPr lang="fr-FR" dirty="0"/>
              <a:t>:</a:t>
            </a:r>
          </a:p>
          <a:p>
            <a:pPr marL="2000250" lvl="4" indent="-171450">
              <a:buFont typeface="Arial" panose="020B0604020202020204" pitchFamily="34" charset="0"/>
              <a:buChar char="•"/>
            </a:pPr>
            <a:r>
              <a:rPr lang="fr-FR" dirty="0" err="1"/>
              <a:t>Various</a:t>
            </a:r>
            <a:r>
              <a:rPr lang="fr-FR" dirty="0"/>
              <a:t> techniques </a:t>
            </a:r>
            <a:r>
              <a:rPr lang="fr-FR" dirty="0" err="1"/>
              <a:t>needed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applied</a:t>
            </a:r>
            <a:r>
              <a:rPr lang="fr-FR" dirty="0"/>
              <a:t> </a:t>
            </a:r>
            <a:r>
              <a:rPr lang="fr-FR" dirty="0" err="1"/>
              <a:t>prior</a:t>
            </a:r>
            <a:r>
              <a:rPr lang="fr-FR" dirty="0"/>
              <a:t> to ML modeling, </a:t>
            </a:r>
            <a:r>
              <a:rPr lang="fr-FR" dirty="0" err="1"/>
              <a:t>including</a:t>
            </a:r>
            <a:r>
              <a:rPr lang="fr-FR" dirty="0"/>
              <a:t>: </a:t>
            </a:r>
          </a:p>
          <a:p>
            <a:pPr marL="2457450" lvl="5" indent="-171450">
              <a:buFont typeface="Arial" panose="020B0604020202020204" pitchFamily="34" charset="0"/>
              <a:buChar char="•"/>
            </a:pPr>
            <a:r>
              <a:rPr lang="fr-FR" dirty="0"/>
              <a:t>Reduction of </a:t>
            </a:r>
            <a:r>
              <a:rPr lang="fr-FR" dirty="0" err="1"/>
              <a:t>dimensionality</a:t>
            </a:r>
            <a:r>
              <a:rPr lang="fr-FR" dirty="0"/>
              <a:t> (</a:t>
            </a:r>
            <a:r>
              <a:rPr lang="fr-FR" dirty="0" err="1"/>
              <a:t>Reduce</a:t>
            </a:r>
            <a:r>
              <a:rPr lang="fr-FR" dirty="0"/>
              <a:t> the </a:t>
            </a:r>
            <a:r>
              <a:rPr lang="fr-FR" dirty="0" err="1"/>
              <a:t>number</a:t>
            </a:r>
            <a:r>
              <a:rPr lang="fr-FR" dirty="0"/>
              <a:t> of </a:t>
            </a:r>
            <a:r>
              <a:rPr lang="fr-FR" dirty="0" err="1"/>
              <a:t>attributes</a:t>
            </a:r>
            <a:r>
              <a:rPr lang="fr-FR" dirty="0"/>
              <a:t>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ML)</a:t>
            </a:r>
          </a:p>
          <a:p>
            <a:pPr marL="2457450" lvl="5" indent="-171450">
              <a:buFont typeface="Arial" panose="020B0604020202020204" pitchFamily="34" charset="0"/>
              <a:buChar char="•"/>
            </a:pPr>
            <a:r>
              <a:rPr lang="fr-FR" dirty="0" err="1"/>
              <a:t>Consider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types of ML algos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various</a:t>
            </a:r>
            <a:r>
              <a:rPr lang="fr-FR" dirty="0"/>
              <a:t> types of </a:t>
            </a:r>
            <a:r>
              <a:rPr lang="fr-FR" dirty="0" err="1"/>
              <a:t>attributes</a:t>
            </a:r>
            <a:endParaRPr lang="fr-FR" dirty="0"/>
          </a:p>
          <a:p>
            <a:pPr marL="2457450" lvl="5" indent="-171450">
              <a:buFont typeface="Arial" panose="020B0604020202020204" pitchFamily="34" charset="0"/>
              <a:buChar char="•"/>
            </a:pPr>
            <a:r>
              <a:rPr lang="fr-FR" dirty="0"/>
              <a:t>ML </a:t>
            </a:r>
            <a:r>
              <a:rPr lang="fr-FR" dirty="0" err="1"/>
              <a:t>will</a:t>
            </a:r>
            <a:r>
              <a:rPr lang="fr-FR" dirty="0"/>
              <a:t> not </a:t>
            </a:r>
            <a:r>
              <a:rPr lang="fr-FR" dirty="0" err="1"/>
              <a:t>be</a:t>
            </a:r>
            <a:r>
              <a:rPr lang="fr-FR" dirty="0"/>
              <a:t> able to </a:t>
            </a:r>
            <a:r>
              <a:rPr lang="fr-FR" dirty="0" err="1"/>
              <a:t>predict</a:t>
            </a:r>
            <a:r>
              <a:rPr lang="fr-FR" dirty="0"/>
              <a:t> </a:t>
            </a:r>
            <a:r>
              <a:rPr lang="fr-FR" dirty="0" err="1"/>
              <a:t>random</a:t>
            </a:r>
            <a:r>
              <a:rPr lang="fr-FR" dirty="0"/>
              <a:t> value </a:t>
            </a:r>
            <a:r>
              <a:rPr lang="fr-FR" dirty="0" err="1"/>
              <a:t>attributes</a:t>
            </a:r>
            <a:r>
              <a:rPr lang="fr-FR" dirty="0"/>
              <a:t>, </a:t>
            </a:r>
            <a:r>
              <a:rPr lang="fr-FR" dirty="0" err="1"/>
              <a:t>so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should</a:t>
            </a:r>
            <a:r>
              <a:rPr lang="fr-FR" dirty="0"/>
              <a:t> look for </a:t>
            </a:r>
            <a:r>
              <a:rPr lang="fr-FR" dirty="0" err="1"/>
              <a:t>ways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</a:t>
            </a:r>
            <a:r>
              <a:rPr lang="fr-FR" dirty="0" err="1"/>
              <a:t>dependency</a:t>
            </a:r>
            <a:r>
              <a:rPr lang="fr-FR" dirty="0"/>
              <a:t> </a:t>
            </a:r>
            <a:r>
              <a:rPr lang="fr-FR" dirty="0" err="1"/>
              <a:t>rules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variables</a:t>
            </a:r>
          </a:p>
          <a:p>
            <a:pPr marL="1143000" lvl="2" indent="-228600">
              <a:buFont typeface="+mj-lt"/>
              <a:buAutoNum type="arabicPeriod"/>
            </a:pPr>
            <a:r>
              <a:rPr lang="fr-FR" dirty="0" err="1"/>
              <a:t>Third</a:t>
            </a:r>
            <a:r>
              <a:rPr lang="fr-FR" dirty="0"/>
              <a:t> </a:t>
            </a:r>
            <a:r>
              <a:rPr lang="fr-FR" dirty="0" err="1"/>
              <a:t>year</a:t>
            </a:r>
            <a:r>
              <a:rPr lang="fr-FR" dirty="0"/>
              <a:t> 2020 (2 </a:t>
            </a:r>
            <a:r>
              <a:rPr lang="fr-FR" dirty="0" err="1"/>
              <a:t>intern</a:t>
            </a:r>
            <a:r>
              <a:rPr lang="fr-FR" dirty="0"/>
              <a:t> </a:t>
            </a:r>
            <a:r>
              <a:rPr lang="fr-FR" dirty="0" err="1"/>
              <a:t>students</a:t>
            </a:r>
            <a:r>
              <a:rPr lang="fr-FR" dirty="0"/>
              <a:t> – One of </a:t>
            </a:r>
            <a:r>
              <a:rPr lang="fr-FR" dirty="0" err="1"/>
              <a:t>them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data </a:t>
            </a:r>
            <a:r>
              <a:rPr lang="fr-FR" dirty="0" err="1"/>
              <a:t>sciense</a:t>
            </a:r>
            <a:r>
              <a:rPr lang="fr-FR" dirty="0"/>
              <a:t> </a:t>
            </a:r>
            <a:r>
              <a:rPr lang="fr-FR" dirty="0" err="1"/>
              <a:t>student</a:t>
            </a:r>
            <a:r>
              <a:rPr lang="fr-FR" dirty="0"/>
              <a:t>)</a:t>
            </a:r>
          </a:p>
          <a:p>
            <a:pPr lvl="3"/>
            <a:r>
              <a:rPr lang="fr-FR" dirty="0"/>
              <a:t>Challenges: ???</a:t>
            </a:r>
          </a:p>
          <a:p>
            <a:pPr lvl="3"/>
            <a:r>
              <a:rPr lang="fr-FR" dirty="0" err="1"/>
              <a:t>Result</a:t>
            </a:r>
            <a:r>
              <a:rPr lang="fr-FR" dirty="0"/>
              <a:t>: ???</a:t>
            </a:r>
          </a:p>
          <a:p>
            <a:pPr lvl="3"/>
            <a:r>
              <a:rPr lang="fr-FR" dirty="0"/>
              <a:t>Lesson </a:t>
            </a:r>
            <a:r>
              <a:rPr lang="fr-FR" dirty="0" err="1"/>
              <a:t>learnt</a:t>
            </a:r>
            <a:r>
              <a:rPr lang="fr-FR" dirty="0"/>
              <a:t>: ???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087BD-A49B-4FF0-9D7D-C5BFFC42F5C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72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87351"/>
            <a:ext cx="37776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ja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401"/>
            <a:ext cx="384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7" y="1585384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954" y="0"/>
            <a:ext cx="7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01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051119" y="6528824"/>
            <a:ext cx="624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20702" y="1656196"/>
            <a:ext cx="11137644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45798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89013"/>
            <a:ext cx="11148483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20702" y="1833032"/>
            <a:ext cx="11137644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19599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751" y="1660525"/>
            <a:ext cx="5462923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78103" y="1660525"/>
            <a:ext cx="54624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83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517751" y="1828800"/>
            <a:ext cx="5462923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6178103" y="1828800"/>
            <a:ext cx="54624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89013"/>
            <a:ext cx="11148483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75678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3758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509861" y="993871"/>
            <a:ext cx="11148483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39118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8999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1141527" y="1089791"/>
            <a:ext cx="9947392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38280336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1141527" y="1089792"/>
            <a:ext cx="9947392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bg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51263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name, 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3237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 userDrawn="1"/>
        </p:nvGrpSpPr>
        <p:grpSpPr>
          <a:xfrm>
            <a:off x="1141527" y="1084757"/>
            <a:ext cx="9947392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 sz="1800"/>
            </a:p>
          </p:txBody>
        </p:sp>
      </p:grpSp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1295467" y="1219201"/>
            <a:ext cx="9625672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21203352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22816" y="1655765"/>
            <a:ext cx="5424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6254677" y="1655764"/>
            <a:ext cx="5403667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8798660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12192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2000" y="2886675"/>
            <a:ext cx="6288000" cy="10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5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A5923-54F9-4ED9-A1AB-1F39896DEA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76328-8C30-47A3-A7A0-08DA643BB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ADFDA9-C106-4C33-9ADC-5C19D290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A8701-C280-4D27-B2AC-139E610F5405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64F7BE-C02B-4F84-8130-1076D5CD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FB959-1DBA-45F1-A0DC-2ECE58A74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80C7E-A378-46B5-AF69-F487942DF7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96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8988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237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89885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80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1409702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3376663"/>
            <a:ext cx="8016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5796876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5557309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52852" y="5374990"/>
            <a:ext cx="3965312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1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12192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676277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2643238"/>
            <a:ext cx="8016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4345851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4106284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701516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12192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510117" y="676277"/>
            <a:ext cx="8016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510117" y="2643238"/>
            <a:ext cx="8016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508800" y="4345851"/>
            <a:ext cx="37776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10117" y="4106284"/>
            <a:ext cx="576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425498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399"/>
            <a:ext cx="384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6" y="1585381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6954" y="-1587"/>
            <a:ext cx="7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05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10117" y="550399"/>
            <a:ext cx="384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10117" y="1580575"/>
            <a:ext cx="384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8801" y="0"/>
            <a:ext cx="78250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6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12192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0117" y="511079"/>
            <a:ext cx="11148227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1119" y="6528824"/>
            <a:ext cx="624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24805" y="1660526"/>
            <a:ext cx="11133539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4805" y="6404902"/>
            <a:ext cx="818387" cy="252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D7F64-52C7-4769-8956-332619B168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97AFD-8165-4598-9953-E5D15DB6FE04}" type="datetimeFigureOut">
              <a:rPr lang="en-US" smtClean="0"/>
              <a:t>3/3/2020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41FFD-B6B9-42D9-B07B-C909EAC16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501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3A2E00-DBC0-40A5-8019-F93E0E211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prstGeom prst="rect">
            <a:avLst/>
          </a:prstGeom>
        </p:spPr>
        <p:txBody>
          <a:bodyPr/>
          <a:lstStyle/>
          <a:p>
            <a:fld id="{C60C2248-B95D-984B-A0F4-42B9A4652AA7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EEE53B5-EF5F-44EB-8AD2-782308E95F4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0" dirty="0"/>
              <a:t>“</a:t>
            </a:r>
            <a:r>
              <a:rPr lang="en-US" b="0" i="1" dirty="0"/>
              <a:t>The focus of innovation has shifted from being engineering-driven to design-driven, from product-centric to customer-centric, and marketing-focused to user-experience-focused”</a:t>
            </a:r>
          </a:p>
          <a:p>
            <a:pPr algn="r"/>
            <a:endParaRPr lang="en-US" sz="1600" b="0" i="1" dirty="0"/>
          </a:p>
          <a:p>
            <a:pPr algn="r"/>
            <a:r>
              <a:rPr lang="en-US" sz="1600" b="0" i="1" dirty="0"/>
              <a:t>Linda </a:t>
            </a:r>
            <a:r>
              <a:rPr lang="en-US" sz="1600" b="0" i="1" dirty="0" err="1"/>
              <a:t>Naiman</a:t>
            </a:r>
            <a:r>
              <a:rPr lang="en-US" sz="1600" b="0" i="1" dirty="0"/>
              <a:t> Founder of Creativity at work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09507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7FC9CB-CC47-48E3-A87E-1BE0B8E332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Design-led companies such as Apple, Pepsi, Procter &amp; Gamble and SAP have outperformed the S&amp;P 500 by an extraordinary 211%.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157A12-CAC8-461A-AE61-338E9D13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thinking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F71376F-6C99-4CD8-8A89-B878B84CE3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F1A871-CBD3-4E19-A78F-4A0C9E2F405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defTabSz="285750">
              <a:buNone/>
            </a:pPr>
            <a:r>
              <a:rPr lang="en-US" sz="1100" dirty="0"/>
              <a:t>By Design Management Institute</a:t>
            </a:r>
          </a:p>
        </p:txBody>
      </p:sp>
      <p:pic>
        <p:nvPicPr>
          <p:cNvPr id="1028" name="Picture 4" descr="DMI Design Value Index">
            <a:extLst>
              <a:ext uri="{FF2B5EF4-FFF2-40B4-BE49-F238E27FC236}">
                <a16:creationId xmlns:a16="http://schemas.microsoft.com/office/drawing/2014/main" id="{76EDF27D-E677-428A-9EC1-F15E1C3B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17667"/>
            <a:ext cx="7826205" cy="390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01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7ADC-3891-4AC3-9720-174A5B34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Design Thinking?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AF4FF0C-1BCD-4E4E-9E47-B73F4BC94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6DDE4-AAAF-4196-B6A3-F80361A1A8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 problem solving approach revolving around end user experience (UX), promoting:</a:t>
            </a:r>
          </a:p>
          <a:p>
            <a:pPr lvl="1"/>
            <a:r>
              <a:rPr lang="en-US" dirty="0"/>
              <a:t>Empathizing with users and immersing our selves into the CX to identify and better understand the pain points</a:t>
            </a:r>
          </a:p>
          <a:p>
            <a:pPr lvl="1"/>
            <a:r>
              <a:rPr lang="en-US" dirty="0"/>
              <a:t>Defining the problem from the end user point of view and challenges assumptions</a:t>
            </a:r>
          </a:p>
          <a:p>
            <a:pPr lvl="1"/>
            <a:r>
              <a:rPr lang="en-US" dirty="0"/>
              <a:t>Ideate with the end user, i.e. get the end user to be part of the design decisions</a:t>
            </a:r>
          </a:p>
          <a:p>
            <a:pPr lvl="1"/>
            <a:r>
              <a:rPr lang="en-US" dirty="0"/>
              <a:t>Prototyping and evaluating iteratively until reaching a better UX</a:t>
            </a:r>
          </a:p>
        </p:txBody>
      </p:sp>
    </p:spTree>
    <p:extLst>
      <p:ext uri="{BB962C8B-B14F-4D97-AF65-F5344CB8AC3E}">
        <p14:creationId xmlns:p14="http://schemas.microsoft.com/office/powerpoint/2010/main" val="238762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A7B4-44BF-4615-9C42-D356A461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are we doing it 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A803BA-3B93-4475-BD90-51B5D6A7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8A51D-2269-4B81-830C-06090513C22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Understand current pain points for customers</a:t>
            </a:r>
          </a:p>
          <a:p>
            <a:r>
              <a:rPr lang="en-US" b="0" dirty="0"/>
              <a:t>Defining problems from a UX point of view </a:t>
            </a:r>
          </a:p>
          <a:p>
            <a:r>
              <a:rPr lang="en-US" b="0" dirty="0"/>
              <a:t>Ideation? - Help &amp; motivate the team to develop innovative ideas to improve UX and increase revenue:</a:t>
            </a:r>
          </a:p>
          <a:p>
            <a:r>
              <a:rPr lang="en-US" b="0" dirty="0"/>
              <a:t>Prototyping? - Implement niche ideas through Internship program and avoid impact on business roadmap</a:t>
            </a:r>
          </a:p>
          <a:p>
            <a:r>
              <a:rPr lang="en-US" b="0" dirty="0"/>
              <a:t>Prototype evaluation? - Team provides feedback iteratively to fail early and succeed sooner</a:t>
            </a:r>
          </a:p>
          <a:p>
            <a:r>
              <a:rPr lang="en-US" b="0" dirty="0"/>
              <a:t>Follow a heuristic approach to new Design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55602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1523999" y="1091473"/>
            <a:ext cx="10041467" cy="4902165"/>
            <a:chOff x="0" y="774866"/>
            <a:chExt cx="9144000" cy="6083135"/>
          </a:xfrm>
        </p:grpSpPr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0" y="774866"/>
              <a:ext cx="9144000" cy="6083134"/>
            </a:xfrm>
            <a:custGeom>
              <a:avLst/>
              <a:gdLst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9902 h 6083134"/>
                <a:gd name="connsiteX77" fmla="*/ 4160360 w 9144000"/>
                <a:gd name="connsiteY77" fmla="*/ 1520401 h 6083134"/>
                <a:gd name="connsiteX78" fmla="*/ 4163861 w 9144000"/>
                <a:gd name="connsiteY78" fmla="*/ 1516046 h 6083134"/>
                <a:gd name="connsiteX79" fmla="*/ 4163861 w 9144000"/>
                <a:gd name="connsiteY79" fmla="*/ 1497042 h 6083134"/>
                <a:gd name="connsiteX80" fmla="*/ 4139354 w 9144000"/>
                <a:gd name="connsiteY80" fmla="*/ 1452700 h 6083134"/>
                <a:gd name="connsiteX81" fmla="*/ 4072836 w 9144000"/>
                <a:gd name="connsiteY81" fmla="*/ 1392521 h 6083134"/>
                <a:gd name="connsiteX82" fmla="*/ 3852275 w 9144000"/>
                <a:gd name="connsiteY82" fmla="*/ 1259494 h 6083134"/>
                <a:gd name="connsiteX83" fmla="*/ 3558194 w 9144000"/>
                <a:gd name="connsiteY83" fmla="*/ 1132802 h 6083134"/>
                <a:gd name="connsiteX84" fmla="*/ 3232605 w 9144000"/>
                <a:gd name="connsiteY84" fmla="*/ 1018779 h 6083134"/>
                <a:gd name="connsiteX85" fmla="*/ 2528911 w 9144000"/>
                <a:gd name="connsiteY85" fmla="*/ 825574 h 6083134"/>
                <a:gd name="connsiteX86" fmla="*/ 1030499 w 9144000"/>
                <a:gd name="connsiteY86" fmla="*/ 515179 h 6083134"/>
                <a:gd name="connsiteX87" fmla="*/ 0 w 9144000"/>
                <a:gd name="connsiteY87" fmla="*/ 348488 h 6083134"/>
                <a:gd name="connsiteX88" fmla="*/ 0 w 9144000"/>
                <a:gd name="connsiteY8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0401 h 6083134"/>
                <a:gd name="connsiteX77" fmla="*/ 4163861 w 9144000"/>
                <a:gd name="connsiteY77" fmla="*/ 1516046 h 6083134"/>
                <a:gd name="connsiteX78" fmla="*/ 4163861 w 9144000"/>
                <a:gd name="connsiteY78" fmla="*/ 1497042 h 6083134"/>
                <a:gd name="connsiteX79" fmla="*/ 4139354 w 9144000"/>
                <a:gd name="connsiteY79" fmla="*/ 1452700 h 6083134"/>
                <a:gd name="connsiteX80" fmla="*/ 4072836 w 9144000"/>
                <a:gd name="connsiteY80" fmla="*/ 1392521 h 6083134"/>
                <a:gd name="connsiteX81" fmla="*/ 3852275 w 9144000"/>
                <a:gd name="connsiteY81" fmla="*/ 1259494 h 6083134"/>
                <a:gd name="connsiteX82" fmla="*/ 3558194 w 9144000"/>
                <a:gd name="connsiteY82" fmla="*/ 1132802 h 6083134"/>
                <a:gd name="connsiteX83" fmla="*/ 3232605 w 9144000"/>
                <a:gd name="connsiteY83" fmla="*/ 1018779 h 6083134"/>
                <a:gd name="connsiteX84" fmla="*/ 2528911 w 9144000"/>
                <a:gd name="connsiteY84" fmla="*/ 825574 h 6083134"/>
                <a:gd name="connsiteX85" fmla="*/ 1030499 w 9144000"/>
                <a:gd name="connsiteY85" fmla="*/ 515179 h 6083134"/>
                <a:gd name="connsiteX86" fmla="*/ 0 w 9144000"/>
                <a:gd name="connsiteY86" fmla="*/ 348488 h 6083134"/>
                <a:gd name="connsiteX87" fmla="*/ 0 w 9144000"/>
                <a:gd name="connsiteY87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0360 w 9144000"/>
                <a:gd name="connsiteY76" fmla="*/ 1520401 h 6083134"/>
                <a:gd name="connsiteX77" fmla="*/ 4163861 w 9144000"/>
                <a:gd name="connsiteY77" fmla="*/ 1497042 h 6083134"/>
                <a:gd name="connsiteX78" fmla="*/ 4139354 w 9144000"/>
                <a:gd name="connsiteY78" fmla="*/ 1452700 h 6083134"/>
                <a:gd name="connsiteX79" fmla="*/ 4072836 w 9144000"/>
                <a:gd name="connsiteY79" fmla="*/ 1392521 h 6083134"/>
                <a:gd name="connsiteX80" fmla="*/ 3852275 w 9144000"/>
                <a:gd name="connsiteY80" fmla="*/ 1259494 h 6083134"/>
                <a:gd name="connsiteX81" fmla="*/ 3558194 w 9144000"/>
                <a:gd name="connsiteY81" fmla="*/ 1132802 h 6083134"/>
                <a:gd name="connsiteX82" fmla="*/ 3232605 w 9144000"/>
                <a:gd name="connsiteY82" fmla="*/ 1018779 h 6083134"/>
                <a:gd name="connsiteX83" fmla="*/ 2528911 w 9144000"/>
                <a:gd name="connsiteY83" fmla="*/ 825574 h 6083134"/>
                <a:gd name="connsiteX84" fmla="*/ 1030499 w 9144000"/>
                <a:gd name="connsiteY84" fmla="*/ 515179 h 6083134"/>
                <a:gd name="connsiteX85" fmla="*/ 0 w 9144000"/>
                <a:gd name="connsiteY85" fmla="*/ 348488 h 6083134"/>
                <a:gd name="connsiteX86" fmla="*/ 0 w 9144000"/>
                <a:gd name="connsiteY86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0360 w 9144000"/>
                <a:gd name="connsiteY75" fmla="*/ 1538217 h 6083134"/>
                <a:gd name="connsiteX76" fmla="*/ 4163861 w 9144000"/>
                <a:gd name="connsiteY76" fmla="*/ 1497042 h 6083134"/>
                <a:gd name="connsiteX77" fmla="*/ 4139354 w 9144000"/>
                <a:gd name="connsiteY77" fmla="*/ 1452700 h 6083134"/>
                <a:gd name="connsiteX78" fmla="*/ 4072836 w 9144000"/>
                <a:gd name="connsiteY78" fmla="*/ 1392521 h 6083134"/>
                <a:gd name="connsiteX79" fmla="*/ 3852275 w 9144000"/>
                <a:gd name="connsiteY79" fmla="*/ 1259494 h 6083134"/>
                <a:gd name="connsiteX80" fmla="*/ 3558194 w 9144000"/>
                <a:gd name="connsiteY80" fmla="*/ 1132802 h 6083134"/>
                <a:gd name="connsiteX81" fmla="*/ 3232605 w 9144000"/>
                <a:gd name="connsiteY81" fmla="*/ 1018779 h 6083134"/>
                <a:gd name="connsiteX82" fmla="*/ 2528911 w 9144000"/>
                <a:gd name="connsiteY82" fmla="*/ 825574 h 6083134"/>
                <a:gd name="connsiteX83" fmla="*/ 1030499 w 9144000"/>
                <a:gd name="connsiteY83" fmla="*/ 515179 h 6083134"/>
                <a:gd name="connsiteX84" fmla="*/ 0 w 9144000"/>
                <a:gd name="connsiteY84" fmla="*/ 348488 h 6083134"/>
                <a:gd name="connsiteX85" fmla="*/ 0 w 9144000"/>
                <a:gd name="connsiteY85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3861 w 9144000"/>
                <a:gd name="connsiteY75" fmla="*/ 1497042 h 6083134"/>
                <a:gd name="connsiteX76" fmla="*/ 4139354 w 9144000"/>
                <a:gd name="connsiteY76" fmla="*/ 1452700 h 6083134"/>
                <a:gd name="connsiteX77" fmla="*/ 4072836 w 9144000"/>
                <a:gd name="connsiteY77" fmla="*/ 1392521 h 6083134"/>
                <a:gd name="connsiteX78" fmla="*/ 3852275 w 9144000"/>
                <a:gd name="connsiteY78" fmla="*/ 1259494 h 6083134"/>
                <a:gd name="connsiteX79" fmla="*/ 3558194 w 9144000"/>
                <a:gd name="connsiteY79" fmla="*/ 1132802 h 6083134"/>
                <a:gd name="connsiteX80" fmla="*/ 3232605 w 9144000"/>
                <a:gd name="connsiteY80" fmla="*/ 1018779 h 6083134"/>
                <a:gd name="connsiteX81" fmla="*/ 2528911 w 9144000"/>
                <a:gd name="connsiteY81" fmla="*/ 825574 h 6083134"/>
                <a:gd name="connsiteX82" fmla="*/ 1030499 w 9144000"/>
                <a:gd name="connsiteY82" fmla="*/ 515179 h 6083134"/>
                <a:gd name="connsiteX83" fmla="*/ 0 w 9144000"/>
                <a:gd name="connsiteY83" fmla="*/ 348488 h 6083134"/>
                <a:gd name="connsiteX84" fmla="*/ 0 w 9144000"/>
                <a:gd name="connsiteY84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63861 w 9144000"/>
                <a:gd name="connsiteY75" fmla="*/ 1497042 h 6083134"/>
                <a:gd name="connsiteX76" fmla="*/ 4139354 w 9144000"/>
                <a:gd name="connsiteY76" fmla="*/ 1452700 h 6083134"/>
                <a:gd name="connsiteX77" fmla="*/ 4072836 w 9144000"/>
                <a:gd name="connsiteY77" fmla="*/ 1392521 h 6083134"/>
                <a:gd name="connsiteX78" fmla="*/ 3852275 w 9144000"/>
                <a:gd name="connsiteY78" fmla="*/ 1259494 h 6083134"/>
                <a:gd name="connsiteX79" fmla="*/ 3558194 w 9144000"/>
                <a:gd name="connsiteY79" fmla="*/ 1132802 h 6083134"/>
                <a:gd name="connsiteX80" fmla="*/ 3232605 w 9144000"/>
                <a:gd name="connsiteY80" fmla="*/ 1018779 h 6083134"/>
                <a:gd name="connsiteX81" fmla="*/ 2528911 w 9144000"/>
                <a:gd name="connsiteY81" fmla="*/ 825574 h 6083134"/>
                <a:gd name="connsiteX82" fmla="*/ 1030499 w 9144000"/>
                <a:gd name="connsiteY82" fmla="*/ 515179 h 6083134"/>
                <a:gd name="connsiteX83" fmla="*/ 0 w 9144000"/>
                <a:gd name="connsiteY83" fmla="*/ 348488 h 6083134"/>
                <a:gd name="connsiteX84" fmla="*/ 0 w 9144000"/>
                <a:gd name="connsiteY84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84753 h 6083134"/>
                <a:gd name="connsiteX32" fmla="*/ 2525410 w 9144000"/>
                <a:gd name="connsiteY32" fmla="*/ 3394255 h 6083134"/>
                <a:gd name="connsiteX33" fmla="*/ 2528911 w 9144000"/>
                <a:gd name="connsiteY33" fmla="*/ 3399797 h 6083134"/>
                <a:gd name="connsiteX34" fmla="*/ 2563921 w 9144000"/>
                <a:gd name="connsiteY34" fmla="*/ 3470270 h 6083134"/>
                <a:gd name="connsiteX35" fmla="*/ 2640942 w 9144000"/>
                <a:gd name="connsiteY35" fmla="*/ 3558954 h 6083134"/>
                <a:gd name="connsiteX36" fmla="*/ 2977035 w 9144000"/>
                <a:gd name="connsiteY36" fmla="*/ 3787000 h 6083134"/>
                <a:gd name="connsiteX37" fmla="*/ 3491676 w 9144000"/>
                <a:gd name="connsiteY37" fmla="*/ 4018213 h 6083134"/>
                <a:gd name="connsiteX38" fmla="*/ 4104345 w 9144000"/>
                <a:gd name="connsiteY38" fmla="*/ 4230422 h 6083134"/>
                <a:gd name="connsiteX39" fmla="*/ 4769528 w 9144000"/>
                <a:gd name="connsiteY39" fmla="*/ 4414126 h 6083134"/>
                <a:gd name="connsiteX40" fmla="*/ 6183917 w 9144000"/>
                <a:gd name="connsiteY40" fmla="*/ 4727688 h 6083134"/>
                <a:gd name="connsiteX41" fmla="*/ 7661324 w 9144000"/>
                <a:gd name="connsiteY41" fmla="*/ 4977905 h 6083134"/>
                <a:gd name="connsiteX42" fmla="*/ 9144000 w 9144000"/>
                <a:gd name="connsiteY42" fmla="*/ 5180860 h 6083134"/>
                <a:gd name="connsiteX43" fmla="*/ 9144000 w 9144000"/>
                <a:gd name="connsiteY43" fmla="*/ 6083134 h 6083134"/>
                <a:gd name="connsiteX44" fmla="*/ 4375201 w 9144000"/>
                <a:gd name="connsiteY44" fmla="*/ 6083134 h 6083134"/>
                <a:gd name="connsiteX45" fmla="*/ 3764751 w 9144000"/>
                <a:gd name="connsiteY45" fmla="*/ 5874251 h 6083134"/>
                <a:gd name="connsiteX46" fmla="*/ 3001541 w 9144000"/>
                <a:gd name="connsiteY46" fmla="*/ 5582860 h 6083134"/>
                <a:gd name="connsiteX47" fmla="*/ 2252335 w 9144000"/>
                <a:gd name="connsiteY47" fmla="*/ 5234456 h 6083134"/>
                <a:gd name="connsiteX48" fmla="*/ 1524135 w 9144000"/>
                <a:gd name="connsiteY48" fmla="*/ 4797369 h 6083134"/>
                <a:gd name="connsiteX49" fmla="*/ 1181040 w 9144000"/>
                <a:gd name="connsiteY49" fmla="*/ 4521814 h 6083134"/>
                <a:gd name="connsiteX50" fmla="*/ 879957 w 9144000"/>
                <a:gd name="connsiteY50" fmla="*/ 4186080 h 6083134"/>
                <a:gd name="connsiteX51" fmla="*/ 673400 w 9144000"/>
                <a:gd name="connsiteY51" fmla="*/ 3774331 h 6083134"/>
                <a:gd name="connsiteX52" fmla="*/ 641892 w 9144000"/>
                <a:gd name="connsiteY52" fmla="*/ 3315072 h 6083134"/>
                <a:gd name="connsiteX53" fmla="*/ 645393 w 9144000"/>
                <a:gd name="connsiteY53" fmla="*/ 3286567 h 6083134"/>
                <a:gd name="connsiteX54" fmla="*/ 648456 w 9144000"/>
                <a:gd name="connsiteY54" fmla="*/ 3269938 h 6083134"/>
                <a:gd name="connsiteX55" fmla="*/ 652395 w 9144000"/>
                <a:gd name="connsiteY55" fmla="*/ 3254894 h 6083134"/>
                <a:gd name="connsiteX56" fmla="*/ 655458 w 9144000"/>
                <a:gd name="connsiteY56" fmla="*/ 3246579 h 6083134"/>
                <a:gd name="connsiteX57" fmla="*/ 655896 w 9144000"/>
                <a:gd name="connsiteY57" fmla="*/ 3238265 h 6083134"/>
                <a:gd name="connsiteX58" fmla="*/ 655896 w 9144000"/>
                <a:gd name="connsiteY58" fmla="*/ 3235890 h 6083134"/>
                <a:gd name="connsiteX59" fmla="*/ 658959 w 9144000"/>
                <a:gd name="connsiteY59" fmla="*/ 3230347 h 6083134"/>
                <a:gd name="connsiteX60" fmla="*/ 666398 w 9144000"/>
                <a:gd name="connsiteY60" fmla="*/ 3207384 h 6083134"/>
                <a:gd name="connsiteX61" fmla="*/ 694406 w 9144000"/>
                <a:gd name="connsiteY61" fmla="*/ 3115533 h 6083134"/>
                <a:gd name="connsiteX62" fmla="*/ 778429 w 9144000"/>
                <a:gd name="connsiteY62" fmla="*/ 2925494 h 6083134"/>
                <a:gd name="connsiteX63" fmla="*/ 1062007 w 9144000"/>
                <a:gd name="connsiteY63" fmla="*/ 2548585 h 6083134"/>
                <a:gd name="connsiteX64" fmla="*/ 1506630 w 9144000"/>
                <a:gd name="connsiteY64" fmla="*/ 2222354 h 6083134"/>
                <a:gd name="connsiteX65" fmla="*/ 2031774 w 9144000"/>
                <a:gd name="connsiteY65" fmla="*/ 2016479 h 6083134"/>
                <a:gd name="connsiteX66" fmla="*/ 2532412 w 9144000"/>
                <a:gd name="connsiteY66" fmla="*/ 1905623 h 6083134"/>
                <a:gd name="connsiteX67" fmla="*/ 2984036 w 9144000"/>
                <a:gd name="connsiteY67" fmla="*/ 1851779 h 6083134"/>
                <a:gd name="connsiteX68" fmla="*/ 3386647 w 9144000"/>
                <a:gd name="connsiteY68" fmla="*/ 1816939 h 6083134"/>
                <a:gd name="connsiteX69" fmla="*/ 3726241 w 9144000"/>
                <a:gd name="connsiteY69" fmla="*/ 1782099 h 6083134"/>
                <a:gd name="connsiteX70" fmla="*/ 3967807 w 9144000"/>
                <a:gd name="connsiteY70" fmla="*/ 1740924 h 6083134"/>
                <a:gd name="connsiteX71" fmla="*/ 4030824 w 9144000"/>
                <a:gd name="connsiteY71" fmla="*/ 1725087 h 6083134"/>
                <a:gd name="connsiteX72" fmla="*/ 4072836 w 9144000"/>
                <a:gd name="connsiteY72" fmla="*/ 1709251 h 6083134"/>
                <a:gd name="connsiteX73" fmla="*/ 4111347 w 9144000"/>
                <a:gd name="connsiteY73" fmla="*/ 1680745 h 6083134"/>
                <a:gd name="connsiteX74" fmla="*/ 4142855 w 9144000"/>
                <a:gd name="connsiteY74" fmla="*/ 1623734 h 6083134"/>
                <a:gd name="connsiteX75" fmla="*/ 4139354 w 9144000"/>
                <a:gd name="connsiteY75" fmla="*/ 1452700 h 6083134"/>
                <a:gd name="connsiteX76" fmla="*/ 4072836 w 9144000"/>
                <a:gd name="connsiteY76" fmla="*/ 1392521 h 6083134"/>
                <a:gd name="connsiteX77" fmla="*/ 3852275 w 9144000"/>
                <a:gd name="connsiteY77" fmla="*/ 1259494 h 6083134"/>
                <a:gd name="connsiteX78" fmla="*/ 3558194 w 9144000"/>
                <a:gd name="connsiteY78" fmla="*/ 1132802 h 6083134"/>
                <a:gd name="connsiteX79" fmla="*/ 3232605 w 9144000"/>
                <a:gd name="connsiteY79" fmla="*/ 1018779 h 6083134"/>
                <a:gd name="connsiteX80" fmla="*/ 2528911 w 9144000"/>
                <a:gd name="connsiteY80" fmla="*/ 825574 h 6083134"/>
                <a:gd name="connsiteX81" fmla="*/ 1030499 w 9144000"/>
                <a:gd name="connsiteY81" fmla="*/ 515179 h 6083134"/>
                <a:gd name="connsiteX82" fmla="*/ 0 w 9144000"/>
                <a:gd name="connsiteY82" fmla="*/ 348488 h 6083134"/>
                <a:gd name="connsiteX83" fmla="*/ 0 w 9144000"/>
                <a:gd name="connsiteY83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80398 h 6083134"/>
                <a:gd name="connsiteX31" fmla="*/ 2525410 w 9144000"/>
                <a:gd name="connsiteY31" fmla="*/ 3394255 h 6083134"/>
                <a:gd name="connsiteX32" fmla="*/ 2528911 w 9144000"/>
                <a:gd name="connsiteY32" fmla="*/ 3399797 h 6083134"/>
                <a:gd name="connsiteX33" fmla="*/ 2563921 w 9144000"/>
                <a:gd name="connsiteY33" fmla="*/ 3470270 h 6083134"/>
                <a:gd name="connsiteX34" fmla="*/ 2640942 w 9144000"/>
                <a:gd name="connsiteY34" fmla="*/ 3558954 h 6083134"/>
                <a:gd name="connsiteX35" fmla="*/ 2977035 w 9144000"/>
                <a:gd name="connsiteY35" fmla="*/ 3787000 h 6083134"/>
                <a:gd name="connsiteX36" fmla="*/ 3491676 w 9144000"/>
                <a:gd name="connsiteY36" fmla="*/ 4018213 h 6083134"/>
                <a:gd name="connsiteX37" fmla="*/ 4104345 w 9144000"/>
                <a:gd name="connsiteY37" fmla="*/ 4230422 h 6083134"/>
                <a:gd name="connsiteX38" fmla="*/ 4769528 w 9144000"/>
                <a:gd name="connsiteY38" fmla="*/ 4414126 h 6083134"/>
                <a:gd name="connsiteX39" fmla="*/ 6183917 w 9144000"/>
                <a:gd name="connsiteY39" fmla="*/ 4727688 h 6083134"/>
                <a:gd name="connsiteX40" fmla="*/ 7661324 w 9144000"/>
                <a:gd name="connsiteY40" fmla="*/ 4977905 h 6083134"/>
                <a:gd name="connsiteX41" fmla="*/ 9144000 w 9144000"/>
                <a:gd name="connsiteY41" fmla="*/ 5180860 h 6083134"/>
                <a:gd name="connsiteX42" fmla="*/ 9144000 w 9144000"/>
                <a:gd name="connsiteY42" fmla="*/ 6083134 h 6083134"/>
                <a:gd name="connsiteX43" fmla="*/ 4375201 w 9144000"/>
                <a:gd name="connsiteY43" fmla="*/ 6083134 h 6083134"/>
                <a:gd name="connsiteX44" fmla="*/ 3764751 w 9144000"/>
                <a:gd name="connsiteY44" fmla="*/ 5874251 h 6083134"/>
                <a:gd name="connsiteX45" fmla="*/ 3001541 w 9144000"/>
                <a:gd name="connsiteY45" fmla="*/ 5582860 h 6083134"/>
                <a:gd name="connsiteX46" fmla="*/ 2252335 w 9144000"/>
                <a:gd name="connsiteY46" fmla="*/ 5234456 h 6083134"/>
                <a:gd name="connsiteX47" fmla="*/ 1524135 w 9144000"/>
                <a:gd name="connsiteY47" fmla="*/ 4797369 h 6083134"/>
                <a:gd name="connsiteX48" fmla="*/ 1181040 w 9144000"/>
                <a:gd name="connsiteY48" fmla="*/ 4521814 h 6083134"/>
                <a:gd name="connsiteX49" fmla="*/ 879957 w 9144000"/>
                <a:gd name="connsiteY49" fmla="*/ 4186080 h 6083134"/>
                <a:gd name="connsiteX50" fmla="*/ 673400 w 9144000"/>
                <a:gd name="connsiteY50" fmla="*/ 3774331 h 6083134"/>
                <a:gd name="connsiteX51" fmla="*/ 641892 w 9144000"/>
                <a:gd name="connsiteY51" fmla="*/ 3315072 h 6083134"/>
                <a:gd name="connsiteX52" fmla="*/ 645393 w 9144000"/>
                <a:gd name="connsiteY52" fmla="*/ 3286567 h 6083134"/>
                <a:gd name="connsiteX53" fmla="*/ 648456 w 9144000"/>
                <a:gd name="connsiteY53" fmla="*/ 3269938 h 6083134"/>
                <a:gd name="connsiteX54" fmla="*/ 652395 w 9144000"/>
                <a:gd name="connsiteY54" fmla="*/ 3254894 h 6083134"/>
                <a:gd name="connsiteX55" fmla="*/ 655458 w 9144000"/>
                <a:gd name="connsiteY55" fmla="*/ 3246579 h 6083134"/>
                <a:gd name="connsiteX56" fmla="*/ 655896 w 9144000"/>
                <a:gd name="connsiteY56" fmla="*/ 3238265 h 6083134"/>
                <a:gd name="connsiteX57" fmla="*/ 655896 w 9144000"/>
                <a:gd name="connsiteY57" fmla="*/ 3235890 h 6083134"/>
                <a:gd name="connsiteX58" fmla="*/ 658959 w 9144000"/>
                <a:gd name="connsiteY58" fmla="*/ 3230347 h 6083134"/>
                <a:gd name="connsiteX59" fmla="*/ 666398 w 9144000"/>
                <a:gd name="connsiteY59" fmla="*/ 3207384 h 6083134"/>
                <a:gd name="connsiteX60" fmla="*/ 694406 w 9144000"/>
                <a:gd name="connsiteY60" fmla="*/ 3115533 h 6083134"/>
                <a:gd name="connsiteX61" fmla="*/ 778429 w 9144000"/>
                <a:gd name="connsiteY61" fmla="*/ 2925494 h 6083134"/>
                <a:gd name="connsiteX62" fmla="*/ 1062007 w 9144000"/>
                <a:gd name="connsiteY62" fmla="*/ 2548585 h 6083134"/>
                <a:gd name="connsiteX63" fmla="*/ 1506630 w 9144000"/>
                <a:gd name="connsiteY63" fmla="*/ 2222354 h 6083134"/>
                <a:gd name="connsiteX64" fmla="*/ 2031774 w 9144000"/>
                <a:gd name="connsiteY64" fmla="*/ 2016479 h 6083134"/>
                <a:gd name="connsiteX65" fmla="*/ 2532412 w 9144000"/>
                <a:gd name="connsiteY65" fmla="*/ 1905623 h 6083134"/>
                <a:gd name="connsiteX66" fmla="*/ 2984036 w 9144000"/>
                <a:gd name="connsiteY66" fmla="*/ 1851779 h 6083134"/>
                <a:gd name="connsiteX67" fmla="*/ 3386647 w 9144000"/>
                <a:gd name="connsiteY67" fmla="*/ 1816939 h 6083134"/>
                <a:gd name="connsiteX68" fmla="*/ 3726241 w 9144000"/>
                <a:gd name="connsiteY68" fmla="*/ 1782099 h 6083134"/>
                <a:gd name="connsiteX69" fmla="*/ 3967807 w 9144000"/>
                <a:gd name="connsiteY69" fmla="*/ 1740924 h 6083134"/>
                <a:gd name="connsiteX70" fmla="*/ 4030824 w 9144000"/>
                <a:gd name="connsiteY70" fmla="*/ 1725087 h 6083134"/>
                <a:gd name="connsiteX71" fmla="*/ 4072836 w 9144000"/>
                <a:gd name="connsiteY71" fmla="*/ 1709251 h 6083134"/>
                <a:gd name="connsiteX72" fmla="*/ 4111347 w 9144000"/>
                <a:gd name="connsiteY72" fmla="*/ 1680745 h 6083134"/>
                <a:gd name="connsiteX73" fmla="*/ 4142855 w 9144000"/>
                <a:gd name="connsiteY73" fmla="*/ 1623734 h 6083134"/>
                <a:gd name="connsiteX74" fmla="*/ 4139354 w 9144000"/>
                <a:gd name="connsiteY74" fmla="*/ 1452700 h 6083134"/>
                <a:gd name="connsiteX75" fmla="*/ 4072836 w 9144000"/>
                <a:gd name="connsiteY75" fmla="*/ 1392521 h 6083134"/>
                <a:gd name="connsiteX76" fmla="*/ 3852275 w 9144000"/>
                <a:gd name="connsiteY76" fmla="*/ 1259494 h 6083134"/>
                <a:gd name="connsiteX77" fmla="*/ 3558194 w 9144000"/>
                <a:gd name="connsiteY77" fmla="*/ 1132802 h 6083134"/>
                <a:gd name="connsiteX78" fmla="*/ 3232605 w 9144000"/>
                <a:gd name="connsiteY78" fmla="*/ 1018779 h 6083134"/>
                <a:gd name="connsiteX79" fmla="*/ 2528911 w 9144000"/>
                <a:gd name="connsiteY79" fmla="*/ 825574 h 6083134"/>
                <a:gd name="connsiteX80" fmla="*/ 1030499 w 9144000"/>
                <a:gd name="connsiteY80" fmla="*/ 515179 h 6083134"/>
                <a:gd name="connsiteX81" fmla="*/ 0 w 9144000"/>
                <a:gd name="connsiteY81" fmla="*/ 348488 h 6083134"/>
                <a:gd name="connsiteX82" fmla="*/ 0 w 9144000"/>
                <a:gd name="connsiteY82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72084 h 6083134"/>
                <a:gd name="connsiteX30" fmla="*/ 2525410 w 9144000"/>
                <a:gd name="connsiteY30" fmla="*/ 3394255 h 6083134"/>
                <a:gd name="connsiteX31" fmla="*/ 2528911 w 9144000"/>
                <a:gd name="connsiteY31" fmla="*/ 3399797 h 6083134"/>
                <a:gd name="connsiteX32" fmla="*/ 2563921 w 9144000"/>
                <a:gd name="connsiteY32" fmla="*/ 3470270 h 6083134"/>
                <a:gd name="connsiteX33" fmla="*/ 2640942 w 9144000"/>
                <a:gd name="connsiteY33" fmla="*/ 3558954 h 6083134"/>
                <a:gd name="connsiteX34" fmla="*/ 2977035 w 9144000"/>
                <a:gd name="connsiteY34" fmla="*/ 3787000 h 6083134"/>
                <a:gd name="connsiteX35" fmla="*/ 3491676 w 9144000"/>
                <a:gd name="connsiteY35" fmla="*/ 4018213 h 6083134"/>
                <a:gd name="connsiteX36" fmla="*/ 4104345 w 9144000"/>
                <a:gd name="connsiteY36" fmla="*/ 4230422 h 6083134"/>
                <a:gd name="connsiteX37" fmla="*/ 4769528 w 9144000"/>
                <a:gd name="connsiteY37" fmla="*/ 4414126 h 6083134"/>
                <a:gd name="connsiteX38" fmla="*/ 6183917 w 9144000"/>
                <a:gd name="connsiteY38" fmla="*/ 4727688 h 6083134"/>
                <a:gd name="connsiteX39" fmla="*/ 7661324 w 9144000"/>
                <a:gd name="connsiteY39" fmla="*/ 4977905 h 6083134"/>
                <a:gd name="connsiteX40" fmla="*/ 9144000 w 9144000"/>
                <a:gd name="connsiteY40" fmla="*/ 5180860 h 6083134"/>
                <a:gd name="connsiteX41" fmla="*/ 9144000 w 9144000"/>
                <a:gd name="connsiteY41" fmla="*/ 6083134 h 6083134"/>
                <a:gd name="connsiteX42" fmla="*/ 4375201 w 9144000"/>
                <a:gd name="connsiteY42" fmla="*/ 6083134 h 6083134"/>
                <a:gd name="connsiteX43" fmla="*/ 3764751 w 9144000"/>
                <a:gd name="connsiteY43" fmla="*/ 5874251 h 6083134"/>
                <a:gd name="connsiteX44" fmla="*/ 3001541 w 9144000"/>
                <a:gd name="connsiteY44" fmla="*/ 5582860 h 6083134"/>
                <a:gd name="connsiteX45" fmla="*/ 2252335 w 9144000"/>
                <a:gd name="connsiteY45" fmla="*/ 5234456 h 6083134"/>
                <a:gd name="connsiteX46" fmla="*/ 1524135 w 9144000"/>
                <a:gd name="connsiteY46" fmla="*/ 4797369 h 6083134"/>
                <a:gd name="connsiteX47" fmla="*/ 1181040 w 9144000"/>
                <a:gd name="connsiteY47" fmla="*/ 4521814 h 6083134"/>
                <a:gd name="connsiteX48" fmla="*/ 879957 w 9144000"/>
                <a:gd name="connsiteY48" fmla="*/ 4186080 h 6083134"/>
                <a:gd name="connsiteX49" fmla="*/ 673400 w 9144000"/>
                <a:gd name="connsiteY49" fmla="*/ 3774331 h 6083134"/>
                <a:gd name="connsiteX50" fmla="*/ 641892 w 9144000"/>
                <a:gd name="connsiteY50" fmla="*/ 3315072 h 6083134"/>
                <a:gd name="connsiteX51" fmla="*/ 645393 w 9144000"/>
                <a:gd name="connsiteY51" fmla="*/ 3286567 h 6083134"/>
                <a:gd name="connsiteX52" fmla="*/ 648456 w 9144000"/>
                <a:gd name="connsiteY52" fmla="*/ 3269938 h 6083134"/>
                <a:gd name="connsiteX53" fmla="*/ 652395 w 9144000"/>
                <a:gd name="connsiteY53" fmla="*/ 3254894 h 6083134"/>
                <a:gd name="connsiteX54" fmla="*/ 655458 w 9144000"/>
                <a:gd name="connsiteY54" fmla="*/ 3246579 h 6083134"/>
                <a:gd name="connsiteX55" fmla="*/ 655896 w 9144000"/>
                <a:gd name="connsiteY55" fmla="*/ 3238265 h 6083134"/>
                <a:gd name="connsiteX56" fmla="*/ 655896 w 9144000"/>
                <a:gd name="connsiteY56" fmla="*/ 3235890 h 6083134"/>
                <a:gd name="connsiteX57" fmla="*/ 658959 w 9144000"/>
                <a:gd name="connsiteY57" fmla="*/ 3230347 h 6083134"/>
                <a:gd name="connsiteX58" fmla="*/ 666398 w 9144000"/>
                <a:gd name="connsiteY58" fmla="*/ 3207384 h 6083134"/>
                <a:gd name="connsiteX59" fmla="*/ 694406 w 9144000"/>
                <a:gd name="connsiteY59" fmla="*/ 3115533 h 6083134"/>
                <a:gd name="connsiteX60" fmla="*/ 778429 w 9144000"/>
                <a:gd name="connsiteY60" fmla="*/ 2925494 h 6083134"/>
                <a:gd name="connsiteX61" fmla="*/ 1062007 w 9144000"/>
                <a:gd name="connsiteY61" fmla="*/ 2548585 h 6083134"/>
                <a:gd name="connsiteX62" fmla="*/ 1506630 w 9144000"/>
                <a:gd name="connsiteY62" fmla="*/ 2222354 h 6083134"/>
                <a:gd name="connsiteX63" fmla="*/ 2031774 w 9144000"/>
                <a:gd name="connsiteY63" fmla="*/ 2016479 h 6083134"/>
                <a:gd name="connsiteX64" fmla="*/ 2532412 w 9144000"/>
                <a:gd name="connsiteY64" fmla="*/ 1905623 h 6083134"/>
                <a:gd name="connsiteX65" fmla="*/ 2984036 w 9144000"/>
                <a:gd name="connsiteY65" fmla="*/ 1851779 h 6083134"/>
                <a:gd name="connsiteX66" fmla="*/ 3386647 w 9144000"/>
                <a:gd name="connsiteY66" fmla="*/ 1816939 h 6083134"/>
                <a:gd name="connsiteX67" fmla="*/ 3726241 w 9144000"/>
                <a:gd name="connsiteY67" fmla="*/ 1782099 h 6083134"/>
                <a:gd name="connsiteX68" fmla="*/ 3967807 w 9144000"/>
                <a:gd name="connsiteY68" fmla="*/ 1740924 h 6083134"/>
                <a:gd name="connsiteX69" fmla="*/ 4030824 w 9144000"/>
                <a:gd name="connsiteY69" fmla="*/ 1725087 h 6083134"/>
                <a:gd name="connsiteX70" fmla="*/ 4072836 w 9144000"/>
                <a:gd name="connsiteY70" fmla="*/ 1709251 h 6083134"/>
                <a:gd name="connsiteX71" fmla="*/ 4111347 w 9144000"/>
                <a:gd name="connsiteY71" fmla="*/ 1680745 h 6083134"/>
                <a:gd name="connsiteX72" fmla="*/ 4142855 w 9144000"/>
                <a:gd name="connsiteY72" fmla="*/ 1623734 h 6083134"/>
                <a:gd name="connsiteX73" fmla="*/ 4139354 w 9144000"/>
                <a:gd name="connsiteY73" fmla="*/ 1452700 h 6083134"/>
                <a:gd name="connsiteX74" fmla="*/ 4072836 w 9144000"/>
                <a:gd name="connsiteY74" fmla="*/ 1392521 h 6083134"/>
                <a:gd name="connsiteX75" fmla="*/ 3852275 w 9144000"/>
                <a:gd name="connsiteY75" fmla="*/ 1259494 h 6083134"/>
                <a:gd name="connsiteX76" fmla="*/ 3558194 w 9144000"/>
                <a:gd name="connsiteY76" fmla="*/ 1132802 h 6083134"/>
                <a:gd name="connsiteX77" fmla="*/ 3232605 w 9144000"/>
                <a:gd name="connsiteY77" fmla="*/ 1018779 h 6083134"/>
                <a:gd name="connsiteX78" fmla="*/ 2528911 w 9144000"/>
                <a:gd name="connsiteY78" fmla="*/ 825574 h 6083134"/>
                <a:gd name="connsiteX79" fmla="*/ 1030499 w 9144000"/>
                <a:gd name="connsiteY79" fmla="*/ 515179 h 6083134"/>
                <a:gd name="connsiteX80" fmla="*/ 0 w 9144000"/>
                <a:gd name="connsiteY80" fmla="*/ 348488 h 6083134"/>
                <a:gd name="connsiteX81" fmla="*/ 0 w 9144000"/>
                <a:gd name="connsiteY81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94255 h 6083134"/>
                <a:gd name="connsiteX30" fmla="*/ 2528911 w 9144000"/>
                <a:gd name="connsiteY30" fmla="*/ 3399797 h 6083134"/>
                <a:gd name="connsiteX31" fmla="*/ 2563921 w 9144000"/>
                <a:gd name="connsiteY31" fmla="*/ 3470270 h 6083134"/>
                <a:gd name="connsiteX32" fmla="*/ 2640942 w 9144000"/>
                <a:gd name="connsiteY32" fmla="*/ 3558954 h 6083134"/>
                <a:gd name="connsiteX33" fmla="*/ 2977035 w 9144000"/>
                <a:gd name="connsiteY33" fmla="*/ 3787000 h 6083134"/>
                <a:gd name="connsiteX34" fmla="*/ 3491676 w 9144000"/>
                <a:gd name="connsiteY34" fmla="*/ 4018213 h 6083134"/>
                <a:gd name="connsiteX35" fmla="*/ 4104345 w 9144000"/>
                <a:gd name="connsiteY35" fmla="*/ 4230422 h 6083134"/>
                <a:gd name="connsiteX36" fmla="*/ 4769528 w 9144000"/>
                <a:gd name="connsiteY36" fmla="*/ 4414126 h 6083134"/>
                <a:gd name="connsiteX37" fmla="*/ 6183917 w 9144000"/>
                <a:gd name="connsiteY37" fmla="*/ 4727688 h 6083134"/>
                <a:gd name="connsiteX38" fmla="*/ 7661324 w 9144000"/>
                <a:gd name="connsiteY38" fmla="*/ 4977905 h 6083134"/>
                <a:gd name="connsiteX39" fmla="*/ 9144000 w 9144000"/>
                <a:gd name="connsiteY39" fmla="*/ 5180860 h 6083134"/>
                <a:gd name="connsiteX40" fmla="*/ 9144000 w 9144000"/>
                <a:gd name="connsiteY40" fmla="*/ 6083134 h 6083134"/>
                <a:gd name="connsiteX41" fmla="*/ 4375201 w 9144000"/>
                <a:gd name="connsiteY41" fmla="*/ 6083134 h 6083134"/>
                <a:gd name="connsiteX42" fmla="*/ 3764751 w 9144000"/>
                <a:gd name="connsiteY42" fmla="*/ 5874251 h 6083134"/>
                <a:gd name="connsiteX43" fmla="*/ 3001541 w 9144000"/>
                <a:gd name="connsiteY43" fmla="*/ 5582860 h 6083134"/>
                <a:gd name="connsiteX44" fmla="*/ 2252335 w 9144000"/>
                <a:gd name="connsiteY44" fmla="*/ 5234456 h 6083134"/>
                <a:gd name="connsiteX45" fmla="*/ 1524135 w 9144000"/>
                <a:gd name="connsiteY45" fmla="*/ 4797369 h 6083134"/>
                <a:gd name="connsiteX46" fmla="*/ 1181040 w 9144000"/>
                <a:gd name="connsiteY46" fmla="*/ 4521814 h 6083134"/>
                <a:gd name="connsiteX47" fmla="*/ 879957 w 9144000"/>
                <a:gd name="connsiteY47" fmla="*/ 4186080 h 6083134"/>
                <a:gd name="connsiteX48" fmla="*/ 673400 w 9144000"/>
                <a:gd name="connsiteY48" fmla="*/ 3774331 h 6083134"/>
                <a:gd name="connsiteX49" fmla="*/ 641892 w 9144000"/>
                <a:gd name="connsiteY49" fmla="*/ 3315072 h 6083134"/>
                <a:gd name="connsiteX50" fmla="*/ 645393 w 9144000"/>
                <a:gd name="connsiteY50" fmla="*/ 3286567 h 6083134"/>
                <a:gd name="connsiteX51" fmla="*/ 648456 w 9144000"/>
                <a:gd name="connsiteY51" fmla="*/ 3269938 h 6083134"/>
                <a:gd name="connsiteX52" fmla="*/ 652395 w 9144000"/>
                <a:gd name="connsiteY52" fmla="*/ 3254894 h 6083134"/>
                <a:gd name="connsiteX53" fmla="*/ 655458 w 9144000"/>
                <a:gd name="connsiteY53" fmla="*/ 3246579 h 6083134"/>
                <a:gd name="connsiteX54" fmla="*/ 655896 w 9144000"/>
                <a:gd name="connsiteY54" fmla="*/ 3238265 h 6083134"/>
                <a:gd name="connsiteX55" fmla="*/ 655896 w 9144000"/>
                <a:gd name="connsiteY55" fmla="*/ 3235890 h 6083134"/>
                <a:gd name="connsiteX56" fmla="*/ 658959 w 9144000"/>
                <a:gd name="connsiteY56" fmla="*/ 3230347 h 6083134"/>
                <a:gd name="connsiteX57" fmla="*/ 666398 w 9144000"/>
                <a:gd name="connsiteY57" fmla="*/ 3207384 h 6083134"/>
                <a:gd name="connsiteX58" fmla="*/ 694406 w 9144000"/>
                <a:gd name="connsiteY58" fmla="*/ 3115533 h 6083134"/>
                <a:gd name="connsiteX59" fmla="*/ 778429 w 9144000"/>
                <a:gd name="connsiteY59" fmla="*/ 2925494 h 6083134"/>
                <a:gd name="connsiteX60" fmla="*/ 1062007 w 9144000"/>
                <a:gd name="connsiteY60" fmla="*/ 2548585 h 6083134"/>
                <a:gd name="connsiteX61" fmla="*/ 1506630 w 9144000"/>
                <a:gd name="connsiteY61" fmla="*/ 2222354 h 6083134"/>
                <a:gd name="connsiteX62" fmla="*/ 2031774 w 9144000"/>
                <a:gd name="connsiteY62" fmla="*/ 2016479 h 6083134"/>
                <a:gd name="connsiteX63" fmla="*/ 2532412 w 9144000"/>
                <a:gd name="connsiteY63" fmla="*/ 1905623 h 6083134"/>
                <a:gd name="connsiteX64" fmla="*/ 2984036 w 9144000"/>
                <a:gd name="connsiteY64" fmla="*/ 1851779 h 6083134"/>
                <a:gd name="connsiteX65" fmla="*/ 3386647 w 9144000"/>
                <a:gd name="connsiteY65" fmla="*/ 1816939 h 6083134"/>
                <a:gd name="connsiteX66" fmla="*/ 3726241 w 9144000"/>
                <a:gd name="connsiteY66" fmla="*/ 1782099 h 6083134"/>
                <a:gd name="connsiteX67" fmla="*/ 3967807 w 9144000"/>
                <a:gd name="connsiteY67" fmla="*/ 1740924 h 6083134"/>
                <a:gd name="connsiteX68" fmla="*/ 4030824 w 9144000"/>
                <a:gd name="connsiteY68" fmla="*/ 1725087 h 6083134"/>
                <a:gd name="connsiteX69" fmla="*/ 4072836 w 9144000"/>
                <a:gd name="connsiteY69" fmla="*/ 1709251 h 6083134"/>
                <a:gd name="connsiteX70" fmla="*/ 4111347 w 9144000"/>
                <a:gd name="connsiteY70" fmla="*/ 1680745 h 6083134"/>
                <a:gd name="connsiteX71" fmla="*/ 4142855 w 9144000"/>
                <a:gd name="connsiteY71" fmla="*/ 1623734 h 6083134"/>
                <a:gd name="connsiteX72" fmla="*/ 4139354 w 9144000"/>
                <a:gd name="connsiteY72" fmla="*/ 1452700 h 6083134"/>
                <a:gd name="connsiteX73" fmla="*/ 4072836 w 9144000"/>
                <a:gd name="connsiteY73" fmla="*/ 1392521 h 6083134"/>
                <a:gd name="connsiteX74" fmla="*/ 3852275 w 9144000"/>
                <a:gd name="connsiteY74" fmla="*/ 1259494 h 6083134"/>
                <a:gd name="connsiteX75" fmla="*/ 3558194 w 9144000"/>
                <a:gd name="connsiteY75" fmla="*/ 1132802 h 6083134"/>
                <a:gd name="connsiteX76" fmla="*/ 3232605 w 9144000"/>
                <a:gd name="connsiteY76" fmla="*/ 1018779 h 6083134"/>
                <a:gd name="connsiteX77" fmla="*/ 2528911 w 9144000"/>
                <a:gd name="connsiteY77" fmla="*/ 825574 h 6083134"/>
                <a:gd name="connsiteX78" fmla="*/ 1030499 w 9144000"/>
                <a:gd name="connsiteY78" fmla="*/ 515179 h 6083134"/>
                <a:gd name="connsiteX79" fmla="*/ 0 w 9144000"/>
                <a:gd name="connsiteY79" fmla="*/ 348488 h 6083134"/>
                <a:gd name="connsiteX80" fmla="*/ 0 w 9144000"/>
                <a:gd name="connsiteY80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25410 w 9144000"/>
                <a:gd name="connsiteY29" fmla="*/ 3394255 h 6083134"/>
                <a:gd name="connsiteX30" fmla="*/ 2563921 w 9144000"/>
                <a:gd name="connsiteY30" fmla="*/ 3470270 h 6083134"/>
                <a:gd name="connsiteX31" fmla="*/ 2640942 w 9144000"/>
                <a:gd name="connsiteY31" fmla="*/ 3558954 h 6083134"/>
                <a:gd name="connsiteX32" fmla="*/ 2977035 w 9144000"/>
                <a:gd name="connsiteY32" fmla="*/ 3787000 h 6083134"/>
                <a:gd name="connsiteX33" fmla="*/ 3491676 w 9144000"/>
                <a:gd name="connsiteY33" fmla="*/ 4018213 h 6083134"/>
                <a:gd name="connsiteX34" fmla="*/ 4104345 w 9144000"/>
                <a:gd name="connsiteY34" fmla="*/ 4230422 h 6083134"/>
                <a:gd name="connsiteX35" fmla="*/ 4769528 w 9144000"/>
                <a:gd name="connsiteY35" fmla="*/ 4414126 h 6083134"/>
                <a:gd name="connsiteX36" fmla="*/ 6183917 w 9144000"/>
                <a:gd name="connsiteY36" fmla="*/ 4727688 h 6083134"/>
                <a:gd name="connsiteX37" fmla="*/ 7661324 w 9144000"/>
                <a:gd name="connsiteY37" fmla="*/ 4977905 h 6083134"/>
                <a:gd name="connsiteX38" fmla="*/ 9144000 w 9144000"/>
                <a:gd name="connsiteY38" fmla="*/ 5180860 h 6083134"/>
                <a:gd name="connsiteX39" fmla="*/ 9144000 w 9144000"/>
                <a:gd name="connsiteY39" fmla="*/ 6083134 h 6083134"/>
                <a:gd name="connsiteX40" fmla="*/ 4375201 w 9144000"/>
                <a:gd name="connsiteY40" fmla="*/ 6083134 h 6083134"/>
                <a:gd name="connsiteX41" fmla="*/ 3764751 w 9144000"/>
                <a:gd name="connsiteY41" fmla="*/ 5874251 h 6083134"/>
                <a:gd name="connsiteX42" fmla="*/ 3001541 w 9144000"/>
                <a:gd name="connsiteY42" fmla="*/ 5582860 h 6083134"/>
                <a:gd name="connsiteX43" fmla="*/ 2252335 w 9144000"/>
                <a:gd name="connsiteY43" fmla="*/ 5234456 h 6083134"/>
                <a:gd name="connsiteX44" fmla="*/ 1524135 w 9144000"/>
                <a:gd name="connsiteY44" fmla="*/ 4797369 h 6083134"/>
                <a:gd name="connsiteX45" fmla="*/ 1181040 w 9144000"/>
                <a:gd name="connsiteY45" fmla="*/ 4521814 h 6083134"/>
                <a:gd name="connsiteX46" fmla="*/ 879957 w 9144000"/>
                <a:gd name="connsiteY46" fmla="*/ 4186080 h 6083134"/>
                <a:gd name="connsiteX47" fmla="*/ 673400 w 9144000"/>
                <a:gd name="connsiteY47" fmla="*/ 3774331 h 6083134"/>
                <a:gd name="connsiteX48" fmla="*/ 641892 w 9144000"/>
                <a:gd name="connsiteY48" fmla="*/ 3315072 h 6083134"/>
                <a:gd name="connsiteX49" fmla="*/ 645393 w 9144000"/>
                <a:gd name="connsiteY49" fmla="*/ 3286567 h 6083134"/>
                <a:gd name="connsiteX50" fmla="*/ 648456 w 9144000"/>
                <a:gd name="connsiteY50" fmla="*/ 3269938 h 6083134"/>
                <a:gd name="connsiteX51" fmla="*/ 652395 w 9144000"/>
                <a:gd name="connsiteY51" fmla="*/ 3254894 h 6083134"/>
                <a:gd name="connsiteX52" fmla="*/ 655458 w 9144000"/>
                <a:gd name="connsiteY52" fmla="*/ 3246579 h 6083134"/>
                <a:gd name="connsiteX53" fmla="*/ 655896 w 9144000"/>
                <a:gd name="connsiteY53" fmla="*/ 3238265 h 6083134"/>
                <a:gd name="connsiteX54" fmla="*/ 655896 w 9144000"/>
                <a:gd name="connsiteY54" fmla="*/ 3235890 h 6083134"/>
                <a:gd name="connsiteX55" fmla="*/ 658959 w 9144000"/>
                <a:gd name="connsiteY55" fmla="*/ 3230347 h 6083134"/>
                <a:gd name="connsiteX56" fmla="*/ 666398 w 9144000"/>
                <a:gd name="connsiteY56" fmla="*/ 3207384 h 6083134"/>
                <a:gd name="connsiteX57" fmla="*/ 694406 w 9144000"/>
                <a:gd name="connsiteY57" fmla="*/ 3115533 h 6083134"/>
                <a:gd name="connsiteX58" fmla="*/ 778429 w 9144000"/>
                <a:gd name="connsiteY58" fmla="*/ 2925494 h 6083134"/>
                <a:gd name="connsiteX59" fmla="*/ 1062007 w 9144000"/>
                <a:gd name="connsiteY59" fmla="*/ 2548585 h 6083134"/>
                <a:gd name="connsiteX60" fmla="*/ 1506630 w 9144000"/>
                <a:gd name="connsiteY60" fmla="*/ 2222354 h 6083134"/>
                <a:gd name="connsiteX61" fmla="*/ 2031774 w 9144000"/>
                <a:gd name="connsiteY61" fmla="*/ 2016479 h 6083134"/>
                <a:gd name="connsiteX62" fmla="*/ 2532412 w 9144000"/>
                <a:gd name="connsiteY62" fmla="*/ 1905623 h 6083134"/>
                <a:gd name="connsiteX63" fmla="*/ 2984036 w 9144000"/>
                <a:gd name="connsiteY63" fmla="*/ 1851779 h 6083134"/>
                <a:gd name="connsiteX64" fmla="*/ 3386647 w 9144000"/>
                <a:gd name="connsiteY64" fmla="*/ 1816939 h 6083134"/>
                <a:gd name="connsiteX65" fmla="*/ 3726241 w 9144000"/>
                <a:gd name="connsiteY65" fmla="*/ 1782099 h 6083134"/>
                <a:gd name="connsiteX66" fmla="*/ 3967807 w 9144000"/>
                <a:gd name="connsiteY66" fmla="*/ 1740924 h 6083134"/>
                <a:gd name="connsiteX67" fmla="*/ 4030824 w 9144000"/>
                <a:gd name="connsiteY67" fmla="*/ 1725087 h 6083134"/>
                <a:gd name="connsiteX68" fmla="*/ 4072836 w 9144000"/>
                <a:gd name="connsiteY68" fmla="*/ 1709251 h 6083134"/>
                <a:gd name="connsiteX69" fmla="*/ 4111347 w 9144000"/>
                <a:gd name="connsiteY69" fmla="*/ 1680745 h 6083134"/>
                <a:gd name="connsiteX70" fmla="*/ 4142855 w 9144000"/>
                <a:gd name="connsiteY70" fmla="*/ 1623734 h 6083134"/>
                <a:gd name="connsiteX71" fmla="*/ 4139354 w 9144000"/>
                <a:gd name="connsiteY71" fmla="*/ 1452700 h 6083134"/>
                <a:gd name="connsiteX72" fmla="*/ 4072836 w 9144000"/>
                <a:gd name="connsiteY72" fmla="*/ 1392521 h 6083134"/>
                <a:gd name="connsiteX73" fmla="*/ 3852275 w 9144000"/>
                <a:gd name="connsiteY73" fmla="*/ 1259494 h 6083134"/>
                <a:gd name="connsiteX74" fmla="*/ 3558194 w 9144000"/>
                <a:gd name="connsiteY74" fmla="*/ 1132802 h 6083134"/>
                <a:gd name="connsiteX75" fmla="*/ 3232605 w 9144000"/>
                <a:gd name="connsiteY75" fmla="*/ 1018779 h 6083134"/>
                <a:gd name="connsiteX76" fmla="*/ 2528911 w 9144000"/>
                <a:gd name="connsiteY76" fmla="*/ 825574 h 6083134"/>
                <a:gd name="connsiteX77" fmla="*/ 1030499 w 9144000"/>
                <a:gd name="connsiteY77" fmla="*/ 515179 h 6083134"/>
                <a:gd name="connsiteX78" fmla="*/ 0 w 9144000"/>
                <a:gd name="connsiteY78" fmla="*/ 348488 h 6083134"/>
                <a:gd name="connsiteX79" fmla="*/ 0 w 9144000"/>
                <a:gd name="connsiteY79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  <a:gd name="connsiteX0" fmla="*/ 0 w 9144000"/>
                <a:gd name="connsiteY0" fmla="*/ 0 h 6083134"/>
                <a:gd name="connsiteX1" fmla="*/ 1160034 w 9144000"/>
                <a:gd name="connsiteY1" fmla="*/ 109764 h 6083134"/>
                <a:gd name="connsiteX2" fmla="*/ 2756474 w 9144000"/>
                <a:gd name="connsiteY2" fmla="*/ 328308 h 6083134"/>
                <a:gd name="connsiteX3" fmla="*/ 3554693 w 9144000"/>
                <a:gd name="connsiteY3" fmla="*/ 489840 h 6083134"/>
                <a:gd name="connsiteX4" fmla="*/ 3957304 w 9144000"/>
                <a:gd name="connsiteY4" fmla="*/ 597528 h 6083134"/>
                <a:gd name="connsiteX5" fmla="*/ 4359915 w 9144000"/>
                <a:gd name="connsiteY5" fmla="*/ 733722 h 6083134"/>
                <a:gd name="connsiteX6" fmla="*/ 4762526 w 9144000"/>
                <a:gd name="connsiteY6" fmla="*/ 933262 h 6083134"/>
                <a:gd name="connsiteX7" fmla="*/ 4951578 w 9144000"/>
                <a:gd name="connsiteY7" fmla="*/ 1075791 h 6083134"/>
                <a:gd name="connsiteX8" fmla="*/ 5112622 w 9144000"/>
                <a:gd name="connsiteY8" fmla="*/ 1268996 h 6083134"/>
                <a:gd name="connsiteX9" fmla="*/ 5165137 w 9144000"/>
                <a:gd name="connsiteY9" fmla="*/ 1383019 h 6083134"/>
                <a:gd name="connsiteX10" fmla="*/ 5182642 w 9144000"/>
                <a:gd name="connsiteY10" fmla="*/ 1446365 h 6083134"/>
                <a:gd name="connsiteX11" fmla="*/ 5182642 w 9144000"/>
                <a:gd name="connsiteY11" fmla="*/ 1452700 h 6083134"/>
                <a:gd name="connsiteX12" fmla="*/ 5185705 w 9144000"/>
                <a:gd name="connsiteY12" fmla="*/ 1464181 h 6083134"/>
                <a:gd name="connsiteX13" fmla="*/ 5189643 w 9144000"/>
                <a:gd name="connsiteY13" fmla="*/ 1490707 h 6083134"/>
                <a:gd name="connsiteX14" fmla="*/ 5210649 w 9144000"/>
                <a:gd name="connsiteY14" fmla="*/ 1671243 h 6083134"/>
                <a:gd name="connsiteX15" fmla="*/ 5179141 w 9144000"/>
                <a:gd name="connsiteY15" fmla="*/ 1877118 h 6083134"/>
                <a:gd name="connsiteX16" fmla="*/ 5063609 w 9144000"/>
                <a:gd name="connsiteY16" fmla="*/ 2095662 h 6083134"/>
                <a:gd name="connsiteX17" fmla="*/ 4860553 w 9144000"/>
                <a:gd name="connsiteY17" fmla="*/ 2292034 h 6083134"/>
                <a:gd name="connsiteX18" fmla="*/ 4608483 w 9144000"/>
                <a:gd name="connsiteY18" fmla="*/ 2437730 h 6083134"/>
                <a:gd name="connsiteX19" fmla="*/ 4356414 w 9144000"/>
                <a:gd name="connsiteY19" fmla="*/ 2539084 h 6083134"/>
                <a:gd name="connsiteX20" fmla="*/ 4118349 w 9144000"/>
                <a:gd name="connsiteY20" fmla="*/ 2611932 h 6083134"/>
                <a:gd name="connsiteX21" fmla="*/ 3687730 w 9144000"/>
                <a:gd name="connsiteY21" fmla="*/ 2713285 h 6083134"/>
                <a:gd name="connsiteX22" fmla="*/ 3313127 w 9144000"/>
                <a:gd name="connsiteY22" fmla="*/ 2795635 h 6083134"/>
                <a:gd name="connsiteX23" fmla="*/ 2994539 w 9144000"/>
                <a:gd name="connsiteY23" fmla="*/ 2877985 h 6083134"/>
                <a:gd name="connsiteX24" fmla="*/ 2756474 w 9144000"/>
                <a:gd name="connsiteY24" fmla="*/ 2969836 h 6083134"/>
                <a:gd name="connsiteX25" fmla="*/ 2619936 w 9144000"/>
                <a:gd name="connsiteY25" fmla="*/ 3061688 h 6083134"/>
                <a:gd name="connsiteX26" fmla="*/ 2560420 w 9144000"/>
                <a:gd name="connsiteY26" fmla="*/ 3147205 h 6083134"/>
                <a:gd name="connsiteX27" fmla="*/ 2528911 w 9144000"/>
                <a:gd name="connsiteY27" fmla="*/ 3261228 h 6083134"/>
                <a:gd name="connsiteX28" fmla="*/ 2525410 w 9144000"/>
                <a:gd name="connsiteY28" fmla="*/ 3330909 h 6083134"/>
                <a:gd name="connsiteX29" fmla="*/ 2563921 w 9144000"/>
                <a:gd name="connsiteY29" fmla="*/ 3470270 h 6083134"/>
                <a:gd name="connsiteX30" fmla="*/ 2640942 w 9144000"/>
                <a:gd name="connsiteY30" fmla="*/ 3558954 h 6083134"/>
                <a:gd name="connsiteX31" fmla="*/ 2977035 w 9144000"/>
                <a:gd name="connsiteY31" fmla="*/ 3787000 h 6083134"/>
                <a:gd name="connsiteX32" fmla="*/ 3491676 w 9144000"/>
                <a:gd name="connsiteY32" fmla="*/ 4018213 h 6083134"/>
                <a:gd name="connsiteX33" fmla="*/ 4104345 w 9144000"/>
                <a:gd name="connsiteY33" fmla="*/ 4230422 h 6083134"/>
                <a:gd name="connsiteX34" fmla="*/ 4769528 w 9144000"/>
                <a:gd name="connsiteY34" fmla="*/ 4414126 h 6083134"/>
                <a:gd name="connsiteX35" fmla="*/ 6183917 w 9144000"/>
                <a:gd name="connsiteY35" fmla="*/ 4727688 h 6083134"/>
                <a:gd name="connsiteX36" fmla="*/ 7661324 w 9144000"/>
                <a:gd name="connsiteY36" fmla="*/ 4977905 h 6083134"/>
                <a:gd name="connsiteX37" fmla="*/ 9144000 w 9144000"/>
                <a:gd name="connsiteY37" fmla="*/ 5180860 h 6083134"/>
                <a:gd name="connsiteX38" fmla="*/ 9144000 w 9144000"/>
                <a:gd name="connsiteY38" fmla="*/ 6083134 h 6083134"/>
                <a:gd name="connsiteX39" fmla="*/ 4375201 w 9144000"/>
                <a:gd name="connsiteY39" fmla="*/ 6083134 h 6083134"/>
                <a:gd name="connsiteX40" fmla="*/ 3764751 w 9144000"/>
                <a:gd name="connsiteY40" fmla="*/ 5874251 h 6083134"/>
                <a:gd name="connsiteX41" fmla="*/ 3001541 w 9144000"/>
                <a:gd name="connsiteY41" fmla="*/ 5582860 h 6083134"/>
                <a:gd name="connsiteX42" fmla="*/ 2252335 w 9144000"/>
                <a:gd name="connsiteY42" fmla="*/ 5234456 h 6083134"/>
                <a:gd name="connsiteX43" fmla="*/ 1524135 w 9144000"/>
                <a:gd name="connsiteY43" fmla="*/ 4797369 h 6083134"/>
                <a:gd name="connsiteX44" fmla="*/ 1181040 w 9144000"/>
                <a:gd name="connsiteY44" fmla="*/ 4521814 h 6083134"/>
                <a:gd name="connsiteX45" fmla="*/ 879957 w 9144000"/>
                <a:gd name="connsiteY45" fmla="*/ 4186080 h 6083134"/>
                <a:gd name="connsiteX46" fmla="*/ 673400 w 9144000"/>
                <a:gd name="connsiteY46" fmla="*/ 3774331 h 6083134"/>
                <a:gd name="connsiteX47" fmla="*/ 641892 w 9144000"/>
                <a:gd name="connsiteY47" fmla="*/ 3315072 h 6083134"/>
                <a:gd name="connsiteX48" fmla="*/ 645393 w 9144000"/>
                <a:gd name="connsiteY48" fmla="*/ 3286567 h 6083134"/>
                <a:gd name="connsiteX49" fmla="*/ 648456 w 9144000"/>
                <a:gd name="connsiteY49" fmla="*/ 3269938 h 6083134"/>
                <a:gd name="connsiteX50" fmla="*/ 652395 w 9144000"/>
                <a:gd name="connsiteY50" fmla="*/ 3254894 h 6083134"/>
                <a:gd name="connsiteX51" fmla="*/ 655458 w 9144000"/>
                <a:gd name="connsiteY51" fmla="*/ 3246579 h 6083134"/>
                <a:gd name="connsiteX52" fmla="*/ 655896 w 9144000"/>
                <a:gd name="connsiteY52" fmla="*/ 3238265 h 6083134"/>
                <a:gd name="connsiteX53" fmla="*/ 655896 w 9144000"/>
                <a:gd name="connsiteY53" fmla="*/ 3235890 h 6083134"/>
                <a:gd name="connsiteX54" fmla="*/ 658959 w 9144000"/>
                <a:gd name="connsiteY54" fmla="*/ 3230347 h 6083134"/>
                <a:gd name="connsiteX55" fmla="*/ 666398 w 9144000"/>
                <a:gd name="connsiteY55" fmla="*/ 3207384 h 6083134"/>
                <a:gd name="connsiteX56" fmla="*/ 694406 w 9144000"/>
                <a:gd name="connsiteY56" fmla="*/ 3115533 h 6083134"/>
                <a:gd name="connsiteX57" fmla="*/ 778429 w 9144000"/>
                <a:gd name="connsiteY57" fmla="*/ 2925494 h 6083134"/>
                <a:gd name="connsiteX58" fmla="*/ 1062007 w 9144000"/>
                <a:gd name="connsiteY58" fmla="*/ 2548585 h 6083134"/>
                <a:gd name="connsiteX59" fmla="*/ 1506630 w 9144000"/>
                <a:gd name="connsiteY59" fmla="*/ 2222354 h 6083134"/>
                <a:gd name="connsiteX60" fmla="*/ 2031774 w 9144000"/>
                <a:gd name="connsiteY60" fmla="*/ 2016479 h 6083134"/>
                <a:gd name="connsiteX61" fmla="*/ 2532412 w 9144000"/>
                <a:gd name="connsiteY61" fmla="*/ 1905623 h 6083134"/>
                <a:gd name="connsiteX62" fmla="*/ 2984036 w 9144000"/>
                <a:gd name="connsiteY62" fmla="*/ 1851779 h 6083134"/>
                <a:gd name="connsiteX63" fmla="*/ 3386647 w 9144000"/>
                <a:gd name="connsiteY63" fmla="*/ 1816939 h 6083134"/>
                <a:gd name="connsiteX64" fmla="*/ 3726241 w 9144000"/>
                <a:gd name="connsiteY64" fmla="*/ 1782099 h 6083134"/>
                <a:gd name="connsiteX65" fmla="*/ 3967807 w 9144000"/>
                <a:gd name="connsiteY65" fmla="*/ 1740924 h 6083134"/>
                <a:gd name="connsiteX66" fmla="*/ 4030824 w 9144000"/>
                <a:gd name="connsiteY66" fmla="*/ 1725087 h 6083134"/>
                <a:gd name="connsiteX67" fmla="*/ 4072836 w 9144000"/>
                <a:gd name="connsiteY67" fmla="*/ 1709251 h 6083134"/>
                <a:gd name="connsiteX68" fmla="*/ 4111347 w 9144000"/>
                <a:gd name="connsiteY68" fmla="*/ 1680745 h 6083134"/>
                <a:gd name="connsiteX69" fmla="*/ 4142855 w 9144000"/>
                <a:gd name="connsiteY69" fmla="*/ 1623734 h 6083134"/>
                <a:gd name="connsiteX70" fmla="*/ 4139354 w 9144000"/>
                <a:gd name="connsiteY70" fmla="*/ 1452700 h 6083134"/>
                <a:gd name="connsiteX71" fmla="*/ 4072836 w 9144000"/>
                <a:gd name="connsiteY71" fmla="*/ 1392521 h 6083134"/>
                <a:gd name="connsiteX72" fmla="*/ 3852275 w 9144000"/>
                <a:gd name="connsiteY72" fmla="*/ 1259494 h 6083134"/>
                <a:gd name="connsiteX73" fmla="*/ 3558194 w 9144000"/>
                <a:gd name="connsiteY73" fmla="*/ 1132802 h 6083134"/>
                <a:gd name="connsiteX74" fmla="*/ 3232605 w 9144000"/>
                <a:gd name="connsiteY74" fmla="*/ 1018779 h 6083134"/>
                <a:gd name="connsiteX75" fmla="*/ 2528911 w 9144000"/>
                <a:gd name="connsiteY75" fmla="*/ 825574 h 6083134"/>
                <a:gd name="connsiteX76" fmla="*/ 1030499 w 9144000"/>
                <a:gd name="connsiteY76" fmla="*/ 515179 h 6083134"/>
                <a:gd name="connsiteX77" fmla="*/ 0 w 9144000"/>
                <a:gd name="connsiteY77" fmla="*/ 348488 h 6083134"/>
                <a:gd name="connsiteX78" fmla="*/ 0 w 9144000"/>
                <a:gd name="connsiteY78" fmla="*/ 0 h 608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9144000" h="6083134">
                  <a:moveTo>
                    <a:pt x="0" y="0"/>
                  </a:moveTo>
                  <a:cubicBezTo>
                    <a:pt x="386744" y="30675"/>
                    <a:pt x="773389" y="66040"/>
                    <a:pt x="1160034" y="109764"/>
                  </a:cubicBezTo>
                  <a:cubicBezTo>
                    <a:pt x="1692181" y="166775"/>
                    <a:pt x="2224327" y="236456"/>
                    <a:pt x="2756474" y="328308"/>
                  </a:cubicBezTo>
                  <a:cubicBezTo>
                    <a:pt x="3022547" y="372650"/>
                    <a:pt x="3288620" y="426494"/>
                    <a:pt x="3554693" y="489840"/>
                  </a:cubicBezTo>
                  <a:cubicBezTo>
                    <a:pt x="3691231" y="521513"/>
                    <a:pt x="3824268" y="556353"/>
                    <a:pt x="3957304" y="597528"/>
                  </a:cubicBezTo>
                  <a:cubicBezTo>
                    <a:pt x="4090341" y="635536"/>
                    <a:pt x="4226878" y="679878"/>
                    <a:pt x="4359915" y="733722"/>
                  </a:cubicBezTo>
                  <a:cubicBezTo>
                    <a:pt x="4492952" y="787566"/>
                    <a:pt x="4629489" y="850912"/>
                    <a:pt x="4762526" y="933262"/>
                  </a:cubicBezTo>
                  <a:cubicBezTo>
                    <a:pt x="4825543" y="974437"/>
                    <a:pt x="4892062" y="1021947"/>
                    <a:pt x="4951578" y="1075791"/>
                  </a:cubicBezTo>
                  <a:cubicBezTo>
                    <a:pt x="5014595" y="1129635"/>
                    <a:pt x="5070611" y="1196148"/>
                    <a:pt x="5112622" y="1268996"/>
                  </a:cubicBezTo>
                  <a:cubicBezTo>
                    <a:pt x="5133628" y="1303836"/>
                    <a:pt x="5151133" y="1345011"/>
                    <a:pt x="5165137" y="1383019"/>
                  </a:cubicBezTo>
                  <a:cubicBezTo>
                    <a:pt x="5172139" y="1405190"/>
                    <a:pt x="5175640" y="1424194"/>
                    <a:pt x="5182642" y="1446365"/>
                  </a:cubicBezTo>
                  <a:lnTo>
                    <a:pt x="5182642" y="1452700"/>
                  </a:lnTo>
                  <a:lnTo>
                    <a:pt x="5185705" y="1464181"/>
                  </a:lnTo>
                  <a:lnTo>
                    <a:pt x="5189643" y="1490707"/>
                  </a:lnTo>
                  <a:cubicBezTo>
                    <a:pt x="5203647" y="1547719"/>
                    <a:pt x="5210649" y="1607897"/>
                    <a:pt x="5210649" y="1671243"/>
                  </a:cubicBezTo>
                  <a:cubicBezTo>
                    <a:pt x="5210649" y="1737757"/>
                    <a:pt x="5200146" y="1807437"/>
                    <a:pt x="5179141" y="1877118"/>
                  </a:cubicBezTo>
                  <a:cubicBezTo>
                    <a:pt x="5154634" y="1949966"/>
                    <a:pt x="5119624" y="2025981"/>
                    <a:pt x="5063609" y="2095662"/>
                  </a:cubicBezTo>
                  <a:cubicBezTo>
                    <a:pt x="5011094" y="2168509"/>
                    <a:pt x="4937574" y="2235023"/>
                    <a:pt x="4860553" y="2292034"/>
                  </a:cubicBezTo>
                  <a:cubicBezTo>
                    <a:pt x="4780031" y="2349046"/>
                    <a:pt x="4696008" y="2396555"/>
                    <a:pt x="4608483" y="2437730"/>
                  </a:cubicBezTo>
                  <a:cubicBezTo>
                    <a:pt x="4524460" y="2478905"/>
                    <a:pt x="4440437" y="2510578"/>
                    <a:pt x="4356414" y="2539084"/>
                  </a:cubicBezTo>
                  <a:cubicBezTo>
                    <a:pt x="4275892" y="2567589"/>
                    <a:pt x="4195370" y="2589760"/>
                    <a:pt x="4118349" y="2611932"/>
                  </a:cubicBezTo>
                  <a:cubicBezTo>
                    <a:pt x="3967807" y="2653106"/>
                    <a:pt x="3824268" y="2684779"/>
                    <a:pt x="3687730" y="2713285"/>
                  </a:cubicBezTo>
                  <a:cubicBezTo>
                    <a:pt x="3554693" y="2741791"/>
                    <a:pt x="3428659" y="2767129"/>
                    <a:pt x="3313127" y="2795635"/>
                  </a:cubicBezTo>
                  <a:cubicBezTo>
                    <a:pt x="3194094" y="2820973"/>
                    <a:pt x="3089065" y="2849479"/>
                    <a:pt x="2994539" y="2877985"/>
                  </a:cubicBezTo>
                  <a:cubicBezTo>
                    <a:pt x="2900013" y="2906490"/>
                    <a:pt x="2819491" y="2938163"/>
                    <a:pt x="2756474" y="2969836"/>
                  </a:cubicBezTo>
                  <a:cubicBezTo>
                    <a:pt x="2693456" y="3001509"/>
                    <a:pt x="2647944" y="3030015"/>
                    <a:pt x="2619936" y="3061688"/>
                  </a:cubicBezTo>
                  <a:cubicBezTo>
                    <a:pt x="2588428" y="3090194"/>
                    <a:pt x="2574424" y="3115532"/>
                    <a:pt x="2560420" y="3147205"/>
                  </a:cubicBezTo>
                  <a:cubicBezTo>
                    <a:pt x="2546416" y="3178878"/>
                    <a:pt x="2535913" y="3216886"/>
                    <a:pt x="2528911" y="3261228"/>
                  </a:cubicBezTo>
                  <a:cubicBezTo>
                    <a:pt x="2528911" y="3283399"/>
                    <a:pt x="2525908" y="3295885"/>
                    <a:pt x="2525410" y="3330909"/>
                  </a:cubicBezTo>
                  <a:cubicBezTo>
                    <a:pt x="2524912" y="3365933"/>
                    <a:pt x="2537749" y="3435246"/>
                    <a:pt x="2563921" y="3470270"/>
                  </a:cubicBezTo>
                  <a:cubicBezTo>
                    <a:pt x="2590093" y="3505294"/>
                    <a:pt x="2605932" y="3524114"/>
                    <a:pt x="2640942" y="3558954"/>
                  </a:cubicBezTo>
                  <a:cubicBezTo>
                    <a:pt x="2710961" y="3625468"/>
                    <a:pt x="2829994" y="3707817"/>
                    <a:pt x="2977035" y="3787000"/>
                  </a:cubicBezTo>
                  <a:cubicBezTo>
                    <a:pt x="3124075" y="3866183"/>
                    <a:pt x="3302624" y="3945365"/>
                    <a:pt x="3491676" y="4018213"/>
                  </a:cubicBezTo>
                  <a:cubicBezTo>
                    <a:pt x="3684229" y="4094228"/>
                    <a:pt x="3890786" y="4163909"/>
                    <a:pt x="4104345" y="4230422"/>
                  </a:cubicBezTo>
                  <a:cubicBezTo>
                    <a:pt x="4317903" y="4293768"/>
                    <a:pt x="4541965" y="4357114"/>
                    <a:pt x="4769528" y="4414126"/>
                  </a:cubicBezTo>
                  <a:cubicBezTo>
                    <a:pt x="5224653" y="4531316"/>
                    <a:pt x="5700784" y="4635837"/>
                    <a:pt x="6183917" y="4727688"/>
                  </a:cubicBezTo>
                  <a:cubicBezTo>
                    <a:pt x="6670551" y="4819540"/>
                    <a:pt x="7164187" y="4905057"/>
                    <a:pt x="7661324" y="4977905"/>
                  </a:cubicBezTo>
                  <a:cubicBezTo>
                    <a:pt x="8150979" y="5052776"/>
                    <a:pt x="8647427" y="5121502"/>
                    <a:pt x="9144000" y="5180860"/>
                  </a:cubicBezTo>
                  <a:lnTo>
                    <a:pt x="9144000" y="6083134"/>
                  </a:lnTo>
                  <a:lnTo>
                    <a:pt x="4375201" y="6083134"/>
                  </a:lnTo>
                  <a:cubicBezTo>
                    <a:pt x="4170572" y="6017183"/>
                    <a:pt x="3967105" y="5947479"/>
                    <a:pt x="3764751" y="5874251"/>
                  </a:cubicBezTo>
                  <a:cubicBezTo>
                    <a:pt x="3509181" y="5785567"/>
                    <a:pt x="3253610" y="5687380"/>
                    <a:pt x="3001541" y="5582860"/>
                  </a:cubicBezTo>
                  <a:cubicBezTo>
                    <a:pt x="2749472" y="5475171"/>
                    <a:pt x="2500903" y="5361149"/>
                    <a:pt x="2252335" y="5234456"/>
                  </a:cubicBezTo>
                  <a:cubicBezTo>
                    <a:pt x="2003767" y="5107764"/>
                    <a:pt x="1758699" y="4965236"/>
                    <a:pt x="1524135" y="4797369"/>
                  </a:cubicBezTo>
                  <a:cubicBezTo>
                    <a:pt x="1405102" y="4715019"/>
                    <a:pt x="1289570" y="4623167"/>
                    <a:pt x="1181040" y="4521814"/>
                  </a:cubicBezTo>
                  <a:cubicBezTo>
                    <a:pt x="1072510" y="4420460"/>
                    <a:pt x="970982" y="4309605"/>
                    <a:pt x="879957" y="4186080"/>
                  </a:cubicBezTo>
                  <a:cubicBezTo>
                    <a:pt x="792433" y="4059388"/>
                    <a:pt x="718913" y="3923194"/>
                    <a:pt x="673400" y="3774331"/>
                  </a:cubicBezTo>
                  <a:cubicBezTo>
                    <a:pt x="627888" y="3625468"/>
                    <a:pt x="617385" y="3467103"/>
                    <a:pt x="641892" y="3315072"/>
                  </a:cubicBezTo>
                  <a:lnTo>
                    <a:pt x="645393" y="3286567"/>
                  </a:lnTo>
                  <a:lnTo>
                    <a:pt x="648456" y="3269938"/>
                  </a:lnTo>
                  <a:cubicBezTo>
                    <a:pt x="652395" y="3264395"/>
                    <a:pt x="652395" y="3254894"/>
                    <a:pt x="652395" y="3254894"/>
                  </a:cubicBezTo>
                  <a:lnTo>
                    <a:pt x="655458" y="3246579"/>
                  </a:lnTo>
                  <a:lnTo>
                    <a:pt x="655896" y="3238265"/>
                  </a:lnTo>
                  <a:lnTo>
                    <a:pt x="655896" y="3235890"/>
                  </a:lnTo>
                  <a:lnTo>
                    <a:pt x="658959" y="3230347"/>
                  </a:lnTo>
                  <a:lnTo>
                    <a:pt x="666398" y="3207384"/>
                  </a:lnTo>
                  <a:cubicBezTo>
                    <a:pt x="673400" y="3178878"/>
                    <a:pt x="683903" y="3147205"/>
                    <a:pt x="694406" y="3115533"/>
                  </a:cubicBezTo>
                  <a:cubicBezTo>
                    <a:pt x="718913" y="3052186"/>
                    <a:pt x="746921" y="2988840"/>
                    <a:pt x="778429" y="2925494"/>
                  </a:cubicBezTo>
                  <a:cubicBezTo>
                    <a:pt x="844948" y="2798802"/>
                    <a:pt x="939474" y="2668943"/>
                    <a:pt x="1062007" y="2548585"/>
                  </a:cubicBezTo>
                  <a:cubicBezTo>
                    <a:pt x="1184541" y="2425061"/>
                    <a:pt x="1338583" y="2314205"/>
                    <a:pt x="1506630" y="2222354"/>
                  </a:cubicBezTo>
                  <a:cubicBezTo>
                    <a:pt x="1678177" y="2133669"/>
                    <a:pt x="1856726" y="2067156"/>
                    <a:pt x="2031774" y="2016479"/>
                  </a:cubicBezTo>
                  <a:cubicBezTo>
                    <a:pt x="2203322" y="1965802"/>
                    <a:pt x="2371368" y="1930962"/>
                    <a:pt x="2532412" y="1905623"/>
                  </a:cubicBezTo>
                  <a:cubicBezTo>
                    <a:pt x="2689956" y="1880285"/>
                    <a:pt x="2840497" y="1864449"/>
                    <a:pt x="2984036" y="1851779"/>
                  </a:cubicBezTo>
                  <a:cubicBezTo>
                    <a:pt x="3127576" y="1835943"/>
                    <a:pt x="3260612" y="1826441"/>
                    <a:pt x="3386647" y="1816939"/>
                  </a:cubicBezTo>
                  <a:cubicBezTo>
                    <a:pt x="3512682" y="1804270"/>
                    <a:pt x="3628214" y="1794768"/>
                    <a:pt x="3726241" y="1782099"/>
                  </a:cubicBezTo>
                  <a:cubicBezTo>
                    <a:pt x="3827769" y="1769430"/>
                    <a:pt x="3911792" y="1756760"/>
                    <a:pt x="3967807" y="1740924"/>
                  </a:cubicBezTo>
                  <a:cubicBezTo>
                    <a:pt x="3995815" y="1734589"/>
                    <a:pt x="4016821" y="1728255"/>
                    <a:pt x="4030824" y="1725087"/>
                  </a:cubicBezTo>
                  <a:cubicBezTo>
                    <a:pt x="4048329" y="1718753"/>
                    <a:pt x="4058832" y="1715586"/>
                    <a:pt x="4072836" y="1709251"/>
                  </a:cubicBezTo>
                  <a:cubicBezTo>
                    <a:pt x="4083339" y="1702916"/>
                    <a:pt x="4097343" y="1696582"/>
                    <a:pt x="4111347" y="1680745"/>
                  </a:cubicBezTo>
                  <a:cubicBezTo>
                    <a:pt x="4121849" y="1668076"/>
                    <a:pt x="4132352" y="1645905"/>
                    <a:pt x="4142855" y="1623734"/>
                  </a:cubicBezTo>
                  <a:cubicBezTo>
                    <a:pt x="4168478" y="1576202"/>
                    <a:pt x="4173884" y="1508380"/>
                    <a:pt x="4139354" y="1452700"/>
                  </a:cubicBezTo>
                  <a:cubicBezTo>
                    <a:pt x="4125350" y="1436863"/>
                    <a:pt x="4100844" y="1414692"/>
                    <a:pt x="4072836" y="1392521"/>
                  </a:cubicBezTo>
                  <a:cubicBezTo>
                    <a:pt x="4016821" y="1348179"/>
                    <a:pt x="3939799" y="1300669"/>
                    <a:pt x="3852275" y="1259494"/>
                  </a:cubicBezTo>
                  <a:cubicBezTo>
                    <a:pt x="3761250" y="1215152"/>
                    <a:pt x="3663223" y="1173977"/>
                    <a:pt x="3558194" y="1132802"/>
                  </a:cubicBezTo>
                  <a:cubicBezTo>
                    <a:pt x="3456666" y="1091627"/>
                    <a:pt x="3344636" y="1056787"/>
                    <a:pt x="3232605" y="1018779"/>
                  </a:cubicBezTo>
                  <a:cubicBezTo>
                    <a:pt x="3008543" y="949099"/>
                    <a:pt x="2770478" y="885753"/>
                    <a:pt x="2528911" y="825574"/>
                  </a:cubicBezTo>
                  <a:cubicBezTo>
                    <a:pt x="2042277" y="705217"/>
                    <a:pt x="1538138" y="607030"/>
                    <a:pt x="1030499" y="515179"/>
                  </a:cubicBezTo>
                  <a:cubicBezTo>
                    <a:pt x="689847" y="455667"/>
                    <a:pt x="346041" y="400434"/>
                    <a:pt x="0" y="34848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" y="796010"/>
              <a:ext cx="9143999" cy="6061990"/>
            </a:xfrm>
            <a:custGeom>
              <a:avLst/>
              <a:gdLst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7012 w 9143999"/>
                <a:gd name="connsiteY32" fmla="*/ 3355701 h 6061990"/>
                <a:gd name="connsiteX33" fmla="*/ 2407011 w 9143999"/>
                <a:gd name="connsiteY33" fmla="*/ 3362035 h 6061990"/>
                <a:gd name="connsiteX34" fmla="*/ 2406574 w 9143999"/>
                <a:gd name="connsiteY34" fmla="*/ 3366390 h 6061990"/>
                <a:gd name="connsiteX35" fmla="*/ 2410075 w 9143999"/>
                <a:gd name="connsiteY35" fmla="*/ 3371932 h 6061990"/>
                <a:gd name="connsiteX36" fmla="*/ 2445086 w 9143999"/>
                <a:gd name="connsiteY36" fmla="*/ 3470900 h 6061990"/>
                <a:gd name="connsiteX37" fmla="*/ 2529111 w 9143999"/>
                <a:gd name="connsiteY37" fmla="*/ 3575409 h 6061990"/>
                <a:gd name="connsiteX38" fmla="*/ 2886218 w 9143999"/>
                <a:gd name="connsiteY38" fmla="*/ 3828766 h 6061990"/>
                <a:gd name="connsiteX39" fmla="*/ 3414877 w 9143999"/>
                <a:gd name="connsiteY39" fmla="*/ 4075790 h 6061990"/>
                <a:gd name="connsiteX40" fmla="*/ 4034564 w 9143999"/>
                <a:gd name="connsiteY40" fmla="*/ 4294310 h 6061990"/>
                <a:gd name="connsiteX41" fmla="*/ 4706767 w 9143999"/>
                <a:gd name="connsiteY41" fmla="*/ 4487495 h 6061990"/>
                <a:gd name="connsiteX42" fmla="*/ 6128195 w 9143999"/>
                <a:gd name="connsiteY42" fmla="*/ 4810525 h 6061990"/>
                <a:gd name="connsiteX43" fmla="*/ 7609141 w 9143999"/>
                <a:gd name="connsiteY43" fmla="*/ 5070216 h 6061990"/>
                <a:gd name="connsiteX44" fmla="*/ 9118095 w 9143999"/>
                <a:gd name="connsiteY44" fmla="*/ 5285570 h 6061990"/>
                <a:gd name="connsiteX45" fmla="*/ 9143999 w 9143999"/>
                <a:gd name="connsiteY45" fmla="*/ 5288702 h 6061990"/>
                <a:gd name="connsiteX46" fmla="*/ 9143999 w 9143999"/>
                <a:gd name="connsiteY46" fmla="*/ 6061990 h 6061990"/>
                <a:gd name="connsiteX47" fmla="*/ 4752032 w 9143999"/>
                <a:gd name="connsiteY47" fmla="*/ 6061990 h 6061990"/>
                <a:gd name="connsiteX48" fmla="*/ 3828002 w 9143999"/>
                <a:gd name="connsiteY48" fmla="*/ 5760614 h 6061990"/>
                <a:gd name="connsiteX49" fmla="*/ 3071774 w 9143999"/>
                <a:gd name="connsiteY49" fmla="*/ 5475587 h 6061990"/>
                <a:gd name="connsiteX50" fmla="*/ 2329551 w 9143999"/>
                <a:gd name="connsiteY50" fmla="*/ 5136722 h 6061990"/>
                <a:gd name="connsiteX51" fmla="*/ 1615336 w 9143999"/>
                <a:gd name="connsiteY51" fmla="*/ 4712349 h 6061990"/>
                <a:gd name="connsiteX52" fmla="*/ 1282736 w 9143999"/>
                <a:gd name="connsiteY52" fmla="*/ 4446324 h 6061990"/>
                <a:gd name="connsiteX53" fmla="*/ 992148 w 9143999"/>
                <a:gd name="connsiteY53" fmla="*/ 4123294 h 6061990"/>
                <a:gd name="connsiteX54" fmla="*/ 792588 w 9143999"/>
                <a:gd name="connsiteY54" fmla="*/ 3733758 h 6061990"/>
                <a:gd name="connsiteX55" fmla="*/ 761078 w 9143999"/>
                <a:gd name="connsiteY55" fmla="*/ 3296717 h 6061990"/>
                <a:gd name="connsiteX56" fmla="*/ 764579 w 9143999"/>
                <a:gd name="connsiteY56" fmla="*/ 3271381 h 6061990"/>
                <a:gd name="connsiteX57" fmla="*/ 767643 w 9143999"/>
                <a:gd name="connsiteY57" fmla="*/ 3257526 h 6061990"/>
                <a:gd name="connsiteX58" fmla="*/ 771582 w 9143999"/>
                <a:gd name="connsiteY58" fmla="*/ 3242878 h 6061990"/>
                <a:gd name="connsiteX59" fmla="*/ 774645 w 9143999"/>
                <a:gd name="connsiteY59" fmla="*/ 3234565 h 6061990"/>
                <a:gd name="connsiteX60" fmla="*/ 775083 w 9143999"/>
                <a:gd name="connsiteY60" fmla="*/ 3226251 h 6061990"/>
                <a:gd name="connsiteX61" fmla="*/ 775083 w 9143999"/>
                <a:gd name="connsiteY61" fmla="*/ 3223876 h 6061990"/>
                <a:gd name="connsiteX62" fmla="*/ 778146 w 9143999"/>
                <a:gd name="connsiteY62" fmla="*/ 3218334 h 6061990"/>
                <a:gd name="connsiteX63" fmla="*/ 782085 w 9143999"/>
                <a:gd name="connsiteY63" fmla="*/ 3195374 h 6061990"/>
                <a:gd name="connsiteX64" fmla="*/ 813594 w 9143999"/>
                <a:gd name="connsiteY64" fmla="*/ 3106699 h 6061990"/>
                <a:gd name="connsiteX65" fmla="*/ 890617 w 9143999"/>
                <a:gd name="connsiteY65" fmla="*/ 2926182 h 6061990"/>
                <a:gd name="connsiteX66" fmla="*/ 1156698 w 9143999"/>
                <a:gd name="connsiteY66" fmla="*/ 2565148 h 6061990"/>
                <a:gd name="connsiteX67" fmla="*/ 1576824 w 9143999"/>
                <a:gd name="connsiteY67" fmla="*/ 2254786 h 6061990"/>
                <a:gd name="connsiteX68" fmla="*/ 2077475 w 9143999"/>
                <a:gd name="connsiteY68" fmla="*/ 2055267 h 6061990"/>
                <a:gd name="connsiteX69" fmla="*/ 2560620 w 9143999"/>
                <a:gd name="connsiteY69" fmla="*/ 1947590 h 6061990"/>
                <a:gd name="connsiteX70" fmla="*/ 3005254 w 9143999"/>
                <a:gd name="connsiteY70" fmla="*/ 1890585 h 6061990"/>
                <a:gd name="connsiteX71" fmla="*/ 3404374 w 9143999"/>
                <a:gd name="connsiteY71" fmla="*/ 1852581 h 6061990"/>
                <a:gd name="connsiteX72" fmla="*/ 3754480 w 9143999"/>
                <a:gd name="connsiteY72" fmla="*/ 1814578 h 6061990"/>
                <a:gd name="connsiteX73" fmla="*/ 4006556 w 9143999"/>
                <a:gd name="connsiteY73" fmla="*/ 1763907 h 6061990"/>
                <a:gd name="connsiteX74" fmla="*/ 4083579 w 9143999"/>
                <a:gd name="connsiteY74" fmla="*/ 1738571 h 6061990"/>
                <a:gd name="connsiteX75" fmla="*/ 4136095 w 9143999"/>
                <a:gd name="connsiteY75" fmla="*/ 1713235 h 6061990"/>
                <a:gd name="connsiteX76" fmla="*/ 4178107 w 9143999"/>
                <a:gd name="connsiteY76" fmla="*/ 1672065 h 6061990"/>
                <a:gd name="connsiteX77" fmla="*/ 4209617 w 9143999"/>
                <a:gd name="connsiteY77" fmla="*/ 1605558 h 6061990"/>
                <a:gd name="connsiteX78" fmla="*/ 4227122 w 9143999"/>
                <a:gd name="connsiteY78" fmla="*/ 1513716 h 6061990"/>
                <a:gd name="connsiteX79" fmla="*/ 4227122 w 9143999"/>
                <a:gd name="connsiteY79" fmla="*/ 1505403 h 6061990"/>
                <a:gd name="connsiteX80" fmla="*/ 4227122 w 9143999"/>
                <a:gd name="connsiteY80" fmla="*/ 1495902 h 6061990"/>
                <a:gd name="connsiteX81" fmla="*/ 4227122 w 9143999"/>
                <a:gd name="connsiteY81" fmla="*/ 1482047 h 6061990"/>
                <a:gd name="connsiteX82" fmla="*/ 4223621 w 9143999"/>
                <a:gd name="connsiteY82" fmla="*/ 1463045 h 6061990"/>
                <a:gd name="connsiteX83" fmla="*/ 4192112 w 9143999"/>
                <a:gd name="connsiteY83" fmla="*/ 1409207 h 6061990"/>
                <a:gd name="connsiteX84" fmla="*/ 4118589 w 9143999"/>
                <a:gd name="connsiteY84" fmla="*/ 1342700 h 6061990"/>
                <a:gd name="connsiteX85" fmla="*/ 3884019 w 9143999"/>
                <a:gd name="connsiteY85" fmla="*/ 1203354 h 6061990"/>
                <a:gd name="connsiteX86" fmla="*/ 3582928 w 9143999"/>
                <a:gd name="connsiteY86" fmla="*/ 1076675 h 6061990"/>
                <a:gd name="connsiteX87" fmla="*/ 3253829 w 9143999"/>
                <a:gd name="connsiteY87" fmla="*/ 965832 h 6061990"/>
                <a:gd name="connsiteX88" fmla="*/ 2543115 w 9143999"/>
                <a:gd name="connsiteY88" fmla="*/ 772647 h 6061990"/>
                <a:gd name="connsiteX89" fmla="*/ 1041163 w 9143999"/>
                <a:gd name="connsiteY89" fmla="*/ 468619 h 6061990"/>
                <a:gd name="connsiteX90" fmla="*/ 0 w 9143999"/>
                <a:gd name="connsiteY90" fmla="*/ 304674 h 6061990"/>
                <a:gd name="connsiteX91" fmla="*/ 0 w 9143999"/>
                <a:gd name="connsiteY91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7012 w 9143999"/>
                <a:gd name="connsiteY32" fmla="*/ 3355701 h 6061990"/>
                <a:gd name="connsiteX33" fmla="*/ 2406574 w 9143999"/>
                <a:gd name="connsiteY33" fmla="*/ 3366390 h 6061990"/>
                <a:gd name="connsiteX34" fmla="*/ 2410075 w 9143999"/>
                <a:gd name="connsiteY34" fmla="*/ 3371932 h 6061990"/>
                <a:gd name="connsiteX35" fmla="*/ 2445086 w 9143999"/>
                <a:gd name="connsiteY35" fmla="*/ 3470900 h 6061990"/>
                <a:gd name="connsiteX36" fmla="*/ 2529111 w 9143999"/>
                <a:gd name="connsiteY36" fmla="*/ 3575409 h 6061990"/>
                <a:gd name="connsiteX37" fmla="*/ 2886218 w 9143999"/>
                <a:gd name="connsiteY37" fmla="*/ 3828766 h 6061990"/>
                <a:gd name="connsiteX38" fmla="*/ 3414877 w 9143999"/>
                <a:gd name="connsiteY38" fmla="*/ 4075790 h 6061990"/>
                <a:gd name="connsiteX39" fmla="*/ 4034564 w 9143999"/>
                <a:gd name="connsiteY39" fmla="*/ 4294310 h 6061990"/>
                <a:gd name="connsiteX40" fmla="*/ 4706767 w 9143999"/>
                <a:gd name="connsiteY40" fmla="*/ 4487495 h 6061990"/>
                <a:gd name="connsiteX41" fmla="*/ 6128195 w 9143999"/>
                <a:gd name="connsiteY41" fmla="*/ 4810525 h 6061990"/>
                <a:gd name="connsiteX42" fmla="*/ 7609141 w 9143999"/>
                <a:gd name="connsiteY42" fmla="*/ 5070216 h 6061990"/>
                <a:gd name="connsiteX43" fmla="*/ 9118095 w 9143999"/>
                <a:gd name="connsiteY43" fmla="*/ 5285570 h 6061990"/>
                <a:gd name="connsiteX44" fmla="*/ 9143999 w 9143999"/>
                <a:gd name="connsiteY44" fmla="*/ 5288702 h 6061990"/>
                <a:gd name="connsiteX45" fmla="*/ 9143999 w 9143999"/>
                <a:gd name="connsiteY45" fmla="*/ 6061990 h 6061990"/>
                <a:gd name="connsiteX46" fmla="*/ 4752032 w 9143999"/>
                <a:gd name="connsiteY46" fmla="*/ 6061990 h 6061990"/>
                <a:gd name="connsiteX47" fmla="*/ 3828002 w 9143999"/>
                <a:gd name="connsiteY47" fmla="*/ 5760614 h 6061990"/>
                <a:gd name="connsiteX48" fmla="*/ 3071774 w 9143999"/>
                <a:gd name="connsiteY48" fmla="*/ 5475587 h 6061990"/>
                <a:gd name="connsiteX49" fmla="*/ 2329551 w 9143999"/>
                <a:gd name="connsiteY49" fmla="*/ 5136722 h 6061990"/>
                <a:gd name="connsiteX50" fmla="*/ 1615336 w 9143999"/>
                <a:gd name="connsiteY50" fmla="*/ 4712349 h 6061990"/>
                <a:gd name="connsiteX51" fmla="*/ 1282736 w 9143999"/>
                <a:gd name="connsiteY51" fmla="*/ 4446324 h 6061990"/>
                <a:gd name="connsiteX52" fmla="*/ 992148 w 9143999"/>
                <a:gd name="connsiteY52" fmla="*/ 4123294 h 6061990"/>
                <a:gd name="connsiteX53" fmla="*/ 792588 w 9143999"/>
                <a:gd name="connsiteY53" fmla="*/ 3733758 h 6061990"/>
                <a:gd name="connsiteX54" fmla="*/ 761078 w 9143999"/>
                <a:gd name="connsiteY54" fmla="*/ 3296717 h 6061990"/>
                <a:gd name="connsiteX55" fmla="*/ 764579 w 9143999"/>
                <a:gd name="connsiteY55" fmla="*/ 3271381 h 6061990"/>
                <a:gd name="connsiteX56" fmla="*/ 767643 w 9143999"/>
                <a:gd name="connsiteY56" fmla="*/ 3257526 h 6061990"/>
                <a:gd name="connsiteX57" fmla="*/ 771582 w 9143999"/>
                <a:gd name="connsiteY57" fmla="*/ 3242878 h 6061990"/>
                <a:gd name="connsiteX58" fmla="*/ 774645 w 9143999"/>
                <a:gd name="connsiteY58" fmla="*/ 3234565 h 6061990"/>
                <a:gd name="connsiteX59" fmla="*/ 775083 w 9143999"/>
                <a:gd name="connsiteY59" fmla="*/ 3226251 h 6061990"/>
                <a:gd name="connsiteX60" fmla="*/ 775083 w 9143999"/>
                <a:gd name="connsiteY60" fmla="*/ 3223876 h 6061990"/>
                <a:gd name="connsiteX61" fmla="*/ 778146 w 9143999"/>
                <a:gd name="connsiteY61" fmla="*/ 3218334 h 6061990"/>
                <a:gd name="connsiteX62" fmla="*/ 782085 w 9143999"/>
                <a:gd name="connsiteY62" fmla="*/ 3195374 h 6061990"/>
                <a:gd name="connsiteX63" fmla="*/ 813594 w 9143999"/>
                <a:gd name="connsiteY63" fmla="*/ 3106699 h 6061990"/>
                <a:gd name="connsiteX64" fmla="*/ 890617 w 9143999"/>
                <a:gd name="connsiteY64" fmla="*/ 2926182 h 6061990"/>
                <a:gd name="connsiteX65" fmla="*/ 1156698 w 9143999"/>
                <a:gd name="connsiteY65" fmla="*/ 2565148 h 6061990"/>
                <a:gd name="connsiteX66" fmla="*/ 1576824 w 9143999"/>
                <a:gd name="connsiteY66" fmla="*/ 2254786 h 6061990"/>
                <a:gd name="connsiteX67" fmla="*/ 2077475 w 9143999"/>
                <a:gd name="connsiteY67" fmla="*/ 2055267 h 6061990"/>
                <a:gd name="connsiteX68" fmla="*/ 2560620 w 9143999"/>
                <a:gd name="connsiteY68" fmla="*/ 1947590 h 6061990"/>
                <a:gd name="connsiteX69" fmla="*/ 3005254 w 9143999"/>
                <a:gd name="connsiteY69" fmla="*/ 1890585 h 6061990"/>
                <a:gd name="connsiteX70" fmla="*/ 3404374 w 9143999"/>
                <a:gd name="connsiteY70" fmla="*/ 1852581 h 6061990"/>
                <a:gd name="connsiteX71" fmla="*/ 3754480 w 9143999"/>
                <a:gd name="connsiteY71" fmla="*/ 1814578 h 6061990"/>
                <a:gd name="connsiteX72" fmla="*/ 4006556 w 9143999"/>
                <a:gd name="connsiteY72" fmla="*/ 1763907 h 6061990"/>
                <a:gd name="connsiteX73" fmla="*/ 4083579 w 9143999"/>
                <a:gd name="connsiteY73" fmla="*/ 1738571 h 6061990"/>
                <a:gd name="connsiteX74" fmla="*/ 4136095 w 9143999"/>
                <a:gd name="connsiteY74" fmla="*/ 1713235 h 6061990"/>
                <a:gd name="connsiteX75" fmla="*/ 4178107 w 9143999"/>
                <a:gd name="connsiteY75" fmla="*/ 1672065 h 6061990"/>
                <a:gd name="connsiteX76" fmla="*/ 4209617 w 9143999"/>
                <a:gd name="connsiteY76" fmla="*/ 1605558 h 6061990"/>
                <a:gd name="connsiteX77" fmla="*/ 4227122 w 9143999"/>
                <a:gd name="connsiteY77" fmla="*/ 1513716 h 6061990"/>
                <a:gd name="connsiteX78" fmla="*/ 4227122 w 9143999"/>
                <a:gd name="connsiteY78" fmla="*/ 1505403 h 6061990"/>
                <a:gd name="connsiteX79" fmla="*/ 4227122 w 9143999"/>
                <a:gd name="connsiteY79" fmla="*/ 1495902 h 6061990"/>
                <a:gd name="connsiteX80" fmla="*/ 4227122 w 9143999"/>
                <a:gd name="connsiteY80" fmla="*/ 1482047 h 6061990"/>
                <a:gd name="connsiteX81" fmla="*/ 4223621 w 9143999"/>
                <a:gd name="connsiteY81" fmla="*/ 1463045 h 6061990"/>
                <a:gd name="connsiteX82" fmla="*/ 4192112 w 9143999"/>
                <a:gd name="connsiteY82" fmla="*/ 1409207 h 6061990"/>
                <a:gd name="connsiteX83" fmla="*/ 4118589 w 9143999"/>
                <a:gd name="connsiteY83" fmla="*/ 1342700 h 6061990"/>
                <a:gd name="connsiteX84" fmla="*/ 3884019 w 9143999"/>
                <a:gd name="connsiteY84" fmla="*/ 1203354 h 6061990"/>
                <a:gd name="connsiteX85" fmla="*/ 3582928 w 9143999"/>
                <a:gd name="connsiteY85" fmla="*/ 1076675 h 6061990"/>
                <a:gd name="connsiteX86" fmla="*/ 3253829 w 9143999"/>
                <a:gd name="connsiteY86" fmla="*/ 965832 h 6061990"/>
                <a:gd name="connsiteX87" fmla="*/ 2543115 w 9143999"/>
                <a:gd name="connsiteY87" fmla="*/ 772647 h 6061990"/>
                <a:gd name="connsiteX88" fmla="*/ 1041163 w 9143999"/>
                <a:gd name="connsiteY88" fmla="*/ 468619 h 6061990"/>
                <a:gd name="connsiteX89" fmla="*/ 0 w 9143999"/>
                <a:gd name="connsiteY89" fmla="*/ 304674 h 6061990"/>
                <a:gd name="connsiteX90" fmla="*/ 0 w 9143999"/>
                <a:gd name="connsiteY90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49367 h 6061990"/>
                <a:gd name="connsiteX32" fmla="*/ 2406574 w 9143999"/>
                <a:gd name="connsiteY32" fmla="*/ 3366390 h 6061990"/>
                <a:gd name="connsiteX33" fmla="*/ 2410075 w 9143999"/>
                <a:gd name="connsiteY33" fmla="*/ 3371932 h 6061990"/>
                <a:gd name="connsiteX34" fmla="*/ 2445086 w 9143999"/>
                <a:gd name="connsiteY34" fmla="*/ 3470900 h 6061990"/>
                <a:gd name="connsiteX35" fmla="*/ 2529111 w 9143999"/>
                <a:gd name="connsiteY35" fmla="*/ 3575409 h 6061990"/>
                <a:gd name="connsiteX36" fmla="*/ 2886218 w 9143999"/>
                <a:gd name="connsiteY36" fmla="*/ 3828766 h 6061990"/>
                <a:gd name="connsiteX37" fmla="*/ 3414877 w 9143999"/>
                <a:gd name="connsiteY37" fmla="*/ 4075790 h 6061990"/>
                <a:gd name="connsiteX38" fmla="*/ 4034564 w 9143999"/>
                <a:gd name="connsiteY38" fmla="*/ 4294310 h 6061990"/>
                <a:gd name="connsiteX39" fmla="*/ 4706767 w 9143999"/>
                <a:gd name="connsiteY39" fmla="*/ 4487495 h 6061990"/>
                <a:gd name="connsiteX40" fmla="*/ 6128195 w 9143999"/>
                <a:gd name="connsiteY40" fmla="*/ 4810525 h 6061990"/>
                <a:gd name="connsiteX41" fmla="*/ 7609141 w 9143999"/>
                <a:gd name="connsiteY41" fmla="*/ 5070216 h 6061990"/>
                <a:gd name="connsiteX42" fmla="*/ 9118095 w 9143999"/>
                <a:gd name="connsiteY42" fmla="*/ 5285570 h 6061990"/>
                <a:gd name="connsiteX43" fmla="*/ 9143999 w 9143999"/>
                <a:gd name="connsiteY43" fmla="*/ 5288702 h 6061990"/>
                <a:gd name="connsiteX44" fmla="*/ 9143999 w 9143999"/>
                <a:gd name="connsiteY44" fmla="*/ 6061990 h 6061990"/>
                <a:gd name="connsiteX45" fmla="*/ 4752032 w 9143999"/>
                <a:gd name="connsiteY45" fmla="*/ 6061990 h 6061990"/>
                <a:gd name="connsiteX46" fmla="*/ 3828002 w 9143999"/>
                <a:gd name="connsiteY46" fmla="*/ 5760614 h 6061990"/>
                <a:gd name="connsiteX47" fmla="*/ 3071774 w 9143999"/>
                <a:gd name="connsiteY47" fmla="*/ 5475587 h 6061990"/>
                <a:gd name="connsiteX48" fmla="*/ 2329551 w 9143999"/>
                <a:gd name="connsiteY48" fmla="*/ 5136722 h 6061990"/>
                <a:gd name="connsiteX49" fmla="*/ 1615336 w 9143999"/>
                <a:gd name="connsiteY49" fmla="*/ 4712349 h 6061990"/>
                <a:gd name="connsiteX50" fmla="*/ 1282736 w 9143999"/>
                <a:gd name="connsiteY50" fmla="*/ 4446324 h 6061990"/>
                <a:gd name="connsiteX51" fmla="*/ 992148 w 9143999"/>
                <a:gd name="connsiteY51" fmla="*/ 4123294 h 6061990"/>
                <a:gd name="connsiteX52" fmla="*/ 792588 w 9143999"/>
                <a:gd name="connsiteY52" fmla="*/ 3733758 h 6061990"/>
                <a:gd name="connsiteX53" fmla="*/ 761078 w 9143999"/>
                <a:gd name="connsiteY53" fmla="*/ 3296717 h 6061990"/>
                <a:gd name="connsiteX54" fmla="*/ 764579 w 9143999"/>
                <a:gd name="connsiteY54" fmla="*/ 3271381 h 6061990"/>
                <a:gd name="connsiteX55" fmla="*/ 767643 w 9143999"/>
                <a:gd name="connsiteY55" fmla="*/ 3257526 h 6061990"/>
                <a:gd name="connsiteX56" fmla="*/ 771582 w 9143999"/>
                <a:gd name="connsiteY56" fmla="*/ 3242878 h 6061990"/>
                <a:gd name="connsiteX57" fmla="*/ 774645 w 9143999"/>
                <a:gd name="connsiteY57" fmla="*/ 3234565 h 6061990"/>
                <a:gd name="connsiteX58" fmla="*/ 775083 w 9143999"/>
                <a:gd name="connsiteY58" fmla="*/ 3226251 h 6061990"/>
                <a:gd name="connsiteX59" fmla="*/ 775083 w 9143999"/>
                <a:gd name="connsiteY59" fmla="*/ 3223876 h 6061990"/>
                <a:gd name="connsiteX60" fmla="*/ 778146 w 9143999"/>
                <a:gd name="connsiteY60" fmla="*/ 3218334 h 6061990"/>
                <a:gd name="connsiteX61" fmla="*/ 782085 w 9143999"/>
                <a:gd name="connsiteY61" fmla="*/ 3195374 h 6061990"/>
                <a:gd name="connsiteX62" fmla="*/ 813594 w 9143999"/>
                <a:gd name="connsiteY62" fmla="*/ 3106699 h 6061990"/>
                <a:gd name="connsiteX63" fmla="*/ 890617 w 9143999"/>
                <a:gd name="connsiteY63" fmla="*/ 2926182 h 6061990"/>
                <a:gd name="connsiteX64" fmla="*/ 1156698 w 9143999"/>
                <a:gd name="connsiteY64" fmla="*/ 2565148 h 6061990"/>
                <a:gd name="connsiteX65" fmla="*/ 1576824 w 9143999"/>
                <a:gd name="connsiteY65" fmla="*/ 2254786 h 6061990"/>
                <a:gd name="connsiteX66" fmla="*/ 2077475 w 9143999"/>
                <a:gd name="connsiteY66" fmla="*/ 2055267 h 6061990"/>
                <a:gd name="connsiteX67" fmla="*/ 2560620 w 9143999"/>
                <a:gd name="connsiteY67" fmla="*/ 1947590 h 6061990"/>
                <a:gd name="connsiteX68" fmla="*/ 3005254 w 9143999"/>
                <a:gd name="connsiteY68" fmla="*/ 1890585 h 6061990"/>
                <a:gd name="connsiteX69" fmla="*/ 3404374 w 9143999"/>
                <a:gd name="connsiteY69" fmla="*/ 1852581 h 6061990"/>
                <a:gd name="connsiteX70" fmla="*/ 3754480 w 9143999"/>
                <a:gd name="connsiteY70" fmla="*/ 1814578 h 6061990"/>
                <a:gd name="connsiteX71" fmla="*/ 4006556 w 9143999"/>
                <a:gd name="connsiteY71" fmla="*/ 1763907 h 6061990"/>
                <a:gd name="connsiteX72" fmla="*/ 4083579 w 9143999"/>
                <a:gd name="connsiteY72" fmla="*/ 1738571 h 6061990"/>
                <a:gd name="connsiteX73" fmla="*/ 4136095 w 9143999"/>
                <a:gd name="connsiteY73" fmla="*/ 1713235 h 6061990"/>
                <a:gd name="connsiteX74" fmla="*/ 4178107 w 9143999"/>
                <a:gd name="connsiteY74" fmla="*/ 1672065 h 6061990"/>
                <a:gd name="connsiteX75" fmla="*/ 4209617 w 9143999"/>
                <a:gd name="connsiteY75" fmla="*/ 1605558 h 6061990"/>
                <a:gd name="connsiteX76" fmla="*/ 4227122 w 9143999"/>
                <a:gd name="connsiteY76" fmla="*/ 1513716 h 6061990"/>
                <a:gd name="connsiteX77" fmla="*/ 4227122 w 9143999"/>
                <a:gd name="connsiteY77" fmla="*/ 1505403 h 6061990"/>
                <a:gd name="connsiteX78" fmla="*/ 4227122 w 9143999"/>
                <a:gd name="connsiteY78" fmla="*/ 1495902 h 6061990"/>
                <a:gd name="connsiteX79" fmla="*/ 4227122 w 9143999"/>
                <a:gd name="connsiteY79" fmla="*/ 1482047 h 6061990"/>
                <a:gd name="connsiteX80" fmla="*/ 4223621 w 9143999"/>
                <a:gd name="connsiteY80" fmla="*/ 1463045 h 6061990"/>
                <a:gd name="connsiteX81" fmla="*/ 4192112 w 9143999"/>
                <a:gd name="connsiteY81" fmla="*/ 1409207 h 6061990"/>
                <a:gd name="connsiteX82" fmla="*/ 4118589 w 9143999"/>
                <a:gd name="connsiteY82" fmla="*/ 1342700 h 6061990"/>
                <a:gd name="connsiteX83" fmla="*/ 3884019 w 9143999"/>
                <a:gd name="connsiteY83" fmla="*/ 1203354 h 6061990"/>
                <a:gd name="connsiteX84" fmla="*/ 3582928 w 9143999"/>
                <a:gd name="connsiteY84" fmla="*/ 1076675 h 6061990"/>
                <a:gd name="connsiteX85" fmla="*/ 3253829 w 9143999"/>
                <a:gd name="connsiteY85" fmla="*/ 965832 h 6061990"/>
                <a:gd name="connsiteX86" fmla="*/ 2543115 w 9143999"/>
                <a:gd name="connsiteY86" fmla="*/ 772647 h 6061990"/>
                <a:gd name="connsiteX87" fmla="*/ 1041163 w 9143999"/>
                <a:gd name="connsiteY87" fmla="*/ 468619 h 6061990"/>
                <a:gd name="connsiteX88" fmla="*/ 0 w 9143999"/>
                <a:gd name="connsiteY88" fmla="*/ 304674 h 6061990"/>
                <a:gd name="connsiteX89" fmla="*/ 0 w 9143999"/>
                <a:gd name="connsiteY89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06574 w 9143999"/>
                <a:gd name="connsiteY31" fmla="*/ 3366390 h 6061990"/>
                <a:gd name="connsiteX32" fmla="*/ 2410075 w 9143999"/>
                <a:gd name="connsiteY32" fmla="*/ 3371932 h 6061990"/>
                <a:gd name="connsiteX33" fmla="*/ 2445086 w 9143999"/>
                <a:gd name="connsiteY33" fmla="*/ 3470900 h 6061990"/>
                <a:gd name="connsiteX34" fmla="*/ 2529111 w 9143999"/>
                <a:gd name="connsiteY34" fmla="*/ 3575409 h 6061990"/>
                <a:gd name="connsiteX35" fmla="*/ 2886218 w 9143999"/>
                <a:gd name="connsiteY35" fmla="*/ 3828766 h 6061990"/>
                <a:gd name="connsiteX36" fmla="*/ 3414877 w 9143999"/>
                <a:gd name="connsiteY36" fmla="*/ 4075790 h 6061990"/>
                <a:gd name="connsiteX37" fmla="*/ 4034564 w 9143999"/>
                <a:gd name="connsiteY37" fmla="*/ 4294310 h 6061990"/>
                <a:gd name="connsiteX38" fmla="*/ 4706767 w 9143999"/>
                <a:gd name="connsiteY38" fmla="*/ 4487495 h 6061990"/>
                <a:gd name="connsiteX39" fmla="*/ 6128195 w 9143999"/>
                <a:gd name="connsiteY39" fmla="*/ 4810525 h 6061990"/>
                <a:gd name="connsiteX40" fmla="*/ 7609141 w 9143999"/>
                <a:gd name="connsiteY40" fmla="*/ 5070216 h 6061990"/>
                <a:gd name="connsiteX41" fmla="*/ 9118095 w 9143999"/>
                <a:gd name="connsiteY41" fmla="*/ 5285570 h 6061990"/>
                <a:gd name="connsiteX42" fmla="*/ 9143999 w 9143999"/>
                <a:gd name="connsiteY42" fmla="*/ 5288702 h 6061990"/>
                <a:gd name="connsiteX43" fmla="*/ 9143999 w 9143999"/>
                <a:gd name="connsiteY43" fmla="*/ 6061990 h 6061990"/>
                <a:gd name="connsiteX44" fmla="*/ 4752032 w 9143999"/>
                <a:gd name="connsiteY44" fmla="*/ 6061990 h 6061990"/>
                <a:gd name="connsiteX45" fmla="*/ 3828002 w 9143999"/>
                <a:gd name="connsiteY45" fmla="*/ 5760614 h 6061990"/>
                <a:gd name="connsiteX46" fmla="*/ 3071774 w 9143999"/>
                <a:gd name="connsiteY46" fmla="*/ 5475587 h 6061990"/>
                <a:gd name="connsiteX47" fmla="*/ 2329551 w 9143999"/>
                <a:gd name="connsiteY47" fmla="*/ 5136722 h 6061990"/>
                <a:gd name="connsiteX48" fmla="*/ 1615336 w 9143999"/>
                <a:gd name="connsiteY48" fmla="*/ 4712349 h 6061990"/>
                <a:gd name="connsiteX49" fmla="*/ 1282736 w 9143999"/>
                <a:gd name="connsiteY49" fmla="*/ 4446324 h 6061990"/>
                <a:gd name="connsiteX50" fmla="*/ 992148 w 9143999"/>
                <a:gd name="connsiteY50" fmla="*/ 4123294 h 6061990"/>
                <a:gd name="connsiteX51" fmla="*/ 792588 w 9143999"/>
                <a:gd name="connsiteY51" fmla="*/ 3733758 h 6061990"/>
                <a:gd name="connsiteX52" fmla="*/ 761078 w 9143999"/>
                <a:gd name="connsiteY52" fmla="*/ 3296717 h 6061990"/>
                <a:gd name="connsiteX53" fmla="*/ 764579 w 9143999"/>
                <a:gd name="connsiteY53" fmla="*/ 3271381 h 6061990"/>
                <a:gd name="connsiteX54" fmla="*/ 767643 w 9143999"/>
                <a:gd name="connsiteY54" fmla="*/ 3257526 h 6061990"/>
                <a:gd name="connsiteX55" fmla="*/ 771582 w 9143999"/>
                <a:gd name="connsiteY55" fmla="*/ 3242878 h 6061990"/>
                <a:gd name="connsiteX56" fmla="*/ 774645 w 9143999"/>
                <a:gd name="connsiteY56" fmla="*/ 3234565 h 6061990"/>
                <a:gd name="connsiteX57" fmla="*/ 775083 w 9143999"/>
                <a:gd name="connsiteY57" fmla="*/ 3226251 h 6061990"/>
                <a:gd name="connsiteX58" fmla="*/ 775083 w 9143999"/>
                <a:gd name="connsiteY58" fmla="*/ 3223876 h 6061990"/>
                <a:gd name="connsiteX59" fmla="*/ 778146 w 9143999"/>
                <a:gd name="connsiteY59" fmla="*/ 3218334 h 6061990"/>
                <a:gd name="connsiteX60" fmla="*/ 782085 w 9143999"/>
                <a:gd name="connsiteY60" fmla="*/ 3195374 h 6061990"/>
                <a:gd name="connsiteX61" fmla="*/ 813594 w 9143999"/>
                <a:gd name="connsiteY61" fmla="*/ 3106699 h 6061990"/>
                <a:gd name="connsiteX62" fmla="*/ 890617 w 9143999"/>
                <a:gd name="connsiteY62" fmla="*/ 2926182 h 6061990"/>
                <a:gd name="connsiteX63" fmla="*/ 1156698 w 9143999"/>
                <a:gd name="connsiteY63" fmla="*/ 2565148 h 6061990"/>
                <a:gd name="connsiteX64" fmla="*/ 1576824 w 9143999"/>
                <a:gd name="connsiteY64" fmla="*/ 2254786 h 6061990"/>
                <a:gd name="connsiteX65" fmla="*/ 2077475 w 9143999"/>
                <a:gd name="connsiteY65" fmla="*/ 2055267 h 6061990"/>
                <a:gd name="connsiteX66" fmla="*/ 2560620 w 9143999"/>
                <a:gd name="connsiteY66" fmla="*/ 1947590 h 6061990"/>
                <a:gd name="connsiteX67" fmla="*/ 3005254 w 9143999"/>
                <a:gd name="connsiteY67" fmla="*/ 1890585 h 6061990"/>
                <a:gd name="connsiteX68" fmla="*/ 3404374 w 9143999"/>
                <a:gd name="connsiteY68" fmla="*/ 1852581 h 6061990"/>
                <a:gd name="connsiteX69" fmla="*/ 3754480 w 9143999"/>
                <a:gd name="connsiteY69" fmla="*/ 1814578 h 6061990"/>
                <a:gd name="connsiteX70" fmla="*/ 4006556 w 9143999"/>
                <a:gd name="connsiteY70" fmla="*/ 1763907 h 6061990"/>
                <a:gd name="connsiteX71" fmla="*/ 4083579 w 9143999"/>
                <a:gd name="connsiteY71" fmla="*/ 1738571 h 6061990"/>
                <a:gd name="connsiteX72" fmla="*/ 4136095 w 9143999"/>
                <a:gd name="connsiteY72" fmla="*/ 1713235 h 6061990"/>
                <a:gd name="connsiteX73" fmla="*/ 4178107 w 9143999"/>
                <a:gd name="connsiteY73" fmla="*/ 1672065 h 6061990"/>
                <a:gd name="connsiteX74" fmla="*/ 4209617 w 9143999"/>
                <a:gd name="connsiteY74" fmla="*/ 1605558 h 6061990"/>
                <a:gd name="connsiteX75" fmla="*/ 4227122 w 9143999"/>
                <a:gd name="connsiteY75" fmla="*/ 1513716 h 6061990"/>
                <a:gd name="connsiteX76" fmla="*/ 4227122 w 9143999"/>
                <a:gd name="connsiteY76" fmla="*/ 1505403 h 6061990"/>
                <a:gd name="connsiteX77" fmla="*/ 4227122 w 9143999"/>
                <a:gd name="connsiteY77" fmla="*/ 1495902 h 6061990"/>
                <a:gd name="connsiteX78" fmla="*/ 4227122 w 9143999"/>
                <a:gd name="connsiteY78" fmla="*/ 1482047 h 6061990"/>
                <a:gd name="connsiteX79" fmla="*/ 4223621 w 9143999"/>
                <a:gd name="connsiteY79" fmla="*/ 1463045 h 6061990"/>
                <a:gd name="connsiteX80" fmla="*/ 4192112 w 9143999"/>
                <a:gd name="connsiteY80" fmla="*/ 1409207 h 6061990"/>
                <a:gd name="connsiteX81" fmla="*/ 4118589 w 9143999"/>
                <a:gd name="connsiteY81" fmla="*/ 1342700 h 6061990"/>
                <a:gd name="connsiteX82" fmla="*/ 3884019 w 9143999"/>
                <a:gd name="connsiteY82" fmla="*/ 1203354 h 6061990"/>
                <a:gd name="connsiteX83" fmla="*/ 3582928 w 9143999"/>
                <a:gd name="connsiteY83" fmla="*/ 1076675 h 6061990"/>
                <a:gd name="connsiteX84" fmla="*/ 3253829 w 9143999"/>
                <a:gd name="connsiteY84" fmla="*/ 965832 h 6061990"/>
                <a:gd name="connsiteX85" fmla="*/ 2543115 w 9143999"/>
                <a:gd name="connsiteY85" fmla="*/ 772647 h 6061990"/>
                <a:gd name="connsiteX86" fmla="*/ 1041163 w 9143999"/>
                <a:gd name="connsiteY86" fmla="*/ 468619 h 6061990"/>
                <a:gd name="connsiteX87" fmla="*/ 0 w 9143999"/>
                <a:gd name="connsiteY87" fmla="*/ 304674 h 6061990"/>
                <a:gd name="connsiteX88" fmla="*/ 0 w 9143999"/>
                <a:gd name="connsiteY88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10075 w 9143999"/>
                <a:gd name="connsiteY31" fmla="*/ 3371932 h 6061990"/>
                <a:gd name="connsiteX32" fmla="*/ 2445086 w 9143999"/>
                <a:gd name="connsiteY32" fmla="*/ 3470900 h 6061990"/>
                <a:gd name="connsiteX33" fmla="*/ 2529111 w 9143999"/>
                <a:gd name="connsiteY33" fmla="*/ 3575409 h 6061990"/>
                <a:gd name="connsiteX34" fmla="*/ 2886218 w 9143999"/>
                <a:gd name="connsiteY34" fmla="*/ 3828766 h 6061990"/>
                <a:gd name="connsiteX35" fmla="*/ 3414877 w 9143999"/>
                <a:gd name="connsiteY35" fmla="*/ 4075790 h 6061990"/>
                <a:gd name="connsiteX36" fmla="*/ 4034564 w 9143999"/>
                <a:gd name="connsiteY36" fmla="*/ 4294310 h 6061990"/>
                <a:gd name="connsiteX37" fmla="*/ 4706767 w 9143999"/>
                <a:gd name="connsiteY37" fmla="*/ 4487495 h 6061990"/>
                <a:gd name="connsiteX38" fmla="*/ 6128195 w 9143999"/>
                <a:gd name="connsiteY38" fmla="*/ 4810525 h 6061990"/>
                <a:gd name="connsiteX39" fmla="*/ 7609141 w 9143999"/>
                <a:gd name="connsiteY39" fmla="*/ 5070216 h 6061990"/>
                <a:gd name="connsiteX40" fmla="*/ 9118095 w 9143999"/>
                <a:gd name="connsiteY40" fmla="*/ 5285570 h 6061990"/>
                <a:gd name="connsiteX41" fmla="*/ 9143999 w 9143999"/>
                <a:gd name="connsiteY41" fmla="*/ 5288702 h 6061990"/>
                <a:gd name="connsiteX42" fmla="*/ 9143999 w 9143999"/>
                <a:gd name="connsiteY42" fmla="*/ 6061990 h 6061990"/>
                <a:gd name="connsiteX43" fmla="*/ 4752032 w 9143999"/>
                <a:gd name="connsiteY43" fmla="*/ 6061990 h 6061990"/>
                <a:gd name="connsiteX44" fmla="*/ 3828002 w 9143999"/>
                <a:gd name="connsiteY44" fmla="*/ 5760614 h 6061990"/>
                <a:gd name="connsiteX45" fmla="*/ 3071774 w 9143999"/>
                <a:gd name="connsiteY45" fmla="*/ 5475587 h 6061990"/>
                <a:gd name="connsiteX46" fmla="*/ 2329551 w 9143999"/>
                <a:gd name="connsiteY46" fmla="*/ 5136722 h 6061990"/>
                <a:gd name="connsiteX47" fmla="*/ 1615336 w 9143999"/>
                <a:gd name="connsiteY47" fmla="*/ 4712349 h 6061990"/>
                <a:gd name="connsiteX48" fmla="*/ 1282736 w 9143999"/>
                <a:gd name="connsiteY48" fmla="*/ 4446324 h 6061990"/>
                <a:gd name="connsiteX49" fmla="*/ 992148 w 9143999"/>
                <a:gd name="connsiteY49" fmla="*/ 4123294 h 6061990"/>
                <a:gd name="connsiteX50" fmla="*/ 792588 w 9143999"/>
                <a:gd name="connsiteY50" fmla="*/ 3733758 h 6061990"/>
                <a:gd name="connsiteX51" fmla="*/ 761078 w 9143999"/>
                <a:gd name="connsiteY51" fmla="*/ 3296717 h 6061990"/>
                <a:gd name="connsiteX52" fmla="*/ 764579 w 9143999"/>
                <a:gd name="connsiteY52" fmla="*/ 3271381 h 6061990"/>
                <a:gd name="connsiteX53" fmla="*/ 767643 w 9143999"/>
                <a:gd name="connsiteY53" fmla="*/ 3257526 h 6061990"/>
                <a:gd name="connsiteX54" fmla="*/ 771582 w 9143999"/>
                <a:gd name="connsiteY54" fmla="*/ 3242878 h 6061990"/>
                <a:gd name="connsiteX55" fmla="*/ 774645 w 9143999"/>
                <a:gd name="connsiteY55" fmla="*/ 3234565 h 6061990"/>
                <a:gd name="connsiteX56" fmla="*/ 775083 w 9143999"/>
                <a:gd name="connsiteY56" fmla="*/ 3226251 h 6061990"/>
                <a:gd name="connsiteX57" fmla="*/ 775083 w 9143999"/>
                <a:gd name="connsiteY57" fmla="*/ 3223876 h 6061990"/>
                <a:gd name="connsiteX58" fmla="*/ 778146 w 9143999"/>
                <a:gd name="connsiteY58" fmla="*/ 3218334 h 6061990"/>
                <a:gd name="connsiteX59" fmla="*/ 782085 w 9143999"/>
                <a:gd name="connsiteY59" fmla="*/ 3195374 h 6061990"/>
                <a:gd name="connsiteX60" fmla="*/ 813594 w 9143999"/>
                <a:gd name="connsiteY60" fmla="*/ 3106699 h 6061990"/>
                <a:gd name="connsiteX61" fmla="*/ 890617 w 9143999"/>
                <a:gd name="connsiteY61" fmla="*/ 2926182 h 6061990"/>
                <a:gd name="connsiteX62" fmla="*/ 1156698 w 9143999"/>
                <a:gd name="connsiteY62" fmla="*/ 2565148 h 6061990"/>
                <a:gd name="connsiteX63" fmla="*/ 1576824 w 9143999"/>
                <a:gd name="connsiteY63" fmla="*/ 2254786 h 6061990"/>
                <a:gd name="connsiteX64" fmla="*/ 2077475 w 9143999"/>
                <a:gd name="connsiteY64" fmla="*/ 2055267 h 6061990"/>
                <a:gd name="connsiteX65" fmla="*/ 2560620 w 9143999"/>
                <a:gd name="connsiteY65" fmla="*/ 1947590 h 6061990"/>
                <a:gd name="connsiteX66" fmla="*/ 3005254 w 9143999"/>
                <a:gd name="connsiteY66" fmla="*/ 1890585 h 6061990"/>
                <a:gd name="connsiteX67" fmla="*/ 3404374 w 9143999"/>
                <a:gd name="connsiteY67" fmla="*/ 1852581 h 6061990"/>
                <a:gd name="connsiteX68" fmla="*/ 3754480 w 9143999"/>
                <a:gd name="connsiteY68" fmla="*/ 1814578 h 6061990"/>
                <a:gd name="connsiteX69" fmla="*/ 4006556 w 9143999"/>
                <a:gd name="connsiteY69" fmla="*/ 1763907 h 6061990"/>
                <a:gd name="connsiteX70" fmla="*/ 4083579 w 9143999"/>
                <a:gd name="connsiteY70" fmla="*/ 1738571 h 6061990"/>
                <a:gd name="connsiteX71" fmla="*/ 4136095 w 9143999"/>
                <a:gd name="connsiteY71" fmla="*/ 1713235 h 6061990"/>
                <a:gd name="connsiteX72" fmla="*/ 4178107 w 9143999"/>
                <a:gd name="connsiteY72" fmla="*/ 1672065 h 6061990"/>
                <a:gd name="connsiteX73" fmla="*/ 4209617 w 9143999"/>
                <a:gd name="connsiteY73" fmla="*/ 1605558 h 6061990"/>
                <a:gd name="connsiteX74" fmla="*/ 4227122 w 9143999"/>
                <a:gd name="connsiteY74" fmla="*/ 1513716 h 6061990"/>
                <a:gd name="connsiteX75" fmla="*/ 4227122 w 9143999"/>
                <a:gd name="connsiteY75" fmla="*/ 1505403 h 6061990"/>
                <a:gd name="connsiteX76" fmla="*/ 4227122 w 9143999"/>
                <a:gd name="connsiteY76" fmla="*/ 1495902 h 6061990"/>
                <a:gd name="connsiteX77" fmla="*/ 4227122 w 9143999"/>
                <a:gd name="connsiteY77" fmla="*/ 1482047 h 6061990"/>
                <a:gd name="connsiteX78" fmla="*/ 4223621 w 9143999"/>
                <a:gd name="connsiteY78" fmla="*/ 1463045 h 6061990"/>
                <a:gd name="connsiteX79" fmla="*/ 4192112 w 9143999"/>
                <a:gd name="connsiteY79" fmla="*/ 1409207 h 6061990"/>
                <a:gd name="connsiteX80" fmla="*/ 4118589 w 9143999"/>
                <a:gd name="connsiteY80" fmla="*/ 1342700 h 6061990"/>
                <a:gd name="connsiteX81" fmla="*/ 3884019 w 9143999"/>
                <a:gd name="connsiteY81" fmla="*/ 1203354 h 6061990"/>
                <a:gd name="connsiteX82" fmla="*/ 3582928 w 9143999"/>
                <a:gd name="connsiteY82" fmla="*/ 1076675 h 6061990"/>
                <a:gd name="connsiteX83" fmla="*/ 3253829 w 9143999"/>
                <a:gd name="connsiteY83" fmla="*/ 965832 h 6061990"/>
                <a:gd name="connsiteX84" fmla="*/ 2543115 w 9143999"/>
                <a:gd name="connsiteY84" fmla="*/ 772647 h 6061990"/>
                <a:gd name="connsiteX85" fmla="*/ 1041163 w 9143999"/>
                <a:gd name="connsiteY85" fmla="*/ 468619 h 6061990"/>
                <a:gd name="connsiteX86" fmla="*/ 0 w 9143999"/>
                <a:gd name="connsiteY86" fmla="*/ 304674 h 6061990"/>
                <a:gd name="connsiteX87" fmla="*/ 0 w 9143999"/>
                <a:gd name="connsiteY87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06574 w 9143999"/>
                <a:gd name="connsiteY30" fmla="*/ 3341054 h 6061990"/>
                <a:gd name="connsiteX31" fmla="*/ 2445086 w 9143999"/>
                <a:gd name="connsiteY31" fmla="*/ 3470900 h 6061990"/>
                <a:gd name="connsiteX32" fmla="*/ 2529111 w 9143999"/>
                <a:gd name="connsiteY32" fmla="*/ 3575409 h 6061990"/>
                <a:gd name="connsiteX33" fmla="*/ 2886218 w 9143999"/>
                <a:gd name="connsiteY33" fmla="*/ 3828766 h 6061990"/>
                <a:gd name="connsiteX34" fmla="*/ 3414877 w 9143999"/>
                <a:gd name="connsiteY34" fmla="*/ 4075790 h 6061990"/>
                <a:gd name="connsiteX35" fmla="*/ 4034564 w 9143999"/>
                <a:gd name="connsiteY35" fmla="*/ 4294310 h 6061990"/>
                <a:gd name="connsiteX36" fmla="*/ 4706767 w 9143999"/>
                <a:gd name="connsiteY36" fmla="*/ 4487495 h 6061990"/>
                <a:gd name="connsiteX37" fmla="*/ 6128195 w 9143999"/>
                <a:gd name="connsiteY37" fmla="*/ 4810525 h 6061990"/>
                <a:gd name="connsiteX38" fmla="*/ 7609141 w 9143999"/>
                <a:gd name="connsiteY38" fmla="*/ 5070216 h 6061990"/>
                <a:gd name="connsiteX39" fmla="*/ 9118095 w 9143999"/>
                <a:gd name="connsiteY39" fmla="*/ 5285570 h 6061990"/>
                <a:gd name="connsiteX40" fmla="*/ 9143999 w 9143999"/>
                <a:gd name="connsiteY40" fmla="*/ 5288702 h 6061990"/>
                <a:gd name="connsiteX41" fmla="*/ 9143999 w 9143999"/>
                <a:gd name="connsiteY41" fmla="*/ 6061990 h 6061990"/>
                <a:gd name="connsiteX42" fmla="*/ 4752032 w 9143999"/>
                <a:gd name="connsiteY42" fmla="*/ 6061990 h 6061990"/>
                <a:gd name="connsiteX43" fmla="*/ 3828002 w 9143999"/>
                <a:gd name="connsiteY43" fmla="*/ 5760614 h 6061990"/>
                <a:gd name="connsiteX44" fmla="*/ 3071774 w 9143999"/>
                <a:gd name="connsiteY44" fmla="*/ 5475587 h 6061990"/>
                <a:gd name="connsiteX45" fmla="*/ 2329551 w 9143999"/>
                <a:gd name="connsiteY45" fmla="*/ 5136722 h 6061990"/>
                <a:gd name="connsiteX46" fmla="*/ 1615336 w 9143999"/>
                <a:gd name="connsiteY46" fmla="*/ 4712349 h 6061990"/>
                <a:gd name="connsiteX47" fmla="*/ 1282736 w 9143999"/>
                <a:gd name="connsiteY47" fmla="*/ 4446324 h 6061990"/>
                <a:gd name="connsiteX48" fmla="*/ 992148 w 9143999"/>
                <a:gd name="connsiteY48" fmla="*/ 4123294 h 6061990"/>
                <a:gd name="connsiteX49" fmla="*/ 792588 w 9143999"/>
                <a:gd name="connsiteY49" fmla="*/ 3733758 h 6061990"/>
                <a:gd name="connsiteX50" fmla="*/ 761078 w 9143999"/>
                <a:gd name="connsiteY50" fmla="*/ 3296717 h 6061990"/>
                <a:gd name="connsiteX51" fmla="*/ 764579 w 9143999"/>
                <a:gd name="connsiteY51" fmla="*/ 3271381 h 6061990"/>
                <a:gd name="connsiteX52" fmla="*/ 767643 w 9143999"/>
                <a:gd name="connsiteY52" fmla="*/ 3257526 h 6061990"/>
                <a:gd name="connsiteX53" fmla="*/ 771582 w 9143999"/>
                <a:gd name="connsiteY53" fmla="*/ 3242878 h 6061990"/>
                <a:gd name="connsiteX54" fmla="*/ 774645 w 9143999"/>
                <a:gd name="connsiteY54" fmla="*/ 3234565 h 6061990"/>
                <a:gd name="connsiteX55" fmla="*/ 775083 w 9143999"/>
                <a:gd name="connsiteY55" fmla="*/ 3226251 h 6061990"/>
                <a:gd name="connsiteX56" fmla="*/ 775083 w 9143999"/>
                <a:gd name="connsiteY56" fmla="*/ 3223876 h 6061990"/>
                <a:gd name="connsiteX57" fmla="*/ 778146 w 9143999"/>
                <a:gd name="connsiteY57" fmla="*/ 3218334 h 6061990"/>
                <a:gd name="connsiteX58" fmla="*/ 782085 w 9143999"/>
                <a:gd name="connsiteY58" fmla="*/ 3195374 h 6061990"/>
                <a:gd name="connsiteX59" fmla="*/ 813594 w 9143999"/>
                <a:gd name="connsiteY59" fmla="*/ 3106699 h 6061990"/>
                <a:gd name="connsiteX60" fmla="*/ 890617 w 9143999"/>
                <a:gd name="connsiteY60" fmla="*/ 2926182 h 6061990"/>
                <a:gd name="connsiteX61" fmla="*/ 1156698 w 9143999"/>
                <a:gd name="connsiteY61" fmla="*/ 2565148 h 6061990"/>
                <a:gd name="connsiteX62" fmla="*/ 1576824 w 9143999"/>
                <a:gd name="connsiteY62" fmla="*/ 2254786 h 6061990"/>
                <a:gd name="connsiteX63" fmla="*/ 2077475 w 9143999"/>
                <a:gd name="connsiteY63" fmla="*/ 2055267 h 6061990"/>
                <a:gd name="connsiteX64" fmla="*/ 2560620 w 9143999"/>
                <a:gd name="connsiteY64" fmla="*/ 1947590 h 6061990"/>
                <a:gd name="connsiteX65" fmla="*/ 3005254 w 9143999"/>
                <a:gd name="connsiteY65" fmla="*/ 1890585 h 6061990"/>
                <a:gd name="connsiteX66" fmla="*/ 3404374 w 9143999"/>
                <a:gd name="connsiteY66" fmla="*/ 1852581 h 6061990"/>
                <a:gd name="connsiteX67" fmla="*/ 3754480 w 9143999"/>
                <a:gd name="connsiteY67" fmla="*/ 1814578 h 6061990"/>
                <a:gd name="connsiteX68" fmla="*/ 4006556 w 9143999"/>
                <a:gd name="connsiteY68" fmla="*/ 1763907 h 6061990"/>
                <a:gd name="connsiteX69" fmla="*/ 4083579 w 9143999"/>
                <a:gd name="connsiteY69" fmla="*/ 1738571 h 6061990"/>
                <a:gd name="connsiteX70" fmla="*/ 4136095 w 9143999"/>
                <a:gd name="connsiteY70" fmla="*/ 1713235 h 6061990"/>
                <a:gd name="connsiteX71" fmla="*/ 4178107 w 9143999"/>
                <a:gd name="connsiteY71" fmla="*/ 1672065 h 6061990"/>
                <a:gd name="connsiteX72" fmla="*/ 4209617 w 9143999"/>
                <a:gd name="connsiteY72" fmla="*/ 1605558 h 6061990"/>
                <a:gd name="connsiteX73" fmla="*/ 4227122 w 9143999"/>
                <a:gd name="connsiteY73" fmla="*/ 1513716 h 6061990"/>
                <a:gd name="connsiteX74" fmla="*/ 4227122 w 9143999"/>
                <a:gd name="connsiteY74" fmla="*/ 1505403 h 6061990"/>
                <a:gd name="connsiteX75" fmla="*/ 4227122 w 9143999"/>
                <a:gd name="connsiteY75" fmla="*/ 1495902 h 6061990"/>
                <a:gd name="connsiteX76" fmla="*/ 4227122 w 9143999"/>
                <a:gd name="connsiteY76" fmla="*/ 1482047 h 6061990"/>
                <a:gd name="connsiteX77" fmla="*/ 4223621 w 9143999"/>
                <a:gd name="connsiteY77" fmla="*/ 1463045 h 6061990"/>
                <a:gd name="connsiteX78" fmla="*/ 4192112 w 9143999"/>
                <a:gd name="connsiteY78" fmla="*/ 1409207 h 6061990"/>
                <a:gd name="connsiteX79" fmla="*/ 4118589 w 9143999"/>
                <a:gd name="connsiteY79" fmla="*/ 1342700 h 6061990"/>
                <a:gd name="connsiteX80" fmla="*/ 3884019 w 9143999"/>
                <a:gd name="connsiteY80" fmla="*/ 1203354 h 6061990"/>
                <a:gd name="connsiteX81" fmla="*/ 3582928 w 9143999"/>
                <a:gd name="connsiteY81" fmla="*/ 1076675 h 6061990"/>
                <a:gd name="connsiteX82" fmla="*/ 3253829 w 9143999"/>
                <a:gd name="connsiteY82" fmla="*/ 965832 h 6061990"/>
                <a:gd name="connsiteX83" fmla="*/ 2543115 w 9143999"/>
                <a:gd name="connsiteY83" fmla="*/ 772647 h 6061990"/>
                <a:gd name="connsiteX84" fmla="*/ 1041163 w 9143999"/>
                <a:gd name="connsiteY84" fmla="*/ 468619 h 6061990"/>
                <a:gd name="connsiteX85" fmla="*/ 0 w 9143999"/>
                <a:gd name="connsiteY85" fmla="*/ 304674 h 6061990"/>
                <a:gd name="connsiteX86" fmla="*/ 0 w 9143999"/>
                <a:gd name="connsiteY86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45086 w 9143999"/>
                <a:gd name="connsiteY30" fmla="*/ 3470900 h 6061990"/>
                <a:gd name="connsiteX31" fmla="*/ 2529111 w 9143999"/>
                <a:gd name="connsiteY31" fmla="*/ 3575409 h 6061990"/>
                <a:gd name="connsiteX32" fmla="*/ 2886218 w 9143999"/>
                <a:gd name="connsiteY32" fmla="*/ 3828766 h 6061990"/>
                <a:gd name="connsiteX33" fmla="*/ 3414877 w 9143999"/>
                <a:gd name="connsiteY33" fmla="*/ 4075790 h 6061990"/>
                <a:gd name="connsiteX34" fmla="*/ 4034564 w 9143999"/>
                <a:gd name="connsiteY34" fmla="*/ 4294310 h 6061990"/>
                <a:gd name="connsiteX35" fmla="*/ 4706767 w 9143999"/>
                <a:gd name="connsiteY35" fmla="*/ 4487495 h 6061990"/>
                <a:gd name="connsiteX36" fmla="*/ 6128195 w 9143999"/>
                <a:gd name="connsiteY36" fmla="*/ 4810525 h 6061990"/>
                <a:gd name="connsiteX37" fmla="*/ 7609141 w 9143999"/>
                <a:gd name="connsiteY37" fmla="*/ 5070216 h 6061990"/>
                <a:gd name="connsiteX38" fmla="*/ 9118095 w 9143999"/>
                <a:gd name="connsiteY38" fmla="*/ 5285570 h 6061990"/>
                <a:gd name="connsiteX39" fmla="*/ 9143999 w 9143999"/>
                <a:gd name="connsiteY39" fmla="*/ 5288702 h 6061990"/>
                <a:gd name="connsiteX40" fmla="*/ 9143999 w 9143999"/>
                <a:gd name="connsiteY40" fmla="*/ 6061990 h 6061990"/>
                <a:gd name="connsiteX41" fmla="*/ 4752032 w 9143999"/>
                <a:gd name="connsiteY41" fmla="*/ 6061990 h 6061990"/>
                <a:gd name="connsiteX42" fmla="*/ 3828002 w 9143999"/>
                <a:gd name="connsiteY42" fmla="*/ 5760614 h 6061990"/>
                <a:gd name="connsiteX43" fmla="*/ 3071774 w 9143999"/>
                <a:gd name="connsiteY43" fmla="*/ 5475587 h 6061990"/>
                <a:gd name="connsiteX44" fmla="*/ 2329551 w 9143999"/>
                <a:gd name="connsiteY44" fmla="*/ 5136722 h 6061990"/>
                <a:gd name="connsiteX45" fmla="*/ 1615336 w 9143999"/>
                <a:gd name="connsiteY45" fmla="*/ 4712349 h 6061990"/>
                <a:gd name="connsiteX46" fmla="*/ 1282736 w 9143999"/>
                <a:gd name="connsiteY46" fmla="*/ 4446324 h 6061990"/>
                <a:gd name="connsiteX47" fmla="*/ 992148 w 9143999"/>
                <a:gd name="connsiteY47" fmla="*/ 4123294 h 6061990"/>
                <a:gd name="connsiteX48" fmla="*/ 792588 w 9143999"/>
                <a:gd name="connsiteY48" fmla="*/ 3733758 h 6061990"/>
                <a:gd name="connsiteX49" fmla="*/ 761078 w 9143999"/>
                <a:gd name="connsiteY49" fmla="*/ 3296717 h 6061990"/>
                <a:gd name="connsiteX50" fmla="*/ 764579 w 9143999"/>
                <a:gd name="connsiteY50" fmla="*/ 3271381 h 6061990"/>
                <a:gd name="connsiteX51" fmla="*/ 767643 w 9143999"/>
                <a:gd name="connsiteY51" fmla="*/ 3257526 h 6061990"/>
                <a:gd name="connsiteX52" fmla="*/ 771582 w 9143999"/>
                <a:gd name="connsiteY52" fmla="*/ 3242878 h 6061990"/>
                <a:gd name="connsiteX53" fmla="*/ 774645 w 9143999"/>
                <a:gd name="connsiteY53" fmla="*/ 3234565 h 6061990"/>
                <a:gd name="connsiteX54" fmla="*/ 775083 w 9143999"/>
                <a:gd name="connsiteY54" fmla="*/ 3226251 h 6061990"/>
                <a:gd name="connsiteX55" fmla="*/ 775083 w 9143999"/>
                <a:gd name="connsiteY55" fmla="*/ 3223876 h 6061990"/>
                <a:gd name="connsiteX56" fmla="*/ 778146 w 9143999"/>
                <a:gd name="connsiteY56" fmla="*/ 3218334 h 6061990"/>
                <a:gd name="connsiteX57" fmla="*/ 782085 w 9143999"/>
                <a:gd name="connsiteY57" fmla="*/ 3195374 h 6061990"/>
                <a:gd name="connsiteX58" fmla="*/ 813594 w 9143999"/>
                <a:gd name="connsiteY58" fmla="*/ 3106699 h 6061990"/>
                <a:gd name="connsiteX59" fmla="*/ 890617 w 9143999"/>
                <a:gd name="connsiteY59" fmla="*/ 2926182 h 6061990"/>
                <a:gd name="connsiteX60" fmla="*/ 1156698 w 9143999"/>
                <a:gd name="connsiteY60" fmla="*/ 2565148 h 6061990"/>
                <a:gd name="connsiteX61" fmla="*/ 1576824 w 9143999"/>
                <a:gd name="connsiteY61" fmla="*/ 2254786 h 6061990"/>
                <a:gd name="connsiteX62" fmla="*/ 2077475 w 9143999"/>
                <a:gd name="connsiteY62" fmla="*/ 2055267 h 6061990"/>
                <a:gd name="connsiteX63" fmla="*/ 2560620 w 9143999"/>
                <a:gd name="connsiteY63" fmla="*/ 1947590 h 6061990"/>
                <a:gd name="connsiteX64" fmla="*/ 3005254 w 9143999"/>
                <a:gd name="connsiteY64" fmla="*/ 1890585 h 6061990"/>
                <a:gd name="connsiteX65" fmla="*/ 3404374 w 9143999"/>
                <a:gd name="connsiteY65" fmla="*/ 1852581 h 6061990"/>
                <a:gd name="connsiteX66" fmla="*/ 3754480 w 9143999"/>
                <a:gd name="connsiteY66" fmla="*/ 1814578 h 6061990"/>
                <a:gd name="connsiteX67" fmla="*/ 4006556 w 9143999"/>
                <a:gd name="connsiteY67" fmla="*/ 1763907 h 6061990"/>
                <a:gd name="connsiteX68" fmla="*/ 4083579 w 9143999"/>
                <a:gd name="connsiteY68" fmla="*/ 1738571 h 6061990"/>
                <a:gd name="connsiteX69" fmla="*/ 4136095 w 9143999"/>
                <a:gd name="connsiteY69" fmla="*/ 1713235 h 6061990"/>
                <a:gd name="connsiteX70" fmla="*/ 4178107 w 9143999"/>
                <a:gd name="connsiteY70" fmla="*/ 1672065 h 6061990"/>
                <a:gd name="connsiteX71" fmla="*/ 4209617 w 9143999"/>
                <a:gd name="connsiteY71" fmla="*/ 1605558 h 6061990"/>
                <a:gd name="connsiteX72" fmla="*/ 4227122 w 9143999"/>
                <a:gd name="connsiteY72" fmla="*/ 1513716 h 6061990"/>
                <a:gd name="connsiteX73" fmla="*/ 4227122 w 9143999"/>
                <a:gd name="connsiteY73" fmla="*/ 1505403 h 6061990"/>
                <a:gd name="connsiteX74" fmla="*/ 4227122 w 9143999"/>
                <a:gd name="connsiteY74" fmla="*/ 1495902 h 6061990"/>
                <a:gd name="connsiteX75" fmla="*/ 4227122 w 9143999"/>
                <a:gd name="connsiteY75" fmla="*/ 1482047 h 6061990"/>
                <a:gd name="connsiteX76" fmla="*/ 4223621 w 9143999"/>
                <a:gd name="connsiteY76" fmla="*/ 1463045 h 6061990"/>
                <a:gd name="connsiteX77" fmla="*/ 4192112 w 9143999"/>
                <a:gd name="connsiteY77" fmla="*/ 1409207 h 6061990"/>
                <a:gd name="connsiteX78" fmla="*/ 4118589 w 9143999"/>
                <a:gd name="connsiteY78" fmla="*/ 1342700 h 6061990"/>
                <a:gd name="connsiteX79" fmla="*/ 3884019 w 9143999"/>
                <a:gd name="connsiteY79" fmla="*/ 1203354 h 6061990"/>
                <a:gd name="connsiteX80" fmla="*/ 3582928 w 9143999"/>
                <a:gd name="connsiteY80" fmla="*/ 1076675 h 6061990"/>
                <a:gd name="connsiteX81" fmla="*/ 3253829 w 9143999"/>
                <a:gd name="connsiteY81" fmla="*/ 965832 h 6061990"/>
                <a:gd name="connsiteX82" fmla="*/ 2543115 w 9143999"/>
                <a:gd name="connsiteY82" fmla="*/ 772647 h 6061990"/>
                <a:gd name="connsiteX83" fmla="*/ 1041163 w 9143999"/>
                <a:gd name="connsiteY83" fmla="*/ 468619 h 6061990"/>
                <a:gd name="connsiteX84" fmla="*/ 0 w 9143999"/>
                <a:gd name="connsiteY84" fmla="*/ 304674 h 6061990"/>
                <a:gd name="connsiteX85" fmla="*/ 0 w 9143999"/>
                <a:gd name="connsiteY85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10075 w 9143999"/>
                <a:gd name="connsiteY29" fmla="*/ 3296717 h 6061990"/>
                <a:gd name="connsiteX30" fmla="*/ 2445086 w 9143999"/>
                <a:gd name="connsiteY30" fmla="*/ 3470900 h 6061990"/>
                <a:gd name="connsiteX31" fmla="*/ 2529111 w 9143999"/>
                <a:gd name="connsiteY31" fmla="*/ 3575409 h 6061990"/>
                <a:gd name="connsiteX32" fmla="*/ 2886218 w 9143999"/>
                <a:gd name="connsiteY32" fmla="*/ 3828766 h 6061990"/>
                <a:gd name="connsiteX33" fmla="*/ 3414877 w 9143999"/>
                <a:gd name="connsiteY33" fmla="*/ 4075790 h 6061990"/>
                <a:gd name="connsiteX34" fmla="*/ 4034564 w 9143999"/>
                <a:gd name="connsiteY34" fmla="*/ 4294310 h 6061990"/>
                <a:gd name="connsiteX35" fmla="*/ 4706767 w 9143999"/>
                <a:gd name="connsiteY35" fmla="*/ 4487495 h 6061990"/>
                <a:gd name="connsiteX36" fmla="*/ 6128195 w 9143999"/>
                <a:gd name="connsiteY36" fmla="*/ 4810525 h 6061990"/>
                <a:gd name="connsiteX37" fmla="*/ 7609141 w 9143999"/>
                <a:gd name="connsiteY37" fmla="*/ 5070216 h 6061990"/>
                <a:gd name="connsiteX38" fmla="*/ 9118095 w 9143999"/>
                <a:gd name="connsiteY38" fmla="*/ 5285570 h 6061990"/>
                <a:gd name="connsiteX39" fmla="*/ 9143999 w 9143999"/>
                <a:gd name="connsiteY39" fmla="*/ 5288702 h 6061990"/>
                <a:gd name="connsiteX40" fmla="*/ 9143999 w 9143999"/>
                <a:gd name="connsiteY40" fmla="*/ 6061990 h 6061990"/>
                <a:gd name="connsiteX41" fmla="*/ 4752032 w 9143999"/>
                <a:gd name="connsiteY41" fmla="*/ 6061990 h 6061990"/>
                <a:gd name="connsiteX42" fmla="*/ 3828002 w 9143999"/>
                <a:gd name="connsiteY42" fmla="*/ 5760614 h 6061990"/>
                <a:gd name="connsiteX43" fmla="*/ 3071774 w 9143999"/>
                <a:gd name="connsiteY43" fmla="*/ 5475587 h 6061990"/>
                <a:gd name="connsiteX44" fmla="*/ 2329551 w 9143999"/>
                <a:gd name="connsiteY44" fmla="*/ 5136722 h 6061990"/>
                <a:gd name="connsiteX45" fmla="*/ 1615336 w 9143999"/>
                <a:gd name="connsiteY45" fmla="*/ 4712349 h 6061990"/>
                <a:gd name="connsiteX46" fmla="*/ 1282736 w 9143999"/>
                <a:gd name="connsiteY46" fmla="*/ 4446324 h 6061990"/>
                <a:gd name="connsiteX47" fmla="*/ 992148 w 9143999"/>
                <a:gd name="connsiteY47" fmla="*/ 4123294 h 6061990"/>
                <a:gd name="connsiteX48" fmla="*/ 792588 w 9143999"/>
                <a:gd name="connsiteY48" fmla="*/ 3733758 h 6061990"/>
                <a:gd name="connsiteX49" fmla="*/ 761078 w 9143999"/>
                <a:gd name="connsiteY49" fmla="*/ 3296717 h 6061990"/>
                <a:gd name="connsiteX50" fmla="*/ 764579 w 9143999"/>
                <a:gd name="connsiteY50" fmla="*/ 3271381 h 6061990"/>
                <a:gd name="connsiteX51" fmla="*/ 767643 w 9143999"/>
                <a:gd name="connsiteY51" fmla="*/ 3257526 h 6061990"/>
                <a:gd name="connsiteX52" fmla="*/ 771582 w 9143999"/>
                <a:gd name="connsiteY52" fmla="*/ 3242878 h 6061990"/>
                <a:gd name="connsiteX53" fmla="*/ 774645 w 9143999"/>
                <a:gd name="connsiteY53" fmla="*/ 3234565 h 6061990"/>
                <a:gd name="connsiteX54" fmla="*/ 775083 w 9143999"/>
                <a:gd name="connsiteY54" fmla="*/ 3226251 h 6061990"/>
                <a:gd name="connsiteX55" fmla="*/ 775083 w 9143999"/>
                <a:gd name="connsiteY55" fmla="*/ 3223876 h 6061990"/>
                <a:gd name="connsiteX56" fmla="*/ 778146 w 9143999"/>
                <a:gd name="connsiteY56" fmla="*/ 3218334 h 6061990"/>
                <a:gd name="connsiteX57" fmla="*/ 782085 w 9143999"/>
                <a:gd name="connsiteY57" fmla="*/ 3195374 h 6061990"/>
                <a:gd name="connsiteX58" fmla="*/ 813594 w 9143999"/>
                <a:gd name="connsiteY58" fmla="*/ 3106699 h 6061990"/>
                <a:gd name="connsiteX59" fmla="*/ 890617 w 9143999"/>
                <a:gd name="connsiteY59" fmla="*/ 2926182 h 6061990"/>
                <a:gd name="connsiteX60" fmla="*/ 1156698 w 9143999"/>
                <a:gd name="connsiteY60" fmla="*/ 2565148 h 6061990"/>
                <a:gd name="connsiteX61" fmla="*/ 1576824 w 9143999"/>
                <a:gd name="connsiteY61" fmla="*/ 2254786 h 6061990"/>
                <a:gd name="connsiteX62" fmla="*/ 2077475 w 9143999"/>
                <a:gd name="connsiteY62" fmla="*/ 2055267 h 6061990"/>
                <a:gd name="connsiteX63" fmla="*/ 2560620 w 9143999"/>
                <a:gd name="connsiteY63" fmla="*/ 1947590 h 6061990"/>
                <a:gd name="connsiteX64" fmla="*/ 3005254 w 9143999"/>
                <a:gd name="connsiteY64" fmla="*/ 1890585 h 6061990"/>
                <a:gd name="connsiteX65" fmla="*/ 3404374 w 9143999"/>
                <a:gd name="connsiteY65" fmla="*/ 1852581 h 6061990"/>
                <a:gd name="connsiteX66" fmla="*/ 3754480 w 9143999"/>
                <a:gd name="connsiteY66" fmla="*/ 1814578 h 6061990"/>
                <a:gd name="connsiteX67" fmla="*/ 4006556 w 9143999"/>
                <a:gd name="connsiteY67" fmla="*/ 1763907 h 6061990"/>
                <a:gd name="connsiteX68" fmla="*/ 4083579 w 9143999"/>
                <a:gd name="connsiteY68" fmla="*/ 1738571 h 6061990"/>
                <a:gd name="connsiteX69" fmla="*/ 4136095 w 9143999"/>
                <a:gd name="connsiteY69" fmla="*/ 1713235 h 6061990"/>
                <a:gd name="connsiteX70" fmla="*/ 4178107 w 9143999"/>
                <a:gd name="connsiteY70" fmla="*/ 1672065 h 6061990"/>
                <a:gd name="connsiteX71" fmla="*/ 4209617 w 9143999"/>
                <a:gd name="connsiteY71" fmla="*/ 1605558 h 6061990"/>
                <a:gd name="connsiteX72" fmla="*/ 4227122 w 9143999"/>
                <a:gd name="connsiteY72" fmla="*/ 1513716 h 6061990"/>
                <a:gd name="connsiteX73" fmla="*/ 4227122 w 9143999"/>
                <a:gd name="connsiteY73" fmla="*/ 1505403 h 6061990"/>
                <a:gd name="connsiteX74" fmla="*/ 4227122 w 9143999"/>
                <a:gd name="connsiteY74" fmla="*/ 1495902 h 6061990"/>
                <a:gd name="connsiteX75" fmla="*/ 4227122 w 9143999"/>
                <a:gd name="connsiteY75" fmla="*/ 1482047 h 6061990"/>
                <a:gd name="connsiteX76" fmla="*/ 4223621 w 9143999"/>
                <a:gd name="connsiteY76" fmla="*/ 1463045 h 6061990"/>
                <a:gd name="connsiteX77" fmla="*/ 4192112 w 9143999"/>
                <a:gd name="connsiteY77" fmla="*/ 1409207 h 6061990"/>
                <a:gd name="connsiteX78" fmla="*/ 4118589 w 9143999"/>
                <a:gd name="connsiteY78" fmla="*/ 1342700 h 6061990"/>
                <a:gd name="connsiteX79" fmla="*/ 3884019 w 9143999"/>
                <a:gd name="connsiteY79" fmla="*/ 1203354 h 6061990"/>
                <a:gd name="connsiteX80" fmla="*/ 3582928 w 9143999"/>
                <a:gd name="connsiteY80" fmla="*/ 1076675 h 6061990"/>
                <a:gd name="connsiteX81" fmla="*/ 3253829 w 9143999"/>
                <a:gd name="connsiteY81" fmla="*/ 965832 h 6061990"/>
                <a:gd name="connsiteX82" fmla="*/ 2543115 w 9143999"/>
                <a:gd name="connsiteY82" fmla="*/ 772647 h 6061990"/>
                <a:gd name="connsiteX83" fmla="*/ 1041163 w 9143999"/>
                <a:gd name="connsiteY83" fmla="*/ 468619 h 6061990"/>
                <a:gd name="connsiteX84" fmla="*/ 0 w 9143999"/>
                <a:gd name="connsiteY84" fmla="*/ 304674 h 6061990"/>
                <a:gd name="connsiteX85" fmla="*/ 0 w 9143999"/>
                <a:gd name="connsiteY85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  <a:gd name="connsiteX0" fmla="*/ 0 w 9143999"/>
                <a:gd name="connsiteY0" fmla="*/ 0 h 6061990"/>
                <a:gd name="connsiteX1" fmla="*/ 1153197 w 9143999"/>
                <a:gd name="connsiteY1" fmla="*/ 113919 h 6061990"/>
                <a:gd name="connsiteX2" fmla="*/ 2742675 w 9143999"/>
                <a:gd name="connsiteY2" fmla="*/ 338773 h 6061990"/>
                <a:gd name="connsiteX3" fmla="*/ 3537414 w 9143999"/>
                <a:gd name="connsiteY3" fmla="*/ 500288 h 6061990"/>
                <a:gd name="connsiteX4" fmla="*/ 3933033 w 9143999"/>
                <a:gd name="connsiteY4" fmla="*/ 607965 h 6061990"/>
                <a:gd name="connsiteX5" fmla="*/ 4328653 w 9143999"/>
                <a:gd name="connsiteY5" fmla="*/ 747311 h 6061990"/>
                <a:gd name="connsiteX6" fmla="*/ 4717270 w 9143999"/>
                <a:gd name="connsiteY6" fmla="*/ 940496 h 6061990"/>
                <a:gd name="connsiteX7" fmla="*/ 4902826 w 9143999"/>
                <a:gd name="connsiteY7" fmla="*/ 1079842 h 6061990"/>
                <a:gd name="connsiteX8" fmla="*/ 5053371 w 9143999"/>
                <a:gd name="connsiteY8" fmla="*/ 1260359 h 6061990"/>
                <a:gd name="connsiteX9" fmla="*/ 5102386 w 9143999"/>
                <a:gd name="connsiteY9" fmla="*/ 1371203 h 6061990"/>
                <a:gd name="connsiteX10" fmla="*/ 5116390 w 9143999"/>
                <a:gd name="connsiteY10" fmla="*/ 1428208 h 6061990"/>
                <a:gd name="connsiteX11" fmla="*/ 5116390 w 9143999"/>
                <a:gd name="connsiteY11" fmla="*/ 1434542 h 6061990"/>
                <a:gd name="connsiteX12" fmla="*/ 5119454 w 9143999"/>
                <a:gd name="connsiteY12" fmla="*/ 1440084 h 6061990"/>
                <a:gd name="connsiteX13" fmla="*/ 5119891 w 9143999"/>
                <a:gd name="connsiteY13" fmla="*/ 1446418 h 6061990"/>
                <a:gd name="connsiteX14" fmla="*/ 5126893 w 9143999"/>
                <a:gd name="connsiteY14" fmla="*/ 1472546 h 6061990"/>
                <a:gd name="connsiteX15" fmla="*/ 5144398 w 9143999"/>
                <a:gd name="connsiteY15" fmla="*/ 1646729 h 6061990"/>
                <a:gd name="connsiteX16" fmla="*/ 5112889 w 9143999"/>
                <a:gd name="connsiteY16" fmla="*/ 1843081 h 6061990"/>
                <a:gd name="connsiteX17" fmla="*/ 5000855 w 9143999"/>
                <a:gd name="connsiteY17" fmla="*/ 2048933 h 6061990"/>
                <a:gd name="connsiteX18" fmla="*/ 4808297 w 9143999"/>
                <a:gd name="connsiteY18" fmla="*/ 2235784 h 6061990"/>
                <a:gd name="connsiteX19" fmla="*/ 4570225 w 9143999"/>
                <a:gd name="connsiteY19" fmla="*/ 2371963 h 6061990"/>
                <a:gd name="connsiteX20" fmla="*/ 4325152 w 9143999"/>
                <a:gd name="connsiteY20" fmla="*/ 2470139 h 6061990"/>
                <a:gd name="connsiteX21" fmla="*/ 4094082 w 9143999"/>
                <a:gd name="connsiteY21" fmla="*/ 2536645 h 6061990"/>
                <a:gd name="connsiteX22" fmla="*/ 3670454 w 9143999"/>
                <a:gd name="connsiteY22" fmla="*/ 2634821 h 6061990"/>
                <a:gd name="connsiteX23" fmla="*/ 3292341 w 9143999"/>
                <a:gd name="connsiteY23" fmla="*/ 2713995 h 6061990"/>
                <a:gd name="connsiteX24" fmla="*/ 2966743 w 9143999"/>
                <a:gd name="connsiteY24" fmla="*/ 2796336 h 6061990"/>
                <a:gd name="connsiteX25" fmla="*/ 2711166 w 9143999"/>
                <a:gd name="connsiteY25" fmla="*/ 2888178 h 6061990"/>
                <a:gd name="connsiteX26" fmla="*/ 2550117 w 9143999"/>
                <a:gd name="connsiteY26" fmla="*/ 2986354 h 6061990"/>
                <a:gd name="connsiteX27" fmla="*/ 2466092 w 9143999"/>
                <a:gd name="connsiteY27" fmla="*/ 3087697 h 6061990"/>
                <a:gd name="connsiteX28" fmla="*/ 2420578 w 9143999"/>
                <a:gd name="connsiteY28" fmla="*/ 3217543 h 6061990"/>
                <a:gd name="connsiteX29" fmla="*/ 2445086 w 9143999"/>
                <a:gd name="connsiteY29" fmla="*/ 3470900 h 6061990"/>
                <a:gd name="connsiteX30" fmla="*/ 2529111 w 9143999"/>
                <a:gd name="connsiteY30" fmla="*/ 3575409 h 6061990"/>
                <a:gd name="connsiteX31" fmla="*/ 2886218 w 9143999"/>
                <a:gd name="connsiteY31" fmla="*/ 3828766 h 6061990"/>
                <a:gd name="connsiteX32" fmla="*/ 3414877 w 9143999"/>
                <a:gd name="connsiteY32" fmla="*/ 4075790 h 6061990"/>
                <a:gd name="connsiteX33" fmla="*/ 4034564 w 9143999"/>
                <a:gd name="connsiteY33" fmla="*/ 4294310 h 6061990"/>
                <a:gd name="connsiteX34" fmla="*/ 4706767 w 9143999"/>
                <a:gd name="connsiteY34" fmla="*/ 4487495 h 6061990"/>
                <a:gd name="connsiteX35" fmla="*/ 6128195 w 9143999"/>
                <a:gd name="connsiteY35" fmla="*/ 4810525 h 6061990"/>
                <a:gd name="connsiteX36" fmla="*/ 7609141 w 9143999"/>
                <a:gd name="connsiteY36" fmla="*/ 5070216 h 6061990"/>
                <a:gd name="connsiteX37" fmla="*/ 9118095 w 9143999"/>
                <a:gd name="connsiteY37" fmla="*/ 5285570 h 6061990"/>
                <a:gd name="connsiteX38" fmla="*/ 9143999 w 9143999"/>
                <a:gd name="connsiteY38" fmla="*/ 5288702 h 6061990"/>
                <a:gd name="connsiteX39" fmla="*/ 9143999 w 9143999"/>
                <a:gd name="connsiteY39" fmla="*/ 6061990 h 6061990"/>
                <a:gd name="connsiteX40" fmla="*/ 4752032 w 9143999"/>
                <a:gd name="connsiteY40" fmla="*/ 6061990 h 6061990"/>
                <a:gd name="connsiteX41" fmla="*/ 3828002 w 9143999"/>
                <a:gd name="connsiteY41" fmla="*/ 5760614 h 6061990"/>
                <a:gd name="connsiteX42" fmla="*/ 3071774 w 9143999"/>
                <a:gd name="connsiteY42" fmla="*/ 5475587 h 6061990"/>
                <a:gd name="connsiteX43" fmla="*/ 2329551 w 9143999"/>
                <a:gd name="connsiteY43" fmla="*/ 5136722 h 6061990"/>
                <a:gd name="connsiteX44" fmla="*/ 1615336 w 9143999"/>
                <a:gd name="connsiteY44" fmla="*/ 4712349 h 6061990"/>
                <a:gd name="connsiteX45" fmla="*/ 1282736 w 9143999"/>
                <a:gd name="connsiteY45" fmla="*/ 4446324 h 6061990"/>
                <a:gd name="connsiteX46" fmla="*/ 992148 w 9143999"/>
                <a:gd name="connsiteY46" fmla="*/ 4123294 h 6061990"/>
                <a:gd name="connsiteX47" fmla="*/ 792588 w 9143999"/>
                <a:gd name="connsiteY47" fmla="*/ 3733758 h 6061990"/>
                <a:gd name="connsiteX48" fmla="*/ 761078 w 9143999"/>
                <a:gd name="connsiteY48" fmla="*/ 3296717 h 6061990"/>
                <a:gd name="connsiteX49" fmla="*/ 764579 w 9143999"/>
                <a:gd name="connsiteY49" fmla="*/ 3271381 h 6061990"/>
                <a:gd name="connsiteX50" fmla="*/ 767643 w 9143999"/>
                <a:gd name="connsiteY50" fmla="*/ 3257526 h 6061990"/>
                <a:gd name="connsiteX51" fmla="*/ 771582 w 9143999"/>
                <a:gd name="connsiteY51" fmla="*/ 3242878 h 6061990"/>
                <a:gd name="connsiteX52" fmla="*/ 774645 w 9143999"/>
                <a:gd name="connsiteY52" fmla="*/ 3234565 h 6061990"/>
                <a:gd name="connsiteX53" fmla="*/ 775083 w 9143999"/>
                <a:gd name="connsiteY53" fmla="*/ 3226251 h 6061990"/>
                <a:gd name="connsiteX54" fmla="*/ 775083 w 9143999"/>
                <a:gd name="connsiteY54" fmla="*/ 3223876 h 6061990"/>
                <a:gd name="connsiteX55" fmla="*/ 778146 w 9143999"/>
                <a:gd name="connsiteY55" fmla="*/ 3218334 h 6061990"/>
                <a:gd name="connsiteX56" fmla="*/ 782085 w 9143999"/>
                <a:gd name="connsiteY56" fmla="*/ 3195374 h 6061990"/>
                <a:gd name="connsiteX57" fmla="*/ 813594 w 9143999"/>
                <a:gd name="connsiteY57" fmla="*/ 3106699 h 6061990"/>
                <a:gd name="connsiteX58" fmla="*/ 890617 w 9143999"/>
                <a:gd name="connsiteY58" fmla="*/ 2926182 h 6061990"/>
                <a:gd name="connsiteX59" fmla="*/ 1156698 w 9143999"/>
                <a:gd name="connsiteY59" fmla="*/ 2565148 h 6061990"/>
                <a:gd name="connsiteX60" fmla="*/ 1576824 w 9143999"/>
                <a:gd name="connsiteY60" fmla="*/ 2254786 h 6061990"/>
                <a:gd name="connsiteX61" fmla="*/ 2077475 w 9143999"/>
                <a:gd name="connsiteY61" fmla="*/ 2055267 h 6061990"/>
                <a:gd name="connsiteX62" fmla="*/ 2560620 w 9143999"/>
                <a:gd name="connsiteY62" fmla="*/ 1947590 h 6061990"/>
                <a:gd name="connsiteX63" fmla="*/ 3005254 w 9143999"/>
                <a:gd name="connsiteY63" fmla="*/ 1890585 h 6061990"/>
                <a:gd name="connsiteX64" fmla="*/ 3404374 w 9143999"/>
                <a:gd name="connsiteY64" fmla="*/ 1852581 h 6061990"/>
                <a:gd name="connsiteX65" fmla="*/ 3754480 w 9143999"/>
                <a:gd name="connsiteY65" fmla="*/ 1814578 h 6061990"/>
                <a:gd name="connsiteX66" fmla="*/ 4006556 w 9143999"/>
                <a:gd name="connsiteY66" fmla="*/ 1763907 h 6061990"/>
                <a:gd name="connsiteX67" fmla="*/ 4083579 w 9143999"/>
                <a:gd name="connsiteY67" fmla="*/ 1738571 h 6061990"/>
                <a:gd name="connsiteX68" fmla="*/ 4136095 w 9143999"/>
                <a:gd name="connsiteY68" fmla="*/ 1713235 h 6061990"/>
                <a:gd name="connsiteX69" fmla="*/ 4178107 w 9143999"/>
                <a:gd name="connsiteY69" fmla="*/ 1672065 h 6061990"/>
                <a:gd name="connsiteX70" fmla="*/ 4209617 w 9143999"/>
                <a:gd name="connsiteY70" fmla="*/ 1605558 h 6061990"/>
                <a:gd name="connsiteX71" fmla="*/ 4227122 w 9143999"/>
                <a:gd name="connsiteY71" fmla="*/ 1513716 h 6061990"/>
                <a:gd name="connsiteX72" fmla="*/ 4227122 w 9143999"/>
                <a:gd name="connsiteY72" fmla="*/ 1505403 h 6061990"/>
                <a:gd name="connsiteX73" fmla="*/ 4227122 w 9143999"/>
                <a:gd name="connsiteY73" fmla="*/ 1495902 h 6061990"/>
                <a:gd name="connsiteX74" fmla="*/ 4227122 w 9143999"/>
                <a:gd name="connsiteY74" fmla="*/ 1482047 h 6061990"/>
                <a:gd name="connsiteX75" fmla="*/ 4223621 w 9143999"/>
                <a:gd name="connsiteY75" fmla="*/ 1463045 h 6061990"/>
                <a:gd name="connsiteX76" fmla="*/ 4192112 w 9143999"/>
                <a:gd name="connsiteY76" fmla="*/ 1409207 h 6061990"/>
                <a:gd name="connsiteX77" fmla="*/ 4118589 w 9143999"/>
                <a:gd name="connsiteY77" fmla="*/ 1342700 h 6061990"/>
                <a:gd name="connsiteX78" fmla="*/ 3884019 w 9143999"/>
                <a:gd name="connsiteY78" fmla="*/ 1203354 h 6061990"/>
                <a:gd name="connsiteX79" fmla="*/ 3582928 w 9143999"/>
                <a:gd name="connsiteY79" fmla="*/ 1076675 h 6061990"/>
                <a:gd name="connsiteX80" fmla="*/ 3253829 w 9143999"/>
                <a:gd name="connsiteY80" fmla="*/ 965832 h 6061990"/>
                <a:gd name="connsiteX81" fmla="*/ 2543115 w 9143999"/>
                <a:gd name="connsiteY81" fmla="*/ 772647 h 6061990"/>
                <a:gd name="connsiteX82" fmla="*/ 1041163 w 9143999"/>
                <a:gd name="connsiteY82" fmla="*/ 468619 h 6061990"/>
                <a:gd name="connsiteX83" fmla="*/ 0 w 9143999"/>
                <a:gd name="connsiteY83" fmla="*/ 304674 h 6061990"/>
                <a:gd name="connsiteX84" fmla="*/ 0 w 9143999"/>
                <a:gd name="connsiteY84" fmla="*/ 0 h 60619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43999" h="6061990">
                  <a:moveTo>
                    <a:pt x="0" y="0"/>
                  </a:moveTo>
                  <a:cubicBezTo>
                    <a:pt x="383616" y="31868"/>
                    <a:pt x="768406" y="70410"/>
                    <a:pt x="1153197" y="113919"/>
                  </a:cubicBezTo>
                  <a:cubicBezTo>
                    <a:pt x="1681856" y="174091"/>
                    <a:pt x="2214016" y="243764"/>
                    <a:pt x="2742675" y="338773"/>
                  </a:cubicBezTo>
                  <a:cubicBezTo>
                    <a:pt x="3008755" y="383110"/>
                    <a:pt x="3271334" y="436949"/>
                    <a:pt x="3537414" y="500288"/>
                  </a:cubicBezTo>
                  <a:lnTo>
                    <a:pt x="3933033" y="607965"/>
                  </a:lnTo>
                  <a:cubicBezTo>
                    <a:pt x="4062572" y="649135"/>
                    <a:pt x="4195613" y="693473"/>
                    <a:pt x="4328653" y="747311"/>
                  </a:cubicBezTo>
                  <a:cubicBezTo>
                    <a:pt x="4458192" y="797983"/>
                    <a:pt x="4591232" y="861322"/>
                    <a:pt x="4717270" y="940496"/>
                  </a:cubicBezTo>
                  <a:cubicBezTo>
                    <a:pt x="4780289" y="981667"/>
                    <a:pt x="4843308" y="1026004"/>
                    <a:pt x="4902826" y="1079842"/>
                  </a:cubicBezTo>
                  <a:cubicBezTo>
                    <a:pt x="4958842" y="1130514"/>
                    <a:pt x="5011358" y="1190686"/>
                    <a:pt x="5053371" y="1260359"/>
                  </a:cubicBezTo>
                  <a:cubicBezTo>
                    <a:pt x="5074377" y="1295196"/>
                    <a:pt x="5088381" y="1333200"/>
                    <a:pt x="5102386" y="1371203"/>
                  </a:cubicBezTo>
                  <a:cubicBezTo>
                    <a:pt x="5109388" y="1390205"/>
                    <a:pt x="5112889" y="1409207"/>
                    <a:pt x="5116390" y="1428208"/>
                  </a:cubicBezTo>
                  <a:lnTo>
                    <a:pt x="5116390" y="1434542"/>
                  </a:lnTo>
                  <a:lnTo>
                    <a:pt x="5119454" y="1440084"/>
                  </a:lnTo>
                  <a:cubicBezTo>
                    <a:pt x="5119600" y="1442195"/>
                    <a:pt x="5119745" y="1444307"/>
                    <a:pt x="5119891" y="1446418"/>
                  </a:cubicBezTo>
                  <a:lnTo>
                    <a:pt x="5126893" y="1472546"/>
                  </a:lnTo>
                  <a:cubicBezTo>
                    <a:pt x="5137396" y="1526384"/>
                    <a:pt x="5144398" y="1586557"/>
                    <a:pt x="5144398" y="1646729"/>
                  </a:cubicBezTo>
                  <a:cubicBezTo>
                    <a:pt x="5140897" y="1710068"/>
                    <a:pt x="5133895" y="1776574"/>
                    <a:pt x="5112889" y="1843081"/>
                  </a:cubicBezTo>
                  <a:cubicBezTo>
                    <a:pt x="5088381" y="1912754"/>
                    <a:pt x="5053371" y="1982427"/>
                    <a:pt x="5000855" y="2048933"/>
                  </a:cubicBezTo>
                  <a:cubicBezTo>
                    <a:pt x="4948339" y="2118606"/>
                    <a:pt x="4881819" y="2181946"/>
                    <a:pt x="4808297" y="2235784"/>
                  </a:cubicBezTo>
                  <a:cubicBezTo>
                    <a:pt x="4731274" y="2289622"/>
                    <a:pt x="4650750" y="2333960"/>
                    <a:pt x="4570225" y="2371963"/>
                  </a:cubicBezTo>
                  <a:cubicBezTo>
                    <a:pt x="4486200" y="2409967"/>
                    <a:pt x="4405676" y="2441637"/>
                    <a:pt x="4325152" y="2470139"/>
                  </a:cubicBezTo>
                  <a:cubicBezTo>
                    <a:pt x="4248128" y="2495475"/>
                    <a:pt x="4171105" y="2517644"/>
                    <a:pt x="4094082" y="2536645"/>
                  </a:cubicBezTo>
                  <a:cubicBezTo>
                    <a:pt x="3943537" y="2577816"/>
                    <a:pt x="3803494" y="2606319"/>
                    <a:pt x="3670454" y="2634821"/>
                  </a:cubicBezTo>
                  <a:lnTo>
                    <a:pt x="3292341" y="2713995"/>
                  </a:lnTo>
                  <a:cubicBezTo>
                    <a:pt x="3173305" y="2739331"/>
                    <a:pt x="3064772" y="2767834"/>
                    <a:pt x="2966743" y="2796336"/>
                  </a:cubicBezTo>
                  <a:cubicBezTo>
                    <a:pt x="2868713" y="2824839"/>
                    <a:pt x="2781187" y="2856509"/>
                    <a:pt x="2711166" y="2888178"/>
                  </a:cubicBezTo>
                  <a:cubicBezTo>
                    <a:pt x="2641145" y="2919848"/>
                    <a:pt x="2588629" y="2951518"/>
                    <a:pt x="2550117" y="2986354"/>
                  </a:cubicBezTo>
                  <a:cubicBezTo>
                    <a:pt x="2511606" y="3018024"/>
                    <a:pt x="2483597" y="3052860"/>
                    <a:pt x="2466092" y="3087697"/>
                  </a:cubicBezTo>
                  <a:cubicBezTo>
                    <a:pt x="2445086" y="3125701"/>
                    <a:pt x="2433604" y="3159391"/>
                    <a:pt x="2420578" y="3217543"/>
                  </a:cubicBezTo>
                  <a:cubicBezTo>
                    <a:pt x="2407552" y="3275695"/>
                    <a:pt x="2400327" y="3409351"/>
                    <a:pt x="2445086" y="3470900"/>
                  </a:cubicBezTo>
                  <a:cubicBezTo>
                    <a:pt x="2489845" y="3532449"/>
                    <a:pt x="2490599" y="3537406"/>
                    <a:pt x="2529111" y="3575409"/>
                  </a:cubicBezTo>
                  <a:cubicBezTo>
                    <a:pt x="2606134" y="3654583"/>
                    <a:pt x="2732172" y="3743258"/>
                    <a:pt x="2886218" y="3828766"/>
                  </a:cubicBezTo>
                  <a:cubicBezTo>
                    <a:pt x="3036764" y="3914274"/>
                    <a:pt x="3218818" y="3996616"/>
                    <a:pt x="3414877" y="4075790"/>
                  </a:cubicBezTo>
                  <a:cubicBezTo>
                    <a:pt x="3607435" y="4151797"/>
                    <a:pt x="3817499" y="4224637"/>
                    <a:pt x="4034564" y="4294310"/>
                  </a:cubicBezTo>
                  <a:cubicBezTo>
                    <a:pt x="4251629" y="4360816"/>
                    <a:pt x="4475697" y="4427323"/>
                    <a:pt x="4706767" y="4487495"/>
                  </a:cubicBezTo>
                  <a:cubicBezTo>
                    <a:pt x="5165405" y="4607839"/>
                    <a:pt x="5645049" y="4712349"/>
                    <a:pt x="6128195" y="4810525"/>
                  </a:cubicBezTo>
                  <a:cubicBezTo>
                    <a:pt x="6614841" y="4905534"/>
                    <a:pt x="7111991" y="4994209"/>
                    <a:pt x="7609141" y="5070216"/>
                  </a:cubicBezTo>
                  <a:cubicBezTo>
                    <a:pt x="8109791" y="5149390"/>
                    <a:pt x="8613943" y="5222230"/>
                    <a:pt x="9118095" y="5285570"/>
                  </a:cubicBezTo>
                  <a:lnTo>
                    <a:pt x="9143999" y="5288702"/>
                  </a:lnTo>
                  <a:lnTo>
                    <a:pt x="9143999" y="6061990"/>
                  </a:lnTo>
                  <a:lnTo>
                    <a:pt x="4752032" y="6061990"/>
                  </a:lnTo>
                  <a:cubicBezTo>
                    <a:pt x="4441382" y="5969608"/>
                    <a:pt x="4132773" y="5869741"/>
                    <a:pt x="3828002" y="5760614"/>
                  </a:cubicBezTo>
                  <a:cubicBezTo>
                    <a:pt x="3572425" y="5671939"/>
                    <a:pt x="3323850" y="5576930"/>
                    <a:pt x="3071774" y="5475587"/>
                  </a:cubicBezTo>
                  <a:cubicBezTo>
                    <a:pt x="2823199" y="5371078"/>
                    <a:pt x="2574625" y="5260234"/>
                    <a:pt x="2329551" y="5136722"/>
                  </a:cubicBezTo>
                  <a:cubicBezTo>
                    <a:pt x="2087978" y="5010044"/>
                    <a:pt x="1846405" y="4873864"/>
                    <a:pt x="1615336" y="4712349"/>
                  </a:cubicBezTo>
                  <a:cubicBezTo>
                    <a:pt x="1499801" y="4630008"/>
                    <a:pt x="1387767" y="4544500"/>
                    <a:pt x="1282736" y="4446324"/>
                  </a:cubicBezTo>
                  <a:cubicBezTo>
                    <a:pt x="1177704" y="4348149"/>
                    <a:pt x="1076173" y="4243639"/>
                    <a:pt x="992148" y="4123294"/>
                  </a:cubicBezTo>
                  <a:cubicBezTo>
                    <a:pt x="908123" y="4006116"/>
                    <a:pt x="834601" y="3873104"/>
                    <a:pt x="792588" y="3733758"/>
                  </a:cubicBezTo>
                  <a:cubicBezTo>
                    <a:pt x="750575" y="3591244"/>
                    <a:pt x="740072" y="3442397"/>
                    <a:pt x="761078" y="3296717"/>
                  </a:cubicBezTo>
                  <a:lnTo>
                    <a:pt x="764579" y="3271381"/>
                  </a:lnTo>
                  <a:lnTo>
                    <a:pt x="767643" y="3257526"/>
                  </a:lnTo>
                  <a:cubicBezTo>
                    <a:pt x="768081" y="3249212"/>
                    <a:pt x="771582" y="3242878"/>
                    <a:pt x="771582" y="3242878"/>
                  </a:cubicBezTo>
                  <a:lnTo>
                    <a:pt x="774645" y="3234565"/>
                  </a:lnTo>
                  <a:lnTo>
                    <a:pt x="775083" y="3226251"/>
                  </a:lnTo>
                  <a:lnTo>
                    <a:pt x="775083" y="3223876"/>
                  </a:lnTo>
                  <a:lnTo>
                    <a:pt x="778146" y="3218334"/>
                  </a:lnTo>
                  <a:lnTo>
                    <a:pt x="782085" y="3195374"/>
                  </a:lnTo>
                  <a:cubicBezTo>
                    <a:pt x="792588" y="3166871"/>
                    <a:pt x="799590" y="3138368"/>
                    <a:pt x="813594" y="3106699"/>
                  </a:cubicBezTo>
                  <a:cubicBezTo>
                    <a:pt x="834601" y="3046527"/>
                    <a:pt x="859108" y="2986354"/>
                    <a:pt x="890617" y="2926182"/>
                  </a:cubicBezTo>
                  <a:cubicBezTo>
                    <a:pt x="953636" y="2802670"/>
                    <a:pt x="1041163" y="2679159"/>
                    <a:pt x="1156698" y="2565148"/>
                  </a:cubicBezTo>
                  <a:cubicBezTo>
                    <a:pt x="1272232" y="2447970"/>
                    <a:pt x="1419277" y="2340294"/>
                    <a:pt x="1576824" y="2254786"/>
                  </a:cubicBezTo>
                  <a:cubicBezTo>
                    <a:pt x="1737873" y="2169278"/>
                    <a:pt x="1909424" y="2102772"/>
                    <a:pt x="2077475" y="2055267"/>
                  </a:cubicBezTo>
                  <a:cubicBezTo>
                    <a:pt x="2242024" y="2004596"/>
                    <a:pt x="2406574" y="1972926"/>
                    <a:pt x="2560620" y="1947590"/>
                  </a:cubicBezTo>
                  <a:cubicBezTo>
                    <a:pt x="2718168" y="1922255"/>
                    <a:pt x="2865212" y="1903253"/>
                    <a:pt x="3005254" y="1890585"/>
                  </a:cubicBezTo>
                  <a:cubicBezTo>
                    <a:pt x="3145296" y="1874750"/>
                    <a:pt x="3281837" y="1862082"/>
                    <a:pt x="3404374" y="1852581"/>
                  </a:cubicBezTo>
                  <a:lnTo>
                    <a:pt x="3754480" y="1814578"/>
                  </a:lnTo>
                  <a:cubicBezTo>
                    <a:pt x="3856010" y="1798743"/>
                    <a:pt x="3947038" y="1782908"/>
                    <a:pt x="4006556" y="1763907"/>
                  </a:cubicBezTo>
                  <a:cubicBezTo>
                    <a:pt x="4038065" y="1754406"/>
                    <a:pt x="4066074" y="1748072"/>
                    <a:pt x="4083579" y="1738571"/>
                  </a:cubicBezTo>
                  <a:cubicBezTo>
                    <a:pt x="4104585" y="1732237"/>
                    <a:pt x="4122090" y="1722736"/>
                    <a:pt x="4136095" y="1713235"/>
                  </a:cubicBezTo>
                  <a:cubicBezTo>
                    <a:pt x="4150099" y="1703734"/>
                    <a:pt x="4164103" y="1691066"/>
                    <a:pt x="4178107" y="1672065"/>
                  </a:cubicBezTo>
                  <a:cubicBezTo>
                    <a:pt x="4192112" y="1653063"/>
                    <a:pt x="4202615" y="1630894"/>
                    <a:pt x="4209617" y="1605558"/>
                  </a:cubicBezTo>
                  <a:cubicBezTo>
                    <a:pt x="4220120" y="1577056"/>
                    <a:pt x="4223621" y="1548553"/>
                    <a:pt x="4227122" y="1513716"/>
                  </a:cubicBezTo>
                  <a:lnTo>
                    <a:pt x="4227122" y="1505403"/>
                  </a:lnTo>
                  <a:lnTo>
                    <a:pt x="4227122" y="1495902"/>
                  </a:lnTo>
                  <a:lnTo>
                    <a:pt x="4227122" y="1482047"/>
                  </a:lnTo>
                  <a:cubicBezTo>
                    <a:pt x="4227122" y="1475713"/>
                    <a:pt x="4227122" y="1469379"/>
                    <a:pt x="4223621" y="1463045"/>
                  </a:cubicBezTo>
                  <a:cubicBezTo>
                    <a:pt x="4220120" y="1447210"/>
                    <a:pt x="4209617" y="1428208"/>
                    <a:pt x="4192112" y="1409207"/>
                  </a:cubicBezTo>
                  <a:cubicBezTo>
                    <a:pt x="4171105" y="1387038"/>
                    <a:pt x="4146598" y="1364869"/>
                    <a:pt x="4118589" y="1342700"/>
                  </a:cubicBezTo>
                  <a:cubicBezTo>
                    <a:pt x="4055570" y="1295196"/>
                    <a:pt x="3975046" y="1247691"/>
                    <a:pt x="3884019" y="1203354"/>
                  </a:cubicBezTo>
                  <a:cubicBezTo>
                    <a:pt x="3792991" y="1159016"/>
                    <a:pt x="3691461" y="1117846"/>
                    <a:pt x="3582928" y="1076675"/>
                  </a:cubicBezTo>
                  <a:cubicBezTo>
                    <a:pt x="3477896" y="1038672"/>
                    <a:pt x="3365863" y="1000668"/>
                    <a:pt x="3253829" y="965832"/>
                  </a:cubicBezTo>
                  <a:cubicBezTo>
                    <a:pt x="3026261" y="892992"/>
                    <a:pt x="2784688" y="829652"/>
                    <a:pt x="2543115" y="772647"/>
                  </a:cubicBezTo>
                  <a:cubicBezTo>
                    <a:pt x="2056469" y="655469"/>
                    <a:pt x="1548816" y="557293"/>
                    <a:pt x="1041163" y="468619"/>
                  </a:cubicBezTo>
                  <a:cubicBezTo>
                    <a:pt x="696624" y="408848"/>
                    <a:pt x="348905" y="354833"/>
                    <a:pt x="0" y="30467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0" y="869184"/>
              <a:ext cx="8795010" cy="5988817"/>
            </a:xfrm>
            <a:custGeom>
              <a:avLst/>
              <a:gdLst/>
              <a:ahLst/>
              <a:cxnLst/>
              <a:rect l="l" t="t" r="r" b="b"/>
              <a:pathLst>
                <a:path w="8795010" h="5988817">
                  <a:moveTo>
                    <a:pt x="0" y="0"/>
                  </a:moveTo>
                  <a:cubicBezTo>
                    <a:pt x="1275901" y="148554"/>
                    <a:pt x="2311734" y="316320"/>
                    <a:pt x="3082902" y="500228"/>
                  </a:cubicBezTo>
                  <a:cubicBezTo>
                    <a:pt x="4178728" y="759957"/>
                    <a:pt x="4735394" y="1048193"/>
                    <a:pt x="4784409" y="1380772"/>
                  </a:cubicBezTo>
                  <a:cubicBezTo>
                    <a:pt x="4882438" y="2049099"/>
                    <a:pt x="4129714" y="2159959"/>
                    <a:pt x="3404998" y="2267652"/>
                  </a:cubicBezTo>
                  <a:cubicBezTo>
                    <a:pt x="2627767" y="2381679"/>
                    <a:pt x="1829529" y="2498874"/>
                    <a:pt x="1703491" y="3230549"/>
                  </a:cubicBezTo>
                  <a:cubicBezTo>
                    <a:pt x="1542443" y="4168107"/>
                    <a:pt x="3888142" y="4931457"/>
                    <a:pt x="5887237" y="5409738"/>
                  </a:cubicBezTo>
                  <a:cubicBezTo>
                    <a:pt x="6920721" y="5655400"/>
                    <a:pt x="7970450" y="5850672"/>
                    <a:pt x="8795010" y="5988817"/>
                  </a:cubicBezTo>
                  <a:lnTo>
                    <a:pt x="7910172" y="5988817"/>
                  </a:lnTo>
                  <a:cubicBezTo>
                    <a:pt x="7256881" y="5868994"/>
                    <a:pt x="6531625" y="5722599"/>
                    <a:pt x="5813715" y="5552272"/>
                  </a:cubicBezTo>
                  <a:cubicBezTo>
                    <a:pt x="4507826" y="5238697"/>
                    <a:pt x="3478520" y="4909285"/>
                    <a:pt x="2757305" y="4570370"/>
                  </a:cubicBezTo>
                  <a:cubicBezTo>
                    <a:pt x="1829529" y="4136433"/>
                    <a:pt x="1398901" y="3677156"/>
                    <a:pt x="1479425" y="3211544"/>
                  </a:cubicBezTo>
                  <a:cubicBezTo>
                    <a:pt x="1545945" y="2837788"/>
                    <a:pt x="1773512" y="2571724"/>
                    <a:pt x="2183134" y="2394349"/>
                  </a:cubicBezTo>
                  <a:cubicBezTo>
                    <a:pt x="2529737" y="2242312"/>
                    <a:pt x="2949863" y="2178964"/>
                    <a:pt x="3355983" y="2121950"/>
                  </a:cubicBezTo>
                  <a:cubicBezTo>
                    <a:pt x="3709589" y="2068104"/>
                    <a:pt x="4042188" y="2020592"/>
                    <a:pt x="4269755" y="1916067"/>
                  </a:cubicBezTo>
                  <a:cubicBezTo>
                    <a:pt x="4416799" y="1846384"/>
                    <a:pt x="4609356" y="1716520"/>
                    <a:pt x="4560342" y="1396610"/>
                  </a:cubicBezTo>
                  <a:cubicBezTo>
                    <a:pt x="4521830" y="1133713"/>
                    <a:pt x="3986171" y="873984"/>
                    <a:pt x="3009380" y="642762"/>
                  </a:cubicBezTo>
                  <a:cubicBezTo>
                    <a:pt x="2258781" y="463602"/>
                    <a:pt x="1245927" y="300260"/>
                    <a:pt x="0" y="153235"/>
                  </a:cubicBezTo>
                  <a:close/>
                </a:path>
              </a:pathLst>
            </a:custGeom>
            <a:solidFill>
              <a:srgbClr val="FFDB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9"/>
            <p:cNvSpPr>
              <a:spLocks/>
            </p:cNvSpPr>
            <p:nvPr/>
          </p:nvSpPr>
          <p:spPr bwMode="auto">
            <a:xfrm>
              <a:off x="0" y="918280"/>
              <a:ext cx="8513236" cy="5939720"/>
            </a:xfrm>
            <a:custGeom>
              <a:avLst/>
              <a:gdLst/>
              <a:ahLst/>
              <a:cxnLst/>
              <a:rect l="l" t="t" r="r" b="b"/>
              <a:pathLst>
                <a:path w="8513236" h="5939720">
                  <a:moveTo>
                    <a:pt x="0" y="0"/>
                  </a:moveTo>
                  <a:cubicBezTo>
                    <a:pt x="1267237" y="148192"/>
                    <a:pt x="2295572" y="315238"/>
                    <a:pt x="3057919" y="495651"/>
                  </a:cubicBezTo>
                  <a:cubicBezTo>
                    <a:pt x="3555058" y="612834"/>
                    <a:pt x="3943667" y="739519"/>
                    <a:pt x="4216743" y="869370"/>
                  </a:cubicBezTo>
                  <a:cubicBezTo>
                    <a:pt x="4521328" y="1015057"/>
                    <a:pt x="4689375" y="1173412"/>
                    <a:pt x="4713882" y="1334935"/>
                  </a:cubicBezTo>
                  <a:cubicBezTo>
                    <a:pt x="4804908" y="1965190"/>
                    <a:pt x="4118716" y="2066537"/>
                    <a:pt x="3387011" y="2174219"/>
                  </a:cubicBezTo>
                  <a:cubicBezTo>
                    <a:pt x="2588788" y="2291402"/>
                    <a:pt x="1766058" y="2411752"/>
                    <a:pt x="1633021" y="3175025"/>
                  </a:cubicBezTo>
                  <a:cubicBezTo>
                    <a:pt x="1559500" y="3599417"/>
                    <a:pt x="1969115" y="4023810"/>
                    <a:pt x="2844359" y="4435534"/>
                  </a:cubicBezTo>
                  <a:cubicBezTo>
                    <a:pt x="3555058" y="4771248"/>
                    <a:pt x="4570342" y="5097460"/>
                    <a:pt x="5865704" y="5404669"/>
                  </a:cubicBezTo>
                  <a:cubicBezTo>
                    <a:pt x="6793025" y="5624727"/>
                    <a:pt x="7733382" y="5804910"/>
                    <a:pt x="8513236" y="5939720"/>
                  </a:cubicBezTo>
                  <a:lnTo>
                    <a:pt x="8179609" y="5939720"/>
                  </a:lnTo>
                  <a:cubicBezTo>
                    <a:pt x="7465516" y="5812559"/>
                    <a:pt x="6646676" y="5651037"/>
                    <a:pt x="5837696" y="5458510"/>
                  </a:cubicBezTo>
                  <a:cubicBezTo>
                    <a:pt x="4538833" y="5148133"/>
                    <a:pt x="3513046" y="4818754"/>
                    <a:pt x="2798847" y="4483041"/>
                  </a:cubicBezTo>
                  <a:cubicBezTo>
                    <a:pt x="1892093" y="4058648"/>
                    <a:pt x="1471976" y="3615253"/>
                    <a:pt x="1548997" y="3168691"/>
                  </a:cubicBezTo>
                  <a:cubicBezTo>
                    <a:pt x="1689036" y="2364245"/>
                    <a:pt x="2581786" y="2234394"/>
                    <a:pt x="3369506" y="2117211"/>
                  </a:cubicBezTo>
                  <a:cubicBezTo>
                    <a:pt x="4090708" y="2012696"/>
                    <a:pt x="4713882" y="1920850"/>
                    <a:pt x="4629859" y="1341269"/>
                  </a:cubicBezTo>
                  <a:cubicBezTo>
                    <a:pt x="4559122" y="844575"/>
                    <a:pt x="2958673" y="403585"/>
                    <a:pt x="0" y="57926"/>
                  </a:cubicBez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2" name="Oval 51"/>
          <p:cNvSpPr/>
          <p:nvPr/>
        </p:nvSpPr>
        <p:spPr>
          <a:xfrm>
            <a:off x="7332701" y="5490780"/>
            <a:ext cx="1625025" cy="571352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53" name="Oval 52"/>
          <p:cNvSpPr/>
          <p:nvPr/>
        </p:nvSpPr>
        <p:spPr>
          <a:xfrm>
            <a:off x="7438014" y="4373319"/>
            <a:ext cx="1436916" cy="1436916"/>
          </a:xfrm>
          <a:prstGeom prst="ellipse">
            <a:avLst/>
          </a:prstGeom>
          <a:solidFill>
            <a:srgbClr val="00B050"/>
          </a:solidFill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4" name="Oval 53"/>
          <p:cNvSpPr/>
          <p:nvPr/>
        </p:nvSpPr>
        <p:spPr>
          <a:xfrm>
            <a:off x="7590687" y="4420691"/>
            <a:ext cx="1131573" cy="994956"/>
          </a:xfrm>
          <a:prstGeom prst="ellipse">
            <a:avLst/>
          </a:prstGeom>
          <a:gradFill>
            <a:gsLst>
              <a:gs pos="0">
                <a:sysClr val="window" lastClr="FFFFFF">
                  <a:lumMod val="100000"/>
                  <a:alpha val="80000"/>
                </a:sysClr>
              </a:gs>
              <a:gs pos="100000">
                <a:sysClr val="window" lastClr="FFFFFF">
                  <a:alpha val="0"/>
                </a:sys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2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7647927" y="4883118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957726" y="3433117"/>
            <a:ext cx="3043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of correlation and ML to propose a better market emulator tooling</a:t>
            </a:r>
          </a:p>
        </p:txBody>
      </p:sp>
      <p:grpSp>
        <p:nvGrpSpPr>
          <p:cNvPr id="75" name="Group 74"/>
          <p:cNvGrpSpPr/>
          <p:nvPr/>
        </p:nvGrpSpPr>
        <p:grpSpPr>
          <a:xfrm>
            <a:off x="4856143" y="2023537"/>
            <a:ext cx="1214946" cy="1262637"/>
            <a:chOff x="6453494" y="2317132"/>
            <a:chExt cx="1969724" cy="2047043"/>
          </a:xfrm>
        </p:grpSpPr>
        <p:sp>
          <p:nvSpPr>
            <p:cNvPr id="76" name="Oval 75"/>
            <p:cNvSpPr/>
            <p:nvPr/>
          </p:nvSpPr>
          <p:spPr>
            <a:xfrm>
              <a:off x="6453494" y="3671628"/>
              <a:ext cx="1969724" cy="692547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0"/>
                  </a:schemeClr>
                </a:gs>
                <a:gs pos="100000">
                  <a:schemeClr val="bg1">
                    <a:alpha val="0"/>
                    <a:lumMod val="0"/>
                    <a:lumOff val="100000"/>
                  </a:schemeClr>
                </a:gs>
              </a:gsLst>
              <a:path path="shape">
                <a:fillToRect l="50000" t="50000" r="50000" b="50000"/>
              </a:path>
              <a:tileRect/>
            </a:gra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  <p:sp>
          <p:nvSpPr>
            <p:cNvPr id="77" name="Oval 76"/>
            <p:cNvSpPr/>
            <p:nvPr/>
          </p:nvSpPr>
          <p:spPr>
            <a:xfrm>
              <a:off x="6581145" y="2317132"/>
              <a:ext cx="1741713" cy="1741714"/>
            </a:xfrm>
            <a:prstGeom prst="ellipse">
              <a:avLst/>
            </a:prstGeom>
            <a:gradFill>
              <a:gsLst>
                <a:gs pos="35000">
                  <a:srgbClr val="00297A"/>
                </a:gs>
                <a:gs pos="70000">
                  <a:srgbClr val="0070C0"/>
                </a:gs>
                <a:gs pos="100000">
                  <a:srgbClr val="00B0F0"/>
                </a:gs>
              </a:gsLst>
              <a:lin ang="5400000" scaled="1"/>
            </a:gradFill>
            <a:ln w="12700" cap="flat" cmpd="sng" algn="ctr">
              <a:solidFill>
                <a:srgbClr val="00206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8" name="Oval 77"/>
            <p:cNvSpPr/>
            <p:nvPr/>
          </p:nvSpPr>
          <p:spPr>
            <a:xfrm>
              <a:off x="6766204" y="2374552"/>
              <a:ext cx="1371601" cy="1206005"/>
            </a:xfrm>
            <a:prstGeom prst="ellipse">
              <a:avLst/>
            </a:prstGeom>
            <a:gradFill>
              <a:gsLst>
                <a:gs pos="0">
                  <a:sysClr val="window" lastClr="FFFFFF">
                    <a:lumMod val="100000"/>
                    <a:alpha val="80000"/>
                  </a:sysClr>
                </a:gs>
                <a:gs pos="100000">
                  <a:sysClr val="window" lastClr="FFFFFF">
                    <a:alpha val="0"/>
                  </a:sysClr>
                </a:gs>
              </a:gsLst>
              <a:lin ang="5400000" scaled="1"/>
            </a:gradFill>
            <a:ln w="127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200" kern="0">
                <a:solidFill>
                  <a:sysClr val="window" lastClr="FFFFFF"/>
                </a:solidFill>
                <a:latin typeface="Calibri"/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6839708" y="2867645"/>
              <a:ext cx="1224584" cy="6486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1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2019</a:t>
              </a:r>
            </a:p>
          </p:txBody>
        </p:sp>
      </p:grpSp>
      <p:sp>
        <p:nvSpPr>
          <p:cNvPr id="81" name="Oval 80"/>
          <p:cNvSpPr/>
          <p:nvPr/>
        </p:nvSpPr>
        <p:spPr>
          <a:xfrm>
            <a:off x="2451776" y="1263954"/>
            <a:ext cx="978982" cy="344206"/>
          </a:xfrm>
          <a:prstGeom prst="ellipse">
            <a:avLst/>
          </a:prstGeom>
          <a:gradFill flip="none" rotWithShape="1">
            <a:gsLst>
              <a:gs pos="0">
                <a:schemeClr val="tx1">
                  <a:lumMod val="0"/>
                </a:schemeClr>
              </a:gs>
              <a:gs pos="100000">
                <a:schemeClr val="bg1">
                  <a:alpha val="0"/>
                  <a:lumMod val="0"/>
                  <a:lumOff val="100000"/>
                </a:schemeClr>
              </a:gs>
            </a:gsLst>
            <a:path path="shape">
              <a:fillToRect l="50000" t="50000" r="50000" b="50000"/>
            </a:path>
            <a:tileRect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82" name="Oval 81"/>
          <p:cNvSpPr/>
          <p:nvPr/>
        </p:nvSpPr>
        <p:spPr>
          <a:xfrm>
            <a:off x="2515220" y="590749"/>
            <a:ext cx="865657" cy="865658"/>
          </a:xfrm>
          <a:prstGeom prst="ellipse">
            <a:avLst/>
          </a:prstGeom>
          <a:solidFill>
            <a:srgbClr val="FF0000"/>
          </a:solidFill>
          <a:ln w="12700" cap="flat" cmpd="sng" algn="ctr">
            <a:solidFill>
              <a:srgbClr val="002060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12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2607198" y="619288"/>
            <a:ext cx="681706" cy="599403"/>
          </a:xfrm>
          <a:prstGeom prst="ellipse">
            <a:avLst/>
          </a:prstGeom>
          <a:gradFill>
            <a:gsLst>
              <a:gs pos="0">
                <a:sysClr val="window" lastClr="FFFFFF">
                  <a:lumMod val="100000"/>
                  <a:alpha val="80000"/>
                </a:sysClr>
              </a:gs>
              <a:gs pos="100000">
                <a:sysClr val="window" lastClr="FFFFFF">
                  <a:alpha val="0"/>
                </a:sysClr>
              </a:gs>
            </a:gsLst>
            <a:lin ang="5400000" scaled="1"/>
          </a:gradFill>
          <a:ln w="127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en-US" sz="1200" kern="0">
              <a:solidFill>
                <a:sysClr val="window" lastClr="FFFFFF"/>
              </a:solidFill>
              <a:latin typeface="Calibri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2628089" y="864362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  <a:t>2018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1419" y="1768022"/>
            <a:ext cx="24666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Lack of ML knowledge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Only a single type of attribute could be predicted</a:t>
            </a:r>
          </a:p>
        </p:txBody>
      </p:sp>
      <p:sp>
        <p:nvSpPr>
          <p:cNvPr id="73" name="Title 72"/>
          <p:cNvSpPr>
            <a:spLocks noGrp="1"/>
          </p:cNvSpPr>
          <p:nvPr>
            <p:ph type="title"/>
          </p:nvPr>
        </p:nvSpPr>
        <p:spPr>
          <a:xfrm>
            <a:off x="4149619" y="1"/>
            <a:ext cx="6518381" cy="1157223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Future Planning Template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9BC2F8B-72DF-4003-8AE9-DBA0CA4DE4E2}"/>
              </a:ext>
            </a:extLst>
          </p:cNvPr>
          <p:cNvSpPr txBox="1"/>
          <p:nvPr/>
        </p:nvSpPr>
        <p:spPr>
          <a:xfrm>
            <a:off x="5169312" y="3250850"/>
            <a:ext cx="3071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Acquired some knowledge on various ML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4755197"/>
      </p:ext>
    </p:extLst>
  </p:cSld>
  <p:clrMapOvr>
    <a:masterClrMapping/>
  </p:clrMapOvr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10445</TotalTime>
  <Words>860</Words>
  <Application>Microsoft Office PowerPoint</Application>
  <PresentationFormat>Widescreen</PresentationFormat>
  <Paragraphs>102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Lucida Grande</vt:lpstr>
      <vt:lpstr>Symbol</vt:lpstr>
      <vt:lpstr>FIS_presentation_4x3_empty with added design theme</vt:lpstr>
      <vt:lpstr>PowerPoint Presentation</vt:lpstr>
      <vt:lpstr>PowerPoint Presentation</vt:lpstr>
      <vt:lpstr>Design thinking</vt:lpstr>
      <vt:lpstr>What is Design Thinking?</vt:lpstr>
      <vt:lpstr>How are we doing it ?</vt:lpstr>
      <vt:lpstr>Future Planning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Zairi, Sofien</dc:creator>
  <cp:lastModifiedBy>Zairi, Sofien</cp:lastModifiedBy>
  <cp:revision>66</cp:revision>
  <dcterms:created xsi:type="dcterms:W3CDTF">2020-02-13T12:28:20Z</dcterms:created>
  <dcterms:modified xsi:type="dcterms:W3CDTF">2020-03-10T10:51:08Z</dcterms:modified>
</cp:coreProperties>
</file>