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96" r:id="rId2"/>
  </p:sldMasterIdLst>
  <p:sldIdLst>
    <p:sldId id="256" r:id="rId3"/>
    <p:sldId id="258" r:id="rId4"/>
    <p:sldId id="268" r:id="rId5"/>
    <p:sldId id="261" r:id="rId6"/>
    <p:sldId id="262" r:id="rId7"/>
    <p:sldId id="266" r:id="rId8"/>
    <p:sldId id="267" r:id="rId9"/>
    <p:sldId id="260" r:id="rId10"/>
    <p:sldId id="264" r:id="rId11"/>
    <p:sldId id="259" r:id="rId12"/>
    <p:sldId id="269" r:id="rId13"/>
    <p:sldId id="265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4652" autoAdjust="0"/>
  </p:normalViewPr>
  <p:slideViewPr>
    <p:cSldViewPr>
      <p:cViewPr varScale="1">
        <p:scale>
          <a:sx n="88" d="100"/>
          <a:sy n="88" d="100"/>
        </p:scale>
        <p:origin x="-14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3567C-305B-4D87-BCBA-EC180CF143E1}" type="doc">
      <dgm:prSet loTypeId="urn:microsoft.com/office/officeart/2005/8/layout/radial5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4C8EA96-E812-42E1-8D14-9C353EDB76AC}">
      <dgm:prSet phldrT="[Text]"/>
      <dgm:spPr/>
      <dgm:t>
        <a:bodyPr/>
        <a:lstStyle/>
        <a:p>
          <a:r>
            <a:rPr lang="en-US" smtClean="0"/>
            <a:t>Competitor Analysis</a:t>
          </a:r>
          <a:endParaRPr lang="en-US"/>
        </a:p>
      </dgm:t>
    </dgm:pt>
    <dgm:pt modelId="{50AF3B41-7CB7-4B6D-861F-2A0DCF2B5570}" type="parTrans" cxnId="{07FDF16B-12D9-4058-A0C0-8ACD52C06D92}">
      <dgm:prSet/>
      <dgm:spPr/>
      <dgm:t>
        <a:bodyPr/>
        <a:lstStyle/>
        <a:p>
          <a:endParaRPr lang="en-US"/>
        </a:p>
      </dgm:t>
    </dgm:pt>
    <dgm:pt modelId="{662E6828-A21D-4967-8FD5-BF8D27F3A369}" type="sibTrans" cxnId="{07FDF16B-12D9-4058-A0C0-8ACD52C06D92}">
      <dgm:prSet/>
      <dgm:spPr/>
      <dgm:t>
        <a:bodyPr/>
        <a:lstStyle/>
        <a:p>
          <a:endParaRPr lang="en-US"/>
        </a:p>
      </dgm:t>
    </dgm:pt>
    <dgm:pt modelId="{5BA97848-EF7E-4D94-8DC0-C2FB3349ADC1}">
      <dgm:prSet phldrT="[Text]"/>
      <dgm:spPr/>
      <dgm:t>
        <a:bodyPr/>
        <a:lstStyle/>
        <a:p>
          <a:endParaRPr lang="en-US"/>
        </a:p>
      </dgm:t>
    </dgm:pt>
    <dgm:pt modelId="{49B88AAF-976C-4302-9E2E-971E5308F493}" type="parTrans" cxnId="{2B1976AA-4598-4AF3-9F4E-1F29F99DA7EE}">
      <dgm:prSet/>
      <dgm:spPr/>
      <dgm:t>
        <a:bodyPr/>
        <a:lstStyle/>
        <a:p>
          <a:endParaRPr lang="en-US"/>
        </a:p>
      </dgm:t>
    </dgm:pt>
    <dgm:pt modelId="{1E73BD9C-76FF-46CC-9910-491DAD305F3B}" type="sibTrans" cxnId="{2B1976AA-4598-4AF3-9F4E-1F29F99DA7EE}">
      <dgm:prSet/>
      <dgm:spPr/>
      <dgm:t>
        <a:bodyPr/>
        <a:lstStyle/>
        <a:p>
          <a:endParaRPr lang="en-US"/>
        </a:p>
      </dgm:t>
    </dgm:pt>
    <dgm:pt modelId="{F6CE98DA-27CF-438B-ABD8-2D296C373CCA}">
      <dgm:prSet phldrT="[Text]"/>
      <dgm:spPr/>
      <dgm:t>
        <a:bodyPr/>
        <a:lstStyle/>
        <a:p>
          <a:endParaRPr lang="en-US"/>
        </a:p>
      </dgm:t>
    </dgm:pt>
    <dgm:pt modelId="{A2391DD4-1BDD-415B-9313-FAD90F4FDE41}" type="parTrans" cxnId="{998FB136-E6A6-496C-A015-1C6483904473}">
      <dgm:prSet/>
      <dgm:spPr/>
      <dgm:t>
        <a:bodyPr/>
        <a:lstStyle/>
        <a:p>
          <a:endParaRPr lang="en-US"/>
        </a:p>
      </dgm:t>
    </dgm:pt>
    <dgm:pt modelId="{1A5C71A9-102F-4805-899B-3F2DCD2E887B}" type="sibTrans" cxnId="{998FB136-E6A6-496C-A015-1C6483904473}">
      <dgm:prSet/>
      <dgm:spPr/>
      <dgm:t>
        <a:bodyPr/>
        <a:lstStyle/>
        <a:p>
          <a:endParaRPr lang="en-US"/>
        </a:p>
      </dgm:t>
    </dgm:pt>
    <dgm:pt modelId="{2C36201B-06CE-4BE5-B700-9EBB52393943}">
      <dgm:prSet phldrT="[Text]"/>
      <dgm:spPr/>
      <dgm:t>
        <a:bodyPr/>
        <a:lstStyle/>
        <a:p>
          <a:endParaRPr lang="en-US"/>
        </a:p>
      </dgm:t>
    </dgm:pt>
    <dgm:pt modelId="{03C0AD8E-F04F-43E6-9569-E6CD08525F2C}" type="parTrans" cxnId="{57CD7E01-5349-433F-B0B8-44FDFFCE2171}">
      <dgm:prSet/>
      <dgm:spPr/>
      <dgm:t>
        <a:bodyPr/>
        <a:lstStyle/>
        <a:p>
          <a:endParaRPr lang="en-US"/>
        </a:p>
      </dgm:t>
    </dgm:pt>
    <dgm:pt modelId="{8F598026-D949-411A-86EF-3B4CD49983EF}" type="sibTrans" cxnId="{57CD7E01-5349-433F-B0B8-44FDFFCE2171}">
      <dgm:prSet/>
      <dgm:spPr/>
      <dgm:t>
        <a:bodyPr/>
        <a:lstStyle/>
        <a:p>
          <a:endParaRPr lang="en-US"/>
        </a:p>
      </dgm:t>
    </dgm:pt>
    <dgm:pt modelId="{C9A17D2A-499A-49A5-8FB9-2EB4860F81C3}">
      <dgm:prSet phldrT="[Text]"/>
      <dgm:spPr/>
      <dgm:t>
        <a:bodyPr/>
        <a:lstStyle/>
        <a:p>
          <a:endParaRPr lang="en-US"/>
        </a:p>
      </dgm:t>
    </dgm:pt>
    <dgm:pt modelId="{FF450FAC-9C33-4C6A-AF31-F57B18C43ED5}" type="parTrans" cxnId="{54C5DA47-BA74-4DCA-AE6F-230A93E62BC7}">
      <dgm:prSet/>
      <dgm:spPr/>
      <dgm:t>
        <a:bodyPr/>
        <a:lstStyle/>
        <a:p>
          <a:endParaRPr lang="en-US"/>
        </a:p>
      </dgm:t>
    </dgm:pt>
    <dgm:pt modelId="{0C970F5F-9959-44D1-8985-68EF163E15DA}" type="sibTrans" cxnId="{54C5DA47-BA74-4DCA-AE6F-230A93E62BC7}">
      <dgm:prSet/>
      <dgm:spPr/>
      <dgm:t>
        <a:bodyPr/>
        <a:lstStyle/>
        <a:p>
          <a:endParaRPr lang="en-US"/>
        </a:p>
      </dgm:t>
    </dgm:pt>
    <dgm:pt modelId="{442EB96F-FED8-4333-B890-19668ADDFE80}">
      <dgm:prSet phldrT="[Text]"/>
      <dgm:spPr/>
      <dgm:t>
        <a:bodyPr/>
        <a:lstStyle/>
        <a:p>
          <a:endParaRPr lang="en-US"/>
        </a:p>
      </dgm:t>
    </dgm:pt>
    <dgm:pt modelId="{07A277C6-6E4E-4407-B5B8-F3D929E3FF36}" type="parTrans" cxnId="{376AC300-157E-4368-BD39-891952965A3E}">
      <dgm:prSet/>
      <dgm:spPr/>
      <dgm:t>
        <a:bodyPr/>
        <a:lstStyle/>
        <a:p>
          <a:endParaRPr lang="en-US"/>
        </a:p>
      </dgm:t>
    </dgm:pt>
    <dgm:pt modelId="{DB6267FA-B848-4047-A8F2-F33100B793A9}" type="sibTrans" cxnId="{376AC300-157E-4368-BD39-891952965A3E}">
      <dgm:prSet/>
      <dgm:spPr/>
      <dgm:t>
        <a:bodyPr/>
        <a:lstStyle/>
        <a:p>
          <a:endParaRPr lang="en-US"/>
        </a:p>
      </dgm:t>
    </dgm:pt>
    <dgm:pt modelId="{66462BCA-7D51-4194-8EF3-20954672C195}" type="pres">
      <dgm:prSet presAssocID="{5223567C-305B-4D87-BCBA-EC180CF143E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D5F9F49-10A1-4389-973B-0613DDD4861D}" type="pres">
      <dgm:prSet presAssocID="{14C8EA96-E812-42E1-8D14-9C353EDB76AC}" presName="centerShape" presStyleLbl="node0" presStyleIdx="0" presStyleCnt="1"/>
      <dgm:spPr/>
      <dgm:t>
        <a:bodyPr/>
        <a:lstStyle/>
        <a:p>
          <a:endParaRPr lang="en-US"/>
        </a:p>
      </dgm:t>
    </dgm:pt>
    <dgm:pt modelId="{B97AE065-BFB2-4C22-B31D-0EE2B949A294}" type="pres">
      <dgm:prSet presAssocID="{49B88AAF-976C-4302-9E2E-971E5308F493}" presName="parTrans" presStyleLbl="sibTrans2D1" presStyleIdx="0" presStyleCnt="5"/>
      <dgm:spPr/>
    </dgm:pt>
    <dgm:pt modelId="{5EDD3F64-D234-496C-9905-44AD89BC55C4}" type="pres">
      <dgm:prSet presAssocID="{49B88AAF-976C-4302-9E2E-971E5308F493}" presName="connectorText" presStyleLbl="sibTrans2D1" presStyleIdx="0" presStyleCnt="5"/>
      <dgm:spPr/>
    </dgm:pt>
    <dgm:pt modelId="{B5CFABA5-2B22-4988-8D28-B52D0F3CC852}" type="pres">
      <dgm:prSet presAssocID="{5BA97848-EF7E-4D94-8DC0-C2FB3349ADC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7E9EE-6657-4B59-AA50-1E5AD3CAC743}" type="pres">
      <dgm:prSet presAssocID="{03C0AD8E-F04F-43E6-9569-E6CD08525F2C}" presName="parTrans" presStyleLbl="sibTrans2D1" presStyleIdx="1" presStyleCnt="5"/>
      <dgm:spPr/>
    </dgm:pt>
    <dgm:pt modelId="{A08F2C1E-3926-43C4-B7F6-B8FEFA745FF2}" type="pres">
      <dgm:prSet presAssocID="{03C0AD8E-F04F-43E6-9569-E6CD08525F2C}" presName="connectorText" presStyleLbl="sibTrans2D1" presStyleIdx="1" presStyleCnt="5"/>
      <dgm:spPr/>
    </dgm:pt>
    <dgm:pt modelId="{FC35E4A2-0C3F-4BFA-A865-F9D6401B4153}" type="pres">
      <dgm:prSet presAssocID="{2C36201B-06CE-4BE5-B700-9EBB52393943}" presName="node" presStyleLbl="node1" presStyleIdx="1" presStyleCnt="5">
        <dgm:presLayoutVars>
          <dgm:bulletEnabled val="1"/>
        </dgm:presLayoutVars>
      </dgm:prSet>
      <dgm:spPr/>
    </dgm:pt>
    <dgm:pt modelId="{80AF82F0-B6F5-4151-ABA4-B5816DA3EEC9}" type="pres">
      <dgm:prSet presAssocID="{FF450FAC-9C33-4C6A-AF31-F57B18C43ED5}" presName="parTrans" presStyleLbl="sibTrans2D1" presStyleIdx="2" presStyleCnt="5"/>
      <dgm:spPr/>
    </dgm:pt>
    <dgm:pt modelId="{1E2D0880-9374-4382-B97D-614ED782786A}" type="pres">
      <dgm:prSet presAssocID="{FF450FAC-9C33-4C6A-AF31-F57B18C43ED5}" presName="connectorText" presStyleLbl="sibTrans2D1" presStyleIdx="2" presStyleCnt="5"/>
      <dgm:spPr/>
    </dgm:pt>
    <dgm:pt modelId="{41FBC76E-727E-4BD6-80FF-77CA6584175C}" type="pres">
      <dgm:prSet presAssocID="{C9A17D2A-499A-49A5-8FB9-2EB4860F81C3}" presName="node" presStyleLbl="node1" presStyleIdx="2" presStyleCnt="5">
        <dgm:presLayoutVars>
          <dgm:bulletEnabled val="1"/>
        </dgm:presLayoutVars>
      </dgm:prSet>
      <dgm:spPr/>
    </dgm:pt>
    <dgm:pt modelId="{2ACB486C-E094-4945-873F-B6D3CBF0560B}" type="pres">
      <dgm:prSet presAssocID="{07A277C6-6E4E-4407-B5B8-F3D929E3FF36}" presName="parTrans" presStyleLbl="sibTrans2D1" presStyleIdx="3" presStyleCnt="5"/>
      <dgm:spPr/>
    </dgm:pt>
    <dgm:pt modelId="{1469CC53-E416-4ACB-9285-53D2EFBB16E2}" type="pres">
      <dgm:prSet presAssocID="{07A277C6-6E4E-4407-B5B8-F3D929E3FF36}" presName="connectorText" presStyleLbl="sibTrans2D1" presStyleIdx="3" presStyleCnt="5"/>
      <dgm:spPr/>
    </dgm:pt>
    <dgm:pt modelId="{BEF37B98-F8E2-46CE-A59E-3E6267BA2683}" type="pres">
      <dgm:prSet presAssocID="{442EB96F-FED8-4333-B890-19668ADDFE80}" presName="node" presStyleLbl="node1" presStyleIdx="3" presStyleCnt="5">
        <dgm:presLayoutVars>
          <dgm:bulletEnabled val="1"/>
        </dgm:presLayoutVars>
      </dgm:prSet>
      <dgm:spPr/>
    </dgm:pt>
    <dgm:pt modelId="{AC4D815B-6625-425B-850E-59FED470E6C9}" type="pres">
      <dgm:prSet presAssocID="{A2391DD4-1BDD-415B-9313-FAD90F4FDE41}" presName="parTrans" presStyleLbl="sibTrans2D1" presStyleIdx="4" presStyleCnt="5"/>
      <dgm:spPr/>
    </dgm:pt>
    <dgm:pt modelId="{21B71250-868E-49B4-A789-14C9154897F3}" type="pres">
      <dgm:prSet presAssocID="{A2391DD4-1BDD-415B-9313-FAD90F4FDE41}" presName="connectorText" presStyleLbl="sibTrans2D1" presStyleIdx="4" presStyleCnt="5"/>
      <dgm:spPr/>
    </dgm:pt>
    <dgm:pt modelId="{7CB4DFCB-9D7C-455C-BA17-6A8680EF5CC1}" type="pres">
      <dgm:prSet presAssocID="{F6CE98DA-27CF-438B-ABD8-2D296C373CCA}" presName="node" presStyleLbl="node1" presStyleIdx="4" presStyleCnt="5">
        <dgm:presLayoutVars>
          <dgm:bulletEnabled val="1"/>
        </dgm:presLayoutVars>
      </dgm:prSet>
      <dgm:spPr/>
    </dgm:pt>
  </dgm:ptLst>
  <dgm:cxnLst>
    <dgm:cxn modelId="{A8FC7FD8-A324-498D-BB00-88182718E277}" type="presOf" srcId="{442EB96F-FED8-4333-B890-19668ADDFE80}" destId="{BEF37B98-F8E2-46CE-A59E-3E6267BA2683}" srcOrd="0" destOrd="0" presId="urn:microsoft.com/office/officeart/2005/8/layout/radial5"/>
    <dgm:cxn modelId="{397C84F1-ADCA-4533-8CFE-97CED638F6AB}" type="presOf" srcId="{5223567C-305B-4D87-BCBA-EC180CF143E1}" destId="{66462BCA-7D51-4194-8EF3-20954672C195}" srcOrd="0" destOrd="0" presId="urn:microsoft.com/office/officeart/2005/8/layout/radial5"/>
    <dgm:cxn modelId="{376AC300-157E-4368-BD39-891952965A3E}" srcId="{14C8EA96-E812-42E1-8D14-9C353EDB76AC}" destId="{442EB96F-FED8-4333-B890-19668ADDFE80}" srcOrd="3" destOrd="0" parTransId="{07A277C6-6E4E-4407-B5B8-F3D929E3FF36}" sibTransId="{DB6267FA-B848-4047-A8F2-F33100B793A9}"/>
    <dgm:cxn modelId="{D1E3B94B-C037-470A-A090-C0CDB5A52199}" type="presOf" srcId="{C9A17D2A-499A-49A5-8FB9-2EB4860F81C3}" destId="{41FBC76E-727E-4BD6-80FF-77CA6584175C}" srcOrd="0" destOrd="0" presId="urn:microsoft.com/office/officeart/2005/8/layout/radial5"/>
    <dgm:cxn modelId="{A8A21053-9C45-4AD7-AB80-59F7B164E23F}" type="presOf" srcId="{03C0AD8E-F04F-43E6-9569-E6CD08525F2C}" destId="{A08F2C1E-3926-43C4-B7F6-B8FEFA745FF2}" srcOrd="1" destOrd="0" presId="urn:microsoft.com/office/officeart/2005/8/layout/radial5"/>
    <dgm:cxn modelId="{07FDF16B-12D9-4058-A0C0-8ACD52C06D92}" srcId="{5223567C-305B-4D87-BCBA-EC180CF143E1}" destId="{14C8EA96-E812-42E1-8D14-9C353EDB76AC}" srcOrd="0" destOrd="0" parTransId="{50AF3B41-7CB7-4B6D-861F-2A0DCF2B5570}" sibTransId="{662E6828-A21D-4967-8FD5-BF8D27F3A369}"/>
    <dgm:cxn modelId="{8AA0476F-74DD-454D-87E5-3C4DA0C75F17}" type="presOf" srcId="{07A277C6-6E4E-4407-B5B8-F3D929E3FF36}" destId="{2ACB486C-E094-4945-873F-B6D3CBF0560B}" srcOrd="0" destOrd="0" presId="urn:microsoft.com/office/officeart/2005/8/layout/radial5"/>
    <dgm:cxn modelId="{8A2E44FC-D7DD-4F91-842E-3CEE08EDB38F}" type="presOf" srcId="{07A277C6-6E4E-4407-B5B8-F3D929E3FF36}" destId="{1469CC53-E416-4ACB-9285-53D2EFBB16E2}" srcOrd="1" destOrd="0" presId="urn:microsoft.com/office/officeart/2005/8/layout/radial5"/>
    <dgm:cxn modelId="{267EABEB-4DE9-4E06-885E-29A7B74209FF}" type="presOf" srcId="{FF450FAC-9C33-4C6A-AF31-F57B18C43ED5}" destId="{80AF82F0-B6F5-4151-ABA4-B5816DA3EEC9}" srcOrd="0" destOrd="0" presId="urn:microsoft.com/office/officeart/2005/8/layout/radial5"/>
    <dgm:cxn modelId="{0C3CB067-499A-49D4-AE62-132FC6D022BC}" type="presOf" srcId="{5BA97848-EF7E-4D94-8DC0-C2FB3349ADC1}" destId="{B5CFABA5-2B22-4988-8D28-B52D0F3CC852}" srcOrd="0" destOrd="0" presId="urn:microsoft.com/office/officeart/2005/8/layout/radial5"/>
    <dgm:cxn modelId="{594F12CA-9D6D-4E6C-956E-39F8DABFBCF4}" type="presOf" srcId="{A2391DD4-1BDD-415B-9313-FAD90F4FDE41}" destId="{21B71250-868E-49B4-A789-14C9154897F3}" srcOrd="1" destOrd="0" presId="urn:microsoft.com/office/officeart/2005/8/layout/radial5"/>
    <dgm:cxn modelId="{0186C736-195B-47EC-A3C1-AD7C41027D82}" type="presOf" srcId="{03C0AD8E-F04F-43E6-9569-E6CD08525F2C}" destId="{E267E9EE-6657-4B59-AA50-1E5AD3CAC743}" srcOrd="0" destOrd="0" presId="urn:microsoft.com/office/officeart/2005/8/layout/radial5"/>
    <dgm:cxn modelId="{DA503F14-A4A3-4FC7-95A0-E86308033E5A}" type="presOf" srcId="{FF450FAC-9C33-4C6A-AF31-F57B18C43ED5}" destId="{1E2D0880-9374-4382-B97D-614ED782786A}" srcOrd="1" destOrd="0" presId="urn:microsoft.com/office/officeart/2005/8/layout/radial5"/>
    <dgm:cxn modelId="{998FB136-E6A6-496C-A015-1C6483904473}" srcId="{14C8EA96-E812-42E1-8D14-9C353EDB76AC}" destId="{F6CE98DA-27CF-438B-ABD8-2D296C373CCA}" srcOrd="4" destOrd="0" parTransId="{A2391DD4-1BDD-415B-9313-FAD90F4FDE41}" sibTransId="{1A5C71A9-102F-4805-899B-3F2DCD2E887B}"/>
    <dgm:cxn modelId="{57CD7E01-5349-433F-B0B8-44FDFFCE2171}" srcId="{14C8EA96-E812-42E1-8D14-9C353EDB76AC}" destId="{2C36201B-06CE-4BE5-B700-9EBB52393943}" srcOrd="1" destOrd="0" parTransId="{03C0AD8E-F04F-43E6-9569-E6CD08525F2C}" sibTransId="{8F598026-D949-411A-86EF-3B4CD49983EF}"/>
    <dgm:cxn modelId="{69F21FD6-B479-4A73-AAF6-6A2C3AF97B6C}" type="presOf" srcId="{49B88AAF-976C-4302-9E2E-971E5308F493}" destId="{B97AE065-BFB2-4C22-B31D-0EE2B949A294}" srcOrd="0" destOrd="0" presId="urn:microsoft.com/office/officeart/2005/8/layout/radial5"/>
    <dgm:cxn modelId="{2B1976AA-4598-4AF3-9F4E-1F29F99DA7EE}" srcId="{14C8EA96-E812-42E1-8D14-9C353EDB76AC}" destId="{5BA97848-EF7E-4D94-8DC0-C2FB3349ADC1}" srcOrd="0" destOrd="0" parTransId="{49B88AAF-976C-4302-9E2E-971E5308F493}" sibTransId="{1E73BD9C-76FF-46CC-9910-491DAD305F3B}"/>
    <dgm:cxn modelId="{A8CEFC95-85C0-44F9-A96E-766C986E4AE2}" type="presOf" srcId="{F6CE98DA-27CF-438B-ABD8-2D296C373CCA}" destId="{7CB4DFCB-9D7C-455C-BA17-6A8680EF5CC1}" srcOrd="0" destOrd="0" presId="urn:microsoft.com/office/officeart/2005/8/layout/radial5"/>
    <dgm:cxn modelId="{384355B2-619C-46D6-81C7-5F09BA237DF5}" type="presOf" srcId="{14C8EA96-E812-42E1-8D14-9C353EDB76AC}" destId="{1D5F9F49-10A1-4389-973B-0613DDD4861D}" srcOrd="0" destOrd="0" presId="urn:microsoft.com/office/officeart/2005/8/layout/radial5"/>
    <dgm:cxn modelId="{DA1E4073-F713-4BCC-ACA4-BEF21E02C384}" type="presOf" srcId="{49B88AAF-976C-4302-9E2E-971E5308F493}" destId="{5EDD3F64-D234-496C-9905-44AD89BC55C4}" srcOrd="1" destOrd="0" presId="urn:microsoft.com/office/officeart/2005/8/layout/radial5"/>
    <dgm:cxn modelId="{BA87C82A-062B-47C6-9F0E-491D7EC943A9}" type="presOf" srcId="{2C36201B-06CE-4BE5-B700-9EBB52393943}" destId="{FC35E4A2-0C3F-4BFA-A865-F9D6401B4153}" srcOrd="0" destOrd="0" presId="urn:microsoft.com/office/officeart/2005/8/layout/radial5"/>
    <dgm:cxn modelId="{1384EDD9-E502-4EC8-A35B-342A9E8B05DD}" type="presOf" srcId="{A2391DD4-1BDD-415B-9313-FAD90F4FDE41}" destId="{AC4D815B-6625-425B-850E-59FED470E6C9}" srcOrd="0" destOrd="0" presId="urn:microsoft.com/office/officeart/2005/8/layout/radial5"/>
    <dgm:cxn modelId="{54C5DA47-BA74-4DCA-AE6F-230A93E62BC7}" srcId="{14C8EA96-E812-42E1-8D14-9C353EDB76AC}" destId="{C9A17D2A-499A-49A5-8FB9-2EB4860F81C3}" srcOrd="2" destOrd="0" parTransId="{FF450FAC-9C33-4C6A-AF31-F57B18C43ED5}" sibTransId="{0C970F5F-9959-44D1-8985-68EF163E15DA}"/>
    <dgm:cxn modelId="{C743CB51-D5F1-4F32-BA0E-77C63927CF0D}" type="presParOf" srcId="{66462BCA-7D51-4194-8EF3-20954672C195}" destId="{1D5F9F49-10A1-4389-973B-0613DDD4861D}" srcOrd="0" destOrd="0" presId="urn:microsoft.com/office/officeart/2005/8/layout/radial5"/>
    <dgm:cxn modelId="{1D4A3674-7EF1-4C93-9ADD-FAB9A10BF390}" type="presParOf" srcId="{66462BCA-7D51-4194-8EF3-20954672C195}" destId="{B97AE065-BFB2-4C22-B31D-0EE2B949A294}" srcOrd="1" destOrd="0" presId="urn:microsoft.com/office/officeart/2005/8/layout/radial5"/>
    <dgm:cxn modelId="{8069A3A5-730F-431E-AEA8-534BEAE9F0D4}" type="presParOf" srcId="{B97AE065-BFB2-4C22-B31D-0EE2B949A294}" destId="{5EDD3F64-D234-496C-9905-44AD89BC55C4}" srcOrd="0" destOrd="0" presId="urn:microsoft.com/office/officeart/2005/8/layout/radial5"/>
    <dgm:cxn modelId="{CEF9235C-F9B8-4DCF-BE57-FF589449FF61}" type="presParOf" srcId="{66462BCA-7D51-4194-8EF3-20954672C195}" destId="{B5CFABA5-2B22-4988-8D28-B52D0F3CC852}" srcOrd="2" destOrd="0" presId="urn:microsoft.com/office/officeart/2005/8/layout/radial5"/>
    <dgm:cxn modelId="{726E53D7-980B-4CEA-BE70-FA690E079E86}" type="presParOf" srcId="{66462BCA-7D51-4194-8EF3-20954672C195}" destId="{E267E9EE-6657-4B59-AA50-1E5AD3CAC743}" srcOrd="3" destOrd="0" presId="urn:microsoft.com/office/officeart/2005/8/layout/radial5"/>
    <dgm:cxn modelId="{5206BD8D-4422-46AC-8B77-14E7323CCA38}" type="presParOf" srcId="{E267E9EE-6657-4B59-AA50-1E5AD3CAC743}" destId="{A08F2C1E-3926-43C4-B7F6-B8FEFA745FF2}" srcOrd="0" destOrd="0" presId="urn:microsoft.com/office/officeart/2005/8/layout/radial5"/>
    <dgm:cxn modelId="{072E6718-F06F-4823-96F6-2F37E75505C5}" type="presParOf" srcId="{66462BCA-7D51-4194-8EF3-20954672C195}" destId="{FC35E4A2-0C3F-4BFA-A865-F9D6401B4153}" srcOrd="4" destOrd="0" presId="urn:microsoft.com/office/officeart/2005/8/layout/radial5"/>
    <dgm:cxn modelId="{819AF5F5-F653-4852-B316-1AD732751606}" type="presParOf" srcId="{66462BCA-7D51-4194-8EF3-20954672C195}" destId="{80AF82F0-B6F5-4151-ABA4-B5816DA3EEC9}" srcOrd="5" destOrd="0" presId="urn:microsoft.com/office/officeart/2005/8/layout/radial5"/>
    <dgm:cxn modelId="{75710903-AACE-4693-B236-909F04A36AFD}" type="presParOf" srcId="{80AF82F0-B6F5-4151-ABA4-B5816DA3EEC9}" destId="{1E2D0880-9374-4382-B97D-614ED782786A}" srcOrd="0" destOrd="0" presId="urn:microsoft.com/office/officeart/2005/8/layout/radial5"/>
    <dgm:cxn modelId="{3E78815B-E545-437C-8C8F-1BB8618ADAAA}" type="presParOf" srcId="{66462BCA-7D51-4194-8EF3-20954672C195}" destId="{41FBC76E-727E-4BD6-80FF-77CA6584175C}" srcOrd="6" destOrd="0" presId="urn:microsoft.com/office/officeart/2005/8/layout/radial5"/>
    <dgm:cxn modelId="{5CF69A71-AA95-48AE-A4E9-20408CD1BB1B}" type="presParOf" srcId="{66462BCA-7D51-4194-8EF3-20954672C195}" destId="{2ACB486C-E094-4945-873F-B6D3CBF0560B}" srcOrd="7" destOrd="0" presId="urn:microsoft.com/office/officeart/2005/8/layout/radial5"/>
    <dgm:cxn modelId="{1A79DE6F-A1BA-4ECC-9CA9-857184057CD8}" type="presParOf" srcId="{2ACB486C-E094-4945-873F-B6D3CBF0560B}" destId="{1469CC53-E416-4ACB-9285-53D2EFBB16E2}" srcOrd="0" destOrd="0" presId="urn:microsoft.com/office/officeart/2005/8/layout/radial5"/>
    <dgm:cxn modelId="{FFF818BC-D013-470C-9C0E-D5F32E81C59D}" type="presParOf" srcId="{66462BCA-7D51-4194-8EF3-20954672C195}" destId="{BEF37B98-F8E2-46CE-A59E-3E6267BA2683}" srcOrd="8" destOrd="0" presId="urn:microsoft.com/office/officeart/2005/8/layout/radial5"/>
    <dgm:cxn modelId="{2FAFC09E-11AB-4184-B72A-A39B42B8B69D}" type="presParOf" srcId="{66462BCA-7D51-4194-8EF3-20954672C195}" destId="{AC4D815B-6625-425B-850E-59FED470E6C9}" srcOrd="9" destOrd="0" presId="urn:microsoft.com/office/officeart/2005/8/layout/radial5"/>
    <dgm:cxn modelId="{DBE88C88-8A5C-49EB-A5C9-210F3168A266}" type="presParOf" srcId="{AC4D815B-6625-425B-850E-59FED470E6C9}" destId="{21B71250-868E-49B4-A789-14C9154897F3}" srcOrd="0" destOrd="0" presId="urn:microsoft.com/office/officeart/2005/8/layout/radial5"/>
    <dgm:cxn modelId="{6C6A9196-3BEE-4C15-9634-53C140D76AD6}" type="presParOf" srcId="{66462BCA-7D51-4194-8EF3-20954672C195}" destId="{7CB4DFCB-9D7C-455C-BA17-6A8680EF5CC1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F9F49-10A1-4389-973B-0613DDD4861D}">
      <dsp:nvSpPr>
        <dsp:cNvPr id="0" name=""/>
        <dsp:cNvSpPr/>
      </dsp:nvSpPr>
      <dsp:spPr>
        <a:xfrm>
          <a:off x="3474876" y="1794147"/>
          <a:ext cx="1279847" cy="1279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Competitor Analysis</a:t>
          </a:r>
          <a:endParaRPr lang="en-US" sz="1300" kern="1200"/>
        </a:p>
      </dsp:txBody>
      <dsp:txXfrm>
        <a:off x="3662305" y="1981576"/>
        <a:ext cx="904989" cy="904989"/>
      </dsp:txXfrm>
    </dsp:sp>
    <dsp:sp modelId="{B97AE065-BFB2-4C22-B31D-0EE2B949A294}">
      <dsp:nvSpPr>
        <dsp:cNvPr id="0" name=""/>
        <dsp:cNvSpPr/>
      </dsp:nvSpPr>
      <dsp:spPr>
        <a:xfrm rot="16200000">
          <a:off x="3979167" y="1328339"/>
          <a:ext cx="271265" cy="4351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019857" y="1456059"/>
        <a:ext cx="189886" cy="261088"/>
      </dsp:txXfrm>
    </dsp:sp>
    <dsp:sp modelId="{B5CFABA5-2B22-4988-8D28-B52D0F3CC852}">
      <dsp:nvSpPr>
        <dsp:cNvPr id="0" name=""/>
        <dsp:cNvSpPr/>
      </dsp:nvSpPr>
      <dsp:spPr>
        <a:xfrm>
          <a:off x="3474876" y="2477"/>
          <a:ext cx="1279847" cy="1279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662305" y="189906"/>
        <a:ext cx="904989" cy="904989"/>
      </dsp:txXfrm>
    </dsp:sp>
    <dsp:sp modelId="{E267E9EE-6657-4B59-AA50-1E5AD3CAC743}">
      <dsp:nvSpPr>
        <dsp:cNvPr id="0" name=""/>
        <dsp:cNvSpPr/>
      </dsp:nvSpPr>
      <dsp:spPr>
        <a:xfrm rot="20520000">
          <a:off x="4823855" y="1942040"/>
          <a:ext cx="271265" cy="4351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825846" y="2041644"/>
        <a:ext cx="189886" cy="261088"/>
      </dsp:txXfrm>
    </dsp:sp>
    <dsp:sp modelId="{FC35E4A2-0C3F-4BFA-A865-F9D6401B4153}">
      <dsp:nvSpPr>
        <dsp:cNvPr id="0" name=""/>
        <dsp:cNvSpPr/>
      </dsp:nvSpPr>
      <dsp:spPr>
        <a:xfrm>
          <a:off x="5178855" y="1240490"/>
          <a:ext cx="1279847" cy="1279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366284" y="1427919"/>
        <a:ext cx="904989" cy="904989"/>
      </dsp:txXfrm>
    </dsp:sp>
    <dsp:sp modelId="{80AF82F0-B6F5-4151-ABA4-B5816DA3EEC9}">
      <dsp:nvSpPr>
        <dsp:cNvPr id="0" name=""/>
        <dsp:cNvSpPr/>
      </dsp:nvSpPr>
      <dsp:spPr>
        <a:xfrm rot="3240000">
          <a:off x="4501212" y="2935031"/>
          <a:ext cx="271265" cy="4351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517985" y="2989143"/>
        <a:ext cx="189886" cy="261088"/>
      </dsp:txXfrm>
    </dsp:sp>
    <dsp:sp modelId="{41FBC76E-727E-4BD6-80FF-77CA6584175C}">
      <dsp:nvSpPr>
        <dsp:cNvPr id="0" name=""/>
        <dsp:cNvSpPr/>
      </dsp:nvSpPr>
      <dsp:spPr>
        <a:xfrm>
          <a:off x="4527993" y="3243638"/>
          <a:ext cx="1279847" cy="1279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715422" y="3431067"/>
        <a:ext cx="904989" cy="904989"/>
      </dsp:txXfrm>
    </dsp:sp>
    <dsp:sp modelId="{2ACB486C-E094-4945-873F-B6D3CBF0560B}">
      <dsp:nvSpPr>
        <dsp:cNvPr id="0" name=""/>
        <dsp:cNvSpPr/>
      </dsp:nvSpPr>
      <dsp:spPr>
        <a:xfrm rot="7560000">
          <a:off x="3457121" y="2935031"/>
          <a:ext cx="271265" cy="4351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521727" y="2989143"/>
        <a:ext cx="189886" cy="261088"/>
      </dsp:txXfrm>
    </dsp:sp>
    <dsp:sp modelId="{BEF37B98-F8E2-46CE-A59E-3E6267BA2683}">
      <dsp:nvSpPr>
        <dsp:cNvPr id="0" name=""/>
        <dsp:cNvSpPr/>
      </dsp:nvSpPr>
      <dsp:spPr>
        <a:xfrm>
          <a:off x="2421759" y="3243638"/>
          <a:ext cx="1279847" cy="1279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609188" y="3431067"/>
        <a:ext cx="904989" cy="904989"/>
      </dsp:txXfrm>
    </dsp:sp>
    <dsp:sp modelId="{AC4D815B-6625-425B-850E-59FED470E6C9}">
      <dsp:nvSpPr>
        <dsp:cNvPr id="0" name=""/>
        <dsp:cNvSpPr/>
      </dsp:nvSpPr>
      <dsp:spPr>
        <a:xfrm rot="11880000">
          <a:off x="3134479" y="1942040"/>
          <a:ext cx="271265" cy="4351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213867" y="2041644"/>
        <a:ext cx="189886" cy="261088"/>
      </dsp:txXfrm>
    </dsp:sp>
    <dsp:sp modelId="{7CB4DFCB-9D7C-455C-BA17-6A8680EF5CC1}">
      <dsp:nvSpPr>
        <dsp:cNvPr id="0" name=""/>
        <dsp:cNvSpPr/>
      </dsp:nvSpPr>
      <dsp:spPr>
        <a:xfrm>
          <a:off x="1770897" y="1240490"/>
          <a:ext cx="1279847" cy="1279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958326" y="1427919"/>
        <a:ext cx="904989" cy="904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005064"/>
            <a:ext cx="8352928" cy="1037977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5013176"/>
            <a:ext cx="6224736" cy="6256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E3320-7B2C-4EFB-B908-B88209E9BD2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94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6221C-015C-4B56-9E3F-1549D004143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28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02E4E-16D4-4330-8AA4-5D9B1608788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97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E3320-7B2C-4EFB-B908-B88209E9BD2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223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4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57468-F922-4067-AC72-327DA626823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6C8D9-F849-4C86-A503-EAEE8568AC92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07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36530-2C1D-47DC-B69B-0F40A71AA65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635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FA9E5-7832-42BE-88BD-502FD0213974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639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99164-0B2F-422B-BDC3-6DA45BA0DAB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97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577D7-CA4B-4D0F-AF4F-6369A1277C0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68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98D70-F5CD-4D4B-B242-9451A394592E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35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57468-F922-4067-AC72-327DA626823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142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E0E11-7923-40E5-A8FE-4F37A37A665D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836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6221C-015C-4B56-9E3F-1549D004143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33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02E4E-16D4-4330-8AA4-5D9B1608788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90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6C8D9-F849-4C86-A503-EAEE8568AC9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38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36530-2C1D-47DC-B69B-0F40A71AA65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49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FA9E5-7832-42BE-88BD-502FD021397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16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99164-0B2F-422B-BDC3-6DA45BA0DAB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72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577D7-CA4B-4D0F-AF4F-6369A1277C0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89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98D70-F5CD-4D4B-B242-9451A394592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0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E0E11-7923-40E5-A8FE-4F37A37A665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22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AAF7109-4FF7-491C-B493-BC74A36518F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AF7109-4FF7-491C-B493-BC74A36518F4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359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lidehunter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lidehunt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lidehunter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slidehunter.com/" TargetMode="External"/><Relationship Id="rId7" Type="http://schemas.microsoft.com/office/2007/relationships/hdphoto" Target="../media/hdphoto1.wdp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hyperlink" Target="http://twitter.com/slideh" TargetMode="External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lidehunt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lidehunt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lidehunt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lidehunt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lidehunt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lidehunt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lidehunter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hyperlink" Target="http://slidehunter.com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755650" y="4076700"/>
            <a:ext cx="7772400" cy="1470025"/>
          </a:xfrm>
        </p:spPr>
        <p:txBody>
          <a:bodyPr/>
          <a:lstStyle/>
          <a:p>
            <a:pPr eaLnBrk="1" hangingPunct="1"/>
            <a:r>
              <a:rPr lang="es-UY" smtClean="0"/>
              <a:t>Marketing Plan</a:t>
            </a:r>
            <a:endParaRPr lang="es-ES" smtClean="0"/>
          </a:p>
        </p:txBody>
      </p:sp>
      <p:pic>
        <p:nvPicPr>
          <p:cNvPr id="3" name="Picture 2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397041"/>
            <a:ext cx="1013114" cy="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Market Segmentation</a:t>
            </a:r>
            <a:endParaRPr lang="en-US" smtClean="0"/>
          </a:p>
        </p:txBody>
      </p:sp>
      <p:grpSp>
        <p:nvGrpSpPr>
          <p:cNvPr id="5" name="Group 72"/>
          <p:cNvGrpSpPr/>
          <p:nvPr/>
        </p:nvGrpSpPr>
        <p:grpSpPr>
          <a:xfrm>
            <a:off x="49469" y="1667053"/>
            <a:ext cx="8843011" cy="4282227"/>
            <a:chOff x="685800" y="1125538"/>
            <a:chExt cx="7156451" cy="3465512"/>
          </a:xfrm>
          <a:gradFill flip="none" rotWithShape="1">
            <a:gsLst>
              <a:gs pos="4167">
                <a:schemeClr val="bg1">
                  <a:lumMod val="75000"/>
                  <a:alpha val="48000"/>
                </a:schemeClr>
              </a:gs>
              <a:gs pos="83000">
                <a:schemeClr val="tx1">
                  <a:lumMod val="75000"/>
                  <a:lumOff val="25000"/>
                  <a:alpha val="32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808038" y="1968500"/>
              <a:ext cx="55563" cy="4921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0"/>
                </a:cxn>
                <a:cxn ang="0">
                  <a:pos x="35" y="4"/>
                </a:cxn>
                <a:cxn ang="0">
                  <a:pos x="35" y="12"/>
                </a:cxn>
                <a:cxn ang="0">
                  <a:pos x="34" y="20"/>
                </a:cxn>
                <a:cxn ang="0">
                  <a:pos x="32" y="26"/>
                </a:cxn>
                <a:cxn ang="0">
                  <a:pos x="28" y="28"/>
                </a:cxn>
                <a:cxn ang="0">
                  <a:pos x="20" y="30"/>
                </a:cxn>
                <a:cxn ang="0">
                  <a:pos x="11" y="31"/>
                </a:cxn>
                <a:cxn ang="0">
                  <a:pos x="2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9" y="22"/>
                </a:cxn>
                <a:cxn ang="0">
                  <a:pos x="17" y="19"/>
                </a:cxn>
                <a:cxn ang="0">
                  <a:pos x="20" y="17"/>
                </a:cxn>
                <a:cxn ang="0">
                  <a:pos x="24" y="13"/>
                </a:cxn>
                <a:cxn ang="0">
                  <a:pos x="24" y="9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35" h="31">
                  <a:moveTo>
                    <a:pt x="28" y="0"/>
                  </a:moveTo>
                  <a:lnTo>
                    <a:pt x="34" y="0"/>
                  </a:lnTo>
                  <a:lnTo>
                    <a:pt x="35" y="4"/>
                  </a:lnTo>
                  <a:lnTo>
                    <a:pt x="35" y="12"/>
                  </a:lnTo>
                  <a:lnTo>
                    <a:pt x="34" y="20"/>
                  </a:lnTo>
                  <a:lnTo>
                    <a:pt x="32" y="26"/>
                  </a:lnTo>
                  <a:lnTo>
                    <a:pt x="28" y="28"/>
                  </a:lnTo>
                  <a:lnTo>
                    <a:pt x="20" y="30"/>
                  </a:lnTo>
                  <a:lnTo>
                    <a:pt x="11" y="31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9" y="22"/>
                  </a:lnTo>
                  <a:lnTo>
                    <a:pt x="17" y="19"/>
                  </a:lnTo>
                  <a:lnTo>
                    <a:pt x="20" y="17"/>
                  </a:lnTo>
                  <a:lnTo>
                    <a:pt x="24" y="13"/>
                  </a:lnTo>
                  <a:lnTo>
                    <a:pt x="24" y="9"/>
                  </a:lnTo>
                  <a:lnTo>
                    <a:pt x="27" y="4"/>
                  </a:lnTo>
                  <a:lnTo>
                    <a:pt x="27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85800" y="2012950"/>
              <a:ext cx="69850" cy="22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0"/>
                </a:cxn>
                <a:cxn ang="0">
                  <a:pos x="31" y="2"/>
                </a:cxn>
                <a:cxn ang="0">
                  <a:pos x="34" y="3"/>
                </a:cxn>
                <a:cxn ang="0">
                  <a:pos x="38" y="5"/>
                </a:cxn>
                <a:cxn ang="0">
                  <a:pos x="41" y="5"/>
                </a:cxn>
                <a:cxn ang="0">
                  <a:pos x="44" y="6"/>
                </a:cxn>
                <a:cxn ang="0">
                  <a:pos x="42" y="7"/>
                </a:cxn>
                <a:cxn ang="0">
                  <a:pos x="36" y="10"/>
                </a:cxn>
                <a:cxn ang="0">
                  <a:pos x="27" y="13"/>
                </a:cxn>
                <a:cxn ang="0">
                  <a:pos x="21" y="14"/>
                </a:cxn>
                <a:cxn ang="0">
                  <a:pos x="16" y="14"/>
                </a:cxn>
                <a:cxn ang="0">
                  <a:pos x="12" y="13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6" y="0"/>
                </a:cxn>
              </a:cxnLst>
              <a:rect l="0" t="0" r="r" b="b"/>
              <a:pathLst>
                <a:path w="44" h="14">
                  <a:moveTo>
                    <a:pt x="16" y="0"/>
                  </a:moveTo>
                  <a:lnTo>
                    <a:pt x="30" y="0"/>
                  </a:lnTo>
                  <a:lnTo>
                    <a:pt x="31" y="2"/>
                  </a:lnTo>
                  <a:lnTo>
                    <a:pt x="34" y="3"/>
                  </a:lnTo>
                  <a:lnTo>
                    <a:pt x="38" y="5"/>
                  </a:lnTo>
                  <a:lnTo>
                    <a:pt x="41" y="5"/>
                  </a:lnTo>
                  <a:lnTo>
                    <a:pt x="44" y="6"/>
                  </a:lnTo>
                  <a:lnTo>
                    <a:pt x="42" y="7"/>
                  </a:lnTo>
                  <a:lnTo>
                    <a:pt x="36" y="10"/>
                  </a:lnTo>
                  <a:lnTo>
                    <a:pt x="27" y="13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5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841375" y="1830388"/>
              <a:ext cx="33338" cy="222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0"/>
                </a:cxn>
                <a:cxn ang="0">
                  <a:pos x="15" y="13"/>
                </a:cxn>
                <a:cxn ang="0">
                  <a:pos x="14" y="14"/>
                </a:cxn>
                <a:cxn ang="0">
                  <a:pos x="11" y="14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0" y="0"/>
                </a:cxn>
              </a:cxnLst>
              <a:rect l="0" t="0" r="r" b="b"/>
              <a:pathLst>
                <a:path w="21" h="14">
                  <a:moveTo>
                    <a:pt x="10" y="0"/>
                  </a:moveTo>
                  <a:lnTo>
                    <a:pt x="20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828675" y="1482725"/>
              <a:ext cx="2687638" cy="3108325"/>
            </a:xfrm>
            <a:custGeom>
              <a:avLst/>
              <a:gdLst/>
              <a:ahLst/>
              <a:cxnLst>
                <a:cxn ang="0">
                  <a:pos x="1172" y="452"/>
                </a:cxn>
                <a:cxn ang="0">
                  <a:pos x="1105" y="463"/>
                </a:cxn>
                <a:cxn ang="0">
                  <a:pos x="986" y="406"/>
                </a:cxn>
                <a:cxn ang="0">
                  <a:pos x="565" y="385"/>
                </a:cxn>
                <a:cxn ang="0">
                  <a:pos x="684" y="22"/>
                </a:cxn>
                <a:cxn ang="0">
                  <a:pos x="823" y="59"/>
                </a:cxn>
                <a:cxn ang="0">
                  <a:pos x="905" y="74"/>
                </a:cxn>
                <a:cxn ang="0">
                  <a:pos x="968" y="67"/>
                </a:cxn>
                <a:cxn ang="0">
                  <a:pos x="1048" y="74"/>
                </a:cxn>
                <a:cxn ang="0">
                  <a:pos x="1065" y="22"/>
                </a:cxn>
                <a:cxn ang="0">
                  <a:pos x="1329" y="114"/>
                </a:cxn>
                <a:cxn ang="0">
                  <a:pos x="1307" y="186"/>
                </a:cxn>
                <a:cxn ang="0">
                  <a:pos x="1169" y="158"/>
                </a:cxn>
                <a:cxn ang="0">
                  <a:pos x="1156" y="117"/>
                </a:cxn>
                <a:cxn ang="0">
                  <a:pos x="1108" y="112"/>
                </a:cxn>
                <a:cxn ang="0">
                  <a:pos x="1116" y="169"/>
                </a:cxn>
                <a:cxn ang="0">
                  <a:pos x="1019" y="167"/>
                </a:cxn>
                <a:cxn ang="0">
                  <a:pos x="1090" y="297"/>
                </a:cxn>
                <a:cxn ang="0">
                  <a:pos x="1120" y="286"/>
                </a:cxn>
                <a:cxn ang="0">
                  <a:pos x="1152" y="188"/>
                </a:cxn>
                <a:cxn ang="0">
                  <a:pos x="1313" y="212"/>
                </a:cxn>
                <a:cxn ang="0">
                  <a:pos x="1410" y="367"/>
                </a:cxn>
                <a:cxn ang="0">
                  <a:pos x="1389" y="384"/>
                </a:cxn>
                <a:cxn ang="0">
                  <a:pos x="1316" y="370"/>
                </a:cxn>
                <a:cxn ang="0">
                  <a:pos x="1333" y="414"/>
                </a:cxn>
                <a:cxn ang="0">
                  <a:pos x="1288" y="448"/>
                </a:cxn>
                <a:cxn ang="0">
                  <a:pos x="1190" y="528"/>
                </a:cxn>
                <a:cxn ang="0">
                  <a:pos x="1116" y="713"/>
                </a:cxn>
                <a:cxn ang="0">
                  <a:pos x="998" y="676"/>
                </a:cxn>
                <a:cxn ang="0">
                  <a:pos x="905" y="818"/>
                </a:cxn>
                <a:cxn ang="0">
                  <a:pos x="1012" y="881"/>
                </a:cxn>
                <a:cxn ang="0">
                  <a:pos x="1139" y="980"/>
                </a:cxn>
                <a:cxn ang="0">
                  <a:pos x="1257" y="948"/>
                </a:cxn>
                <a:cxn ang="0">
                  <a:pos x="1358" y="962"/>
                </a:cxn>
                <a:cxn ang="0">
                  <a:pos x="1488" y="1084"/>
                </a:cxn>
                <a:cxn ang="0">
                  <a:pos x="1502" y="1151"/>
                </a:cxn>
                <a:cxn ang="0">
                  <a:pos x="1657" y="1189"/>
                </a:cxn>
                <a:cxn ang="0">
                  <a:pos x="1595" y="1469"/>
                </a:cxn>
                <a:cxn ang="0">
                  <a:pos x="1462" y="1627"/>
                </a:cxn>
                <a:cxn ang="0">
                  <a:pos x="1347" y="1710"/>
                </a:cxn>
                <a:cxn ang="0">
                  <a:pos x="1290" y="1825"/>
                </a:cxn>
                <a:cxn ang="0">
                  <a:pos x="1228" y="1949"/>
                </a:cxn>
                <a:cxn ang="0">
                  <a:pos x="1179" y="1883"/>
                </a:cxn>
                <a:cxn ang="0">
                  <a:pos x="1195" y="1684"/>
                </a:cxn>
                <a:cxn ang="0">
                  <a:pos x="1240" y="1463"/>
                </a:cxn>
                <a:cxn ang="0">
                  <a:pos x="1105" y="1128"/>
                </a:cxn>
                <a:cxn ang="0">
                  <a:pos x="1076" y="1000"/>
                </a:cxn>
                <a:cxn ang="0">
                  <a:pos x="918" y="889"/>
                </a:cxn>
                <a:cxn ang="0">
                  <a:pos x="745" y="732"/>
                </a:cxn>
                <a:cxn ang="0">
                  <a:pos x="713" y="755"/>
                </a:cxn>
                <a:cxn ang="0">
                  <a:pos x="583" y="581"/>
                </a:cxn>
                <a:cxn ang="0">
                  <a:pos x="475" y="311"/>
                </a:cxn>
                <a:cxn ang="0">
                  <a:pos x="372" y="234"/>
                </a:cxn>
                <a:cxn ang="0">
                  <a:pos x="196" y="222"/>
                </a:cxn>
                <a:cxn ang="0">
                  <a:pos x="77" y="302"/>
                </a:cxn>
                <a:cxn ang="0">
                  <a:pos x="90" y="241"/>
                </a:cxn>
                <a:cxn ang="0">
                  <a:pos x="89" y="162"/>
                </a:cxn>
                <a:cxn ang="0">
                  <a:pos x="71" y="115"/>
                </a:cxn>
                <a:cxn ang="0">
                  <a:pos x="129" y="54"/>
                </a:cxn>
                <a:cxn ang="0">
                  <a:pos x="343" y="74"/>
                </a:cxn>
                <a:cxn ang="0">
                  <a:pos x="516" y="63"/>
                </a:cxn>
                <a:cxn ang="0">
                  <a:pos x="636" y="59"/>
                </a:cxn>
                <a:cxn ang="0">
                  <a:pos x="603" y="6"/>
                </a:cxn>
              </a:cxnLst>
              <a:rect l="0" t="0" r="r" b="b"/>
              <a:pathLst>
                <a:path w="1693" h="1958">
                  <a:moveTo>
                    <a:pt x="1142" y="450"/>
                  </a:moveTo>
                  <a:lnTo>
                    <a:pt x="1139" y="451"/>
                  </a:lnTo>
                  <a:lnTo>
                    <a:pt x="1127" y="463"/>
                  </a:lnTo>
                  <a:lnTo>
                    <a:pt x="1121" y="470"/>
                  </a:lnTo>
                  <a:lnTo>
                    <a:pt x="1117" y="476"/>
                  </a:lnTo>
                  <a:lnTo>
                    <a:pt x="1116" y="478"/>
                  </a:lnTo>
                  <a:lnTo>
                    <a:pt x="1115" y="478"/>
                  </a:lnTo>
                  <a:lnTo>
                    <a:pt x="1113" y="480"/>
                  </a:lnTo>
                  <a:lnTo>
                    <a:pt x="1111" y="481"/>
                  </a:lnTo>
                  <a:lnTo>
                    <a:pt x="1106" y="482"/>
                  </a:lnTo>
                  <a:lnTo>
                    <a:pt x="1102" y="485"/>
                  </a:lnTo>
                  <a:lnTo>
                    <a:pt x="1100" y="487"/>
                  </a:lnTo>
                  <a:lnTo>
                    <a:pt x="1093" y="493"/>
                  </a:lnTo>
                  <a:lnTo>
                    <a:pt x="1091" y="493"/>
                  </a:lnTo>
                  <a:lnTo>
                    <a:pt x="1091" y="495"/>
                  </a:lnTo>
                  <a:lnTo>
                    <a:pt x="1094" y="500"/>
                  </a:lnTo>
                  <a:lnTo>
                    <a:pt x="1100" y="500"/>
                  </a:lnTo>
                  <a:lnTo>
                    <a:pt x="1104" y="499"/>
                  </a:lnTo>
                  <a:lnTo>
                    <a:pt x="1106" y="497"/>
                  </a:lnTo>
                  <a:lnTo>
                    <a:pt x="1111" y="495"/>
                  </a:lnTo>
                  <a:lnTo>
                    <a:pt x="1113" y="492"/>
                  </a:lnTo>
                  <a:lnTo>
                    <a:pt x="1121" y="485"/>
                  </a:lnTo>
                  <a:lnTo>
                    <a:pt x="1131" y="481"/>
                  </a:lnTo>
                  <a:lnTo>
                    <a:pt x="1138" y="476"/>
                  </a:lnTo>
                  <a:lnTo>
                    <a:pt x="1142" y="471"/>
                  </a:lnTo>
                  <a:lnTo>
                    <a:pt x="1147" y="469"/>
                  </a:lnTo>
                  <a:lnTo>
                    <a:pt x="1152" y="467"/>
                  </a:lnTo>
                  <a:lnTo>
                    <a:pt x="1157" y="465"/>
                  </a:lnTo>
                  <a:lnTo>
                    <a:pt x="1165" y="462"/>
                  </a:lnTo>
                  <a:lnTo>
                    <a:pt x="1171" y="459"/>
                  </a:lnTo>
                  <a:lnTo>
                    <a:pt x="1172" y="456"/>
                  </a:lnTo>
                  <a:lnTo>
                    <a:pt x="1173" y="455"/>
                  </a:lnTo>
                  <a:lnTo>
                    <a:pt x="1172" y="452"/>
                  </a:lnTo>
                  <a:lnTo>
                    <a:pt x="1167" y="450"/>
                  </a:lnTo>
                  <a:lnTo>
                    <a:pt x="1142" y="450"/>
                  </a:lnTo>
                  <a:close/>
                  <a:moveTo>
                    <a:pt x="1053" y="415"/>
                  </a:moveTo>
                  <a:lnTo>
                    <a:pt x="1044" y="418"/>
                  </a:lnTo>
                  <a:lnTo>
                    <a:pt x="1034" y="422"/>
                  </a:lnTo>
                  <a:lnTo>
                    <a:pt x="1027" y="430"/>
                  </a:lnTo>
                  <a:lnTo>
                    <a:pt x="1026" y="440"/>
                  </a:lnTo>
                  <a:lnTo>
                    <a:pt x="1026" y="489"/>
                  </a:lnTo>
                  <a:lnTo>
                    <a:pt x="1028" y="495"/>
                  </a:lnTo>
                  <a:lnTo>
                    <a:pt x="1033" y="497"/>
                  </a:lnTo>
                  <a:lnTo>
                    <a:pt x="1035" y="497"/>
                  </a:lnTo>
                  <a:lnTo>
                    <a:pt x="1041" y="495"/>
                  </a:lnTo>
                  <a:lnTo>
                    <a:pt x="1042" y="492"/>
                  </a:lnTo>
                  <a:lnTo>
                    <a:pt x="1042" y="477"/>
                  </a:lnTo>
                  <a:lnTo>
                    <a:pt x="1041" y="470"/>
                  </a:lnTo>
                  <a:lnTo>
                    <a:pt x="1044" y="451"/>
                  </a:lnTo>
                  <a:lnTo>
                    <a:pt x="1046" y="445"/>
                  </a:lnTo>
                  <a:lnTo>
                    <a:pt x="1056" y="436"/>
                  </a:lnTo>
                  <a:lnTo>
                    <a:pt x="1059" y="432"/>
                  </a:lnTo>
                  <a:lnTo>
                    <a:pt x="1067" y="429"/>
                  </a:lnTo>
                  <a:lnTo>
                    <a:pt x="1072" y="429"/>
                  </a:lnTo>
                  <a:lnTo>
                    <a:pt x="1076" y="430"/>
                  </a:lnTo>
                  <a:lnTo>
                    <a:pt x="1082" y="436"/>
                  </a:lnTo>
                  <a:lnTo>
                    <a:pt x="1085" y="440"/>
                  </a:lnTo>
                  <a:lnTo>
                    <a:pt x="1086" y="445"/>
                  </a:lnTo>
                  <a:lnTo>
                    <a:pt x="1086" y="460"/>
                  </a:lnTo>
                  <a:lnTo>
                    <a:pt x="1087" y="470"/>
                  </a:lnTo>
                  <a:lnTo>
                    <a:pt x="1091" y="473"/>
                  </a:lnTo>
                  <a:lnTo>
                    <a:pt x="1094" y="473"/>
                  </a:lnTo>
                  <a:lnTo>
                    <a:pt x="1097" y="470"/>
                  </a:lnTo>
                  <a:lnTo>
                    <a:pt x="1101" y="469"/>
                  </a:lnTo>
                  <a:lnTo>
                    <a:pt x="1104" y="466"/>
                  </a:lnTo>
                  <a:lnTo>
                    <a:pt x="1105" y="463"/>
                  </a:lnTo>
                  <a:lnTo>
                    <a:pt x="1106" y="459"/>
                  </a:lnTo>
                  <a:lnTo>
                    <a:pt x="1105" y="456"/>
                  </a:lnTo>
                  <a:lnTo>
                    <a:pt x="1104" y="450"/>
                  </a:lnTo>
                  <a:lnTo>
                    <a:pt x="1104" y="441"/>
                  </a:lnTo>
                  <a:lnTo>
                    <a:pt x="1105" y="434"/>
                  </a:lnTo>
                  <a:lnTo>
                    <a:pt x="1108" y="430"/>
                  </a:lnTo>
                  <a:lnTo>
                    <a:pt x="1108" y="436"/>
                  </a:lnTo>
                  <a:lnTo>
                    <a:pt x="1111" y="440"/>
                  </a:lnTo>
                  <a:lnTo>
                    <a:pt x="1112" y="443"/>
                  </a:lnTo>
                  <a:lnTo>
                    <a:pt x="1116" y="444"/>
                  </a:lnTo>
                  <a:lnTo>
                    <a:pt x="1119" y="445"/>
                  </a:lnTo>
                  <a:lnTo>
                    <a:pt x="1121" y="445"/>
                  </a:lnTo>
                  <a:lnTo>
                    <a:pt x="1123" y="443"/>
                  </a:lnTo>
                  <a:lnTo>
                    <a:pt x="1121" y="437"/>
                  </a:lnTo>
                  <a:lnTo>
                    <a:pt x="1117" y="429"/>
                  </a:lnTo>
                  <a:lnTo>
                    <a:pt x="1113" y="423"/>
                  </a:lnTo>
                  <a:lnTo>
                    <a:pt x="1109" y="421"/>
                  </a:lnTo>
                  <a:lnTo>
                    <a:pt x="1100" y="419"/>
                  </a:lnTo>
                  <a:lnTo>
                    <a:pt x="1089" y="419"/>
                  </a:lnTo>
                  <a:lnTo>
                    <a:pt x="1083" y="421"/>
                  </a:lnTo>
                  <a:lnTo>
                    <a:pt x="1079" y="421"/>
                  </a:lnTo>
                  <a:lnTo>
                    <a:pt x="1069" y="418"/>
                  </a:lnTo>
                  <a:lnTo>
                    <a:pt x="1061" y="415"/>
                  </a:lnTo>
                  <a:lnTo>
                    <a:pt x="1053" y="415"/>
                  </a:lnTo>
                  <a:close/>
                  <a:moveTo>
                    <a:pt x="1030" y="367"/>
                  </a:moveTo>
                  <a:lnTo>
                    <a:pt x="1024" y="370"/>
                  </a:lnTo>
                  <a:lnTo>
                    <a:pt x="1000" y="386"/>
                  </a:lnTo>
                  <a:lnTo>
                    <a:pt x="989" y="389"/>
                  </a:lnTo>
                  <a:lnTo>
                    <a:pt x="983" y="392"/>
                  </a:lnTo>
                  <a:lnTo>
                    <a:pt x="982" y="393"/>
                  </a:lnTo>
                  <a:lnTo>
                    <a:pt x="981" y="396"/>
                  </a:lnTo>
                  <a:lnTo>
                    <a:pt x="981" y="403"/>
                  </a:lnTo>
                  <a:lnTo>
                    <a:pt x="986" y="406"/>
                  </a:lnTo>
                  <a:lnTo>
                    <a:pt x="996" y="406"/>
                  </a:lnTo>
                  <a:lnTo>
                    <a:pt x="1009" y="399"/>
                  </a:lnTo>
                  <a:lnTo>
                    <a:pt x="1015" y="397"/>
                  </a:lnTo>
                  <a:lnTo>
                    <a:pt x="1019" y="396"/>
                  </a:lnTo>
                  <a:lnTo>
                    <a:pt x="1020" y="396"/>
                  </a:lnTo>
                  <a:lnTo>
                    <a:pt x="1022" y="397"/>
                  </a:lnTo>
                  <a:lnTo>
                    <a:pt x="1022" y="399"/>
                  </a:lnTo>
                  <a:lnTo>
                    <a:pt x="1024" y="402"/>
                  </a:lnTo>
                  <a:lnTo>
                    <a:pt x="1027" y="403"/>
                  </a:lnTo>
                  <a:lnTo>
                    <a:pt x="1031" y="403"/>
                  </a:lnTo>
                  <a:lnTo>
                    <a:pt x="1050" y="406"/>
                  </a:lnTo>
                  <a:lnTo>
                    <a:pt x="1056" y="406"/>
                  </a:lnTo>
                  <a:lnTo>
                    <a:pt x="1059" y="403"/>
                  </a:lnTo>
                  <a:lnTo>
                    <a:pt x="1061" y="397"/>
                  </a:lnTo>
                  <a:lnTo>
                    <a:pt x="1063" y="396"/>
                  </a:lnTo>
                  <a:lnTo>
                    <a:pt x="1064" y="393"/>
                  </a:lnTo>
                  <a:lnTo>
                    <a:pt x="1064" y="391"/>
                  </a:lnTo>
                  <a:lnTo>
                    <a:pt x="1061" y="388"/>
                  </a:lnTo>
                  <a:lnTo>
                    <a:pt x="1052" y="384"/>
                  </a:lnTo>
                  <a:lnTo>
                    <a:pt x="1042" y="377"/>
                  </a:lnTo>
                  <a:lnTo>
                    <a:pt x="1035" y="370"/>
                  </a:lnTo>
                  <a:lnTo>
                    <a:pt x="1030" y="367"/>
                  </a:lnTo>
                  <a:close/>
                  <a:moveTo>
                    <a:pt x="538" y="358"/>
                  </a:moveTo>
                  <a:lnTo>
                    <a:pt x="536" y="360"/>
                  </a:lnTo>
                  <a:lnTo>
                    <a:pt x="538" y="362"/>
                  </a:lnTo>
                  <a:lnTo>
                    <a:pt x="540" y="367"/>
                  </a:lnTo>
                  <a:lnTo>
                    <a:pt x="543" y="370"/>
                  </a:lnTo>
                  <a:lnTo>
                    <a:pt x="544" y="373"/>
                  </a:lnTo>
                  <a:lnTo>
                    <a:pt x="549" y="377"/>
                  </a:lnTo>
                  <a:lnTo>
                    <a:pt x="557" y="381"/>
                  </a:lnTo>
                  <a:lnTo>
                    <a:pt x="561" y="382"/>
                  </a:lnTo>
                  <a:lnTo>
                    <a:pt x="564" y="384"/>
                  </a:lnTo>
                  <a:lnTo>
                    <a:pt x="565" y="385"/>
                  </a:lnTo>
                  <a:lnTo>
                    <a:pt x="566" y="388"/>
                  </a:lnTo>
                  <a:lnTo>
                    <a:pt x="566" y="391"/>
                  </a:lnTo>
                  <a:lnTo>
                    <a:pt x="568" y="395"/>
                  </a:lnTo>
                  <a:lnTo>
                    <a:pt x="568" y="399"/>
                  </a:lnTo>
                  <a:lnTo>
                    <a:pt x="570" y="402"/>
                  </a:lnTo>
                  <a:lnTo>
                    <a:pt x="573" y="407"/>
                  </a:lnTo>
                  <a:lnTo>
                    <a:pt x="576" y="407"/>
                  </a:lnTo>
                  <a:lnTo>
                    <a:pt x="579" y="404"/>
                  </a:lnTo>
                  <a:lnTo>
                    <a:pt x="580" y="400"/>
                  </a:lnTo>
                  <a:lnTo>
                    <a:pt x="580" y="397"/>
                  </a:lnTo>
                  <a:lnTo>
                    <a:pt x="579" y="393"/>
                  </a:lnTo>
                  <a:lnTo>
                    <a:pt x="576" y="388"/>
                  </a:lnTo>
                  <a:lnTo>
                    <a:pt x="564" y="376"/>
                  </a:lnTo>
                  <a:lnTo>
                    <a:pt x="557" y="370"/>
                  </a:lnTo>
                  <a:lnTo>
                    <a:pt x="553" y="367"/>
                  </a:lnTo>
                  <a:lnTo>
                    <a:pt x="551" y="367"/>
                  </a:lnTo>
                  <a:lnTo>
                    <a:pt x="549" y="365"/>
                  </a:lnTo>
                  <a:lnTo>
                    <a:pt x="546" y="363"/>
                  </a:lnTo>
                  <a:lnTo>
                    <a:pt x="544" y="360"/>
                  </a:lnTo>
                  <a:lnTo>
                    <a:pt x="542" y="359"/>
                  </a:lnTo>
                  <a:lnTo>
                    <a:pt x="540" y="358"/>
                  </a:lnTo>
                  <a:lnTo>
                    <a:pt x="538" y="358"/>
                  </a:lnTo>
                  <a:close/>
                  <a:moveTo>
                    <a:pt x="633" y="0"/>
                  </a:moveTo>
                  <a:lnTo>
                    <a:pt x="646" y="0"/>
                  </a:lnTo>
                  <a:lnTo>
                    <a:pt x="650" y="1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2" y="4"/>
                  </a:lnTo>
                  <a:lnTo>
                    <a:pt x="654" y="6"/>
                  </a:lnTo>
                  <a:lnTo>
                    <a:pt x="655" y="8"/>
                  </a:lnTo>
                  <a:lnTo>
                    <a:pt x="666" y="14"/>
                  </a:lnTo>
                  <a:lnTo>
                    <a:pt x="673" y="18"/>
                  </a:lnTo>
                  <a:lnTo>
                    <a:pt x="684" y="22"/>
                  </a:lnTo>
                  <a:lnTo>
                    <a:pt x="688" y="23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8"/>
                  </a:lnTo>
                  <a:lnTo>
                    <a:pt x="695" y="28"/>
                  </a:lnTo>
                  <a:lnTo>
                    <a:pt x="696" y="29"/>
                  </a:lnTo>
                  <a:lnTo>
                    <a:pt x="703" y="29"/>
                  </a:lnTo>
                  <a:lnTo>
                    <a:pt x="732" y="25"/>
                  </a:lnTo>
                  <a:lnTo>
                    <a:pt x="741" y="25"/>
                  </a:lnTo>
                  <a:lnTo>
                    <a:pt x="750" y="26"/>
                  </a:lnTo>
                  <a:lnTo>
                    <a:pt x="756" y="30"/>
                  </a:lnTo>
                  <a:lnTo>
                    <a:pt x="760" y="38"/>
                  </a:lnTo>
                  <a:lnTo>
                    <a:pt x="763" y="47"/>
                  </a:lnTo>
                  <a:lnTo>
                    <a:pt x="767" y="54"/>
                  </a:lnTo>
                  <a:lnTo>
                    <a:pt x="770" y="54"/>
                  </a:lnTo>
                  <a:lnTo>
                    <a:pt x="770" y="51"/>
                  </a:lnTo>
                  <a:lnTo>
                    <a:pt x="769" y="43"/>
                  </a:lnTo>
                  <a:lnTo>
                    <a:pt x="766" y="34"/>
                  </a:lnTo>
                  <a:lnTo>
                    <a:pt x="763" y="21"/>
                  </a:lnTo>
                  <a:lnTo>
                    <a:pt x="765" y="17"/>
                  </a:lnTo>
                  <a:lnTo>
                    <a:pt x="769" y="15"/>
                  </a:lnTo>
                  <a:lnTo>
                    <a:pt x="776" y="17"/>
                  </a:lnTo>
                  <a:lnTo>
                    <a:pt x="781" y="18"/>
                  </a:lnTo>
                  <a:lnTo>
                    <a:pt x="788" y="19"/>
                  </a:lnTo>
                  <a:lnTo>
                    <a:pt x="796" y="19"/>
                  </a:lnTo>
                  <a:lnTo>
                    <a:pt x="803" y="18"/>
                  </a:lnTo>
                  <a:lnTo>
                    <a:pt x="808" y="18"/>
                  </a:lnTo>
                  <a:lnTo>
                    <a:pt x="811" y="21"/>
                  </a:lnTo>
                  <a:lnTo>
                    <a:pt x="810" y="25"/>
                  </a:lnTo>
                  <a:lnTo>
                    <a:pt x="804" y="36"/>
                  </a:lnTo>
                  <a:lnTo>
                    <a:pt x="807" y="44"/>
                  </a:lnTo>
                  <a:lnTo>
                    <a:pt x="815" y="54"/>
                  </a:lnTo>
                  <a:lnTo>
                    <a:pt x="823" y="59"/>
                  </a:lnTo>
                  <a:lnTo>
                    <a:pt x="832" y="60"/>
                  </a:lnTo>
                  <a:lnTo>
                    <a:pt x="837" y="60"/>
                  </a:lnTo>
                  <a:lnTo>
                    <a:pt x="841" y="62"/>
                  </a:lnTo>
                  <a:lnTo>
                    <a:pt x="844" y="62"/>
                  </a:lnTo>
                  <a:lnTo>
                    <a:pt x="849" y="65"/>
                  </a:lnTo>
                  <a:lnTo>
                    <a:pt x="852" y="67"/>
                  </a:lnTo>
                  <a:lnTo>
                    <a:pt x="852" y="73"/>
                  </a:lnTo>
                  <a:lnTo>
                    <a:pt x="851" y="77"/>
                  </a:lnTo>
                  <a:lnTo>
                    <a:pt x="844" y="84"/>
                  </a:lnTo>
                  <a:lnTo>
                    <a:pt x="836" y="86"/>
                  </a:lnTo>
                  <a:lnTo>
                    <a:pt x="826" y="89"/>
                  </a:lnTo>
                  <a:lnTo>
                    <a:pt x="808" y="89"/>
                  </a:lnTo>
                  <a:lnTo>
                    <a:pt x="804" y="91"/>
                  </a:lnTo>
                  <a:lnTo>
                    <a:pt x="801" y="92"/>
                  </a:lnTo>
                  <a:lnTo>
                    <a:pt x="797" y="93"/>
                  </a:lnTo>
                  <a:lnTo>
                    <a:pt x="795" y="99"/>
                  </a:lnTo>
                  <a:lnTo>
                    <a:pt x="795" y="102"/>
                  </a:lnTo>
                  <a:lnTo>
                    <a:pt x="800" y="106"/>
                  </a:lnTo>
                  <a:lnTo>
                    <a:pt x="808" y="107"/>
                  </a:lnTo>
                  <a:lnTo>
                    <a:pt x="818" y="106"/>
                  </a:lnTo>
                  <a:lnTo>
                    <a:pt x="837" y="106"/>
                  </a:lnTo>
                  <a:lnTo>
                    <a:pt x="849" y="107"/>
                  </a:lnTo>
                  <a:lnTo>
                    <a:pt x="877" y="107"/>
                  </a:lnTo>
                  <a:lnTo>
                    <a:pt x="885" y="106"/>
                  </a:lnTo>
                  <a:lnTo>
                    <a:pt x="890" y="100"/>
                  </a:lnTo>
                  <a:lnTo>
                    <a:pt x="892" y="93"/>
                  </a:lnTo>
                  <a:lnTo>
                    <a:pt x="889" y="86"/>
                  </a:lnTo>
                  <a:lnTo>
                    <a:pt x="882" y="82"/>
                  </a:lnTo>
                  <a:lnTo>
                    <a:pt x="877" y="80"/>
                  </a:lnTo>
                  <a:lnTo>
                    <a:pt x="877" y="78"/>
                  </a:lnTo>
                  <a:lnTo>
                    <a:pt x="878" y="75"/>
                  </a:lnTo>
                  <a:lnTo>
                    <a:pt x="879" y="74"/>
                  </a:lnTo>
                  <a:lnTo>
                    <a:pt x="905" y="74"/>
                  </a:lnTo>
                  <a:lnTo>
                    <a:pt x="908" y="73"/>
                  </a:lnTo>
                  <a:lnTo>
                    <a:pt x="910" y="73"/>
                  </a:lnTo>
                  <a:lnTo>
                    <a:pt x="910" y="80"/>
                  </a:lnTo>
                  <a:lnTo>
                    <a:pt x="911" y="88"/>
                  </a:lnTo>
                  <a:lnTo>
                    <a:pt x="911" y="102"/>
                  </a:lnTo>
                  <a:lnTo>
                    <a:pt x="912" y="106"/>
                  </a:lnTo>
                  <a:lnTo>
                    <a:pt x="914" y="108"/>
                  </a:lnTo>
                  <a:lnTo>
                    <a:pt x="916" y="111"/>
                  </a:lnTo>
                  <a:lnTo>
                    <a:pt x="922" y="111"/>
                  </a:lnTo>
                  <a:lnTo>
                    <a:pt x="925" y="110"/>
                  </a:lnTo>
                  <a:lnTo>
                    <a:pt x="927" y="107"/>
                  </a:lnTo>
                  <a:lnTo>
                    <a:pt x="929" y="104"/>
                  </a:lnTo>
                  <a:lnTo>
                    <a:pt x="933" y="100"/>
                  </a:lnTo>
                  <a:lnTo>
                    <a:pt x="935" y="99"/>
                  </a:lnTo>
                  <a:lnTo>
                    <a:pt x="940" y="96"/>
                  </a:lnTo>
                  <a:lnTo>
                    <a:pt x="941" y="89"/>
                  </a:lnTo>
                  <a:lnTo>
                    <a:pt x="940" y="80"/>
                  </a:lnTo>
                  <a:lnTo>
                    <a:pt x="937" y="71"/>
                  </a:lnTo>
                  <a:lnTo>
                    <a:pt x="931" y="58"/>
                  </a:lnTo>
                  <a:lnTo>
                    <a:pt x="930" y="47"/>
                  </a:lnTo>
                  <a:lnTo>
                    <a:pt x="931" y="44"/>
                  </a:lnTo>
                  <a:lnTo>
                    <a:pt x="934" y="43"/>
                  </a:lnTo>
                  <a:lnTo>
                    <a:pt x="938" y="41"/>
                  </a:lnTo>
                  <a:lnTo>
                    <a:pt x="942" y="43"/>
                  </a:lnTo>
                  <a:lnTo>
                    <a:pt x="946" y="43"/>
                  </a:lnTo>
                  <a:lnTo>
                    <a:pt x="956" y="52"/>
                  </a:lnTo>
                  <a:lnTo>
                    <a:pt x="959" y="56"/>
                  </a:lnTo>
                  <a:lnTo>
                    <a:pt x="961" y="59"/>
                  </a:lnTo>
                  <a:lnTo>
                    <a:pt x="963" y="62"/>
                  </a:lnTo>
                  <a:lnTo>
                    <a:pt x="966" y="63"/>
                  </a:lnTo>
                  <a:lnTo>
                    <a:pt x="966" y="65"/>
                  </a:lnTo>
                  <a:lnTo>
                    <a:pt x="967" y="65"/>
                  </a:lnTo>
                  <a:lnTo>
                    <a:pt x="968" y="67"/>
                  </a:lnTo>
                  <a:lnTo>
                    <a:pt x="971" y="69"/>
                  </a:lnTo>
                  <a:lnTo>
                    <a:pt x="974" y="73"/>
                  </a:lnTo>
                  <a:lnTo>
                    <a:pt x="977" y="75"/>
                  </a:lnTo>
                  <a:lnTo>
                    <a:pt x="982" y="84"/>
                  </a:lnTo>
                  <a:lnTo>
                    <a:pt x="983" y="88"/>
                  </a:lnTo>
                  <a:lnTo>
                    <a:pt x="985" y="91"/>
                  </a:lnTo>
                  <a:lnTo>
                    <a:pt x="987" y="91"/>
                  </a:lnTo>
                  <a:lnTo>
                    <a:pt x="993" y="88"/>
                  </a:lnTo>
                  <a:lnTo>
                    <a:pt x="996" y="85"/>
                  </a:lnTo>
                  <a:lnTo>
                    <a:pt x="1000" y="82"/>
                  </a:lnTo>
                  <a:lnTo>
                    <a:pt x="1002" y="81"/>
                  </a:lnTo>
                  <a:lnTo>
                    <a:pt x="1005" y="81"/>
                  </a:lnTo>
                  <a:lnTo>
                    <a:pt x="1011" y="84"/>
                  </a:lnTo>
                  <a:lnTo>
                    <a:pt x="1015" y="86"/>
                  </a:lnTo>
                  <a:lnTo>
                    <a:pt x="1018" y="92"/>
                  </a:lnTo>
                  <a:lnTo>
                    <a:pt x="1018" y="106"/>
                  </a:lnTo>
                  <a:lnTo>
                    <a:pt x="1016" y="110"/>
                  </a:lnTo>
                  <a:lnTo>
                    <a:pt x="1016" y="111"/>
                  </a:lnTo>
                  <a:lnTo>
                    <a:pt x="1020" y="111"/>
                  </a:lnTo>
                  <a:lnTo>
                    <a:pt x="1023" y="110"/>
                  </a:lnTo>
                  <a:lnTo>
                    <a:pt x="1028" y="104"/>
                  </a:lnTo>
                  <a:lnTo>
                    <a:pt x="1031" y="99"/>
                  </a:lnTo>
                  <a:lnTo>
                    <a:pt x="1034" y="96"/>
                  </a:lnTo>
                  <a:lnTo>
                    <a:pt x="1037" y="95"/>
                  </a:lnTo>
                  <a:lnTo>
                    <a:pt x="1039" y="95"/>
                  </a:lnTo>
                  <a:lnTo>
                    <a:pt x="1044" y="93"/>
                  </a:lnTo>
                  <a:lnTo>
                    <a:pt x="1046" y="92"/>
                  </a:lnTo>
                  <a:lnTo>
                    <a:pt x="1048" y="91"/>
                  </a:lnTo>
                  <a:lnTo>
                    <a:pt x="1049" y="88"/>
                  </a:lnTo>
                  <a:lnTo>
                    <a:pt x="1049" y="84"/>
                  </a:lnTo>
                  <a:lnTo>
                    <a:pt x="1050" y="80"/>
                  </a:lnTo>
                  <a:lnTo>
                    <a:pt x="1050" y="74"/>
                  </a:lnTo>
                  <a:lnTo>
                    <a:pt x="1048" y="74"/>
                  </a:lnTo>
                  <a:lnTo>
                    <a:pt x="1042" y="73"/>
                  </a:lnTo>
                  <a:lnTo>
                    <a:pt x="1033" y="71"/>
                  </a:lnTo>
                  <a:lnTo>
                    <a:pt x="1012" y="71"/>
                  </a:lnTo>
                  <a:lnTo>
                    <a:pt x="1004" y="69"/>
                  </a:lnTo>
                  <a:lnTo>
                    <a:pt x="994" y="62"/>
                  </a:lnTo>
                  <a:lnTo>
                    <a:pt x="989" y="55"/>
                  </a:lnTo>
                  <a:lnTo>
                    <a:pt x="987" y="49"/>
                  </a:lnTo>
                  <a:lnTo>
                    <a:pt x="987" y="43"/>
                  </a:lnTo>
                  <a:lnTo>
                    <a:pt x="985" y="37"/>
                  </a:lnTo>
                  <a:lnTo>
                    <a:pt x="985" y="32"/>
                  </a:lnTo>
                  <a:lnTo>
                    <a:pt x="989" y="28"/>
                  </a:lnTo>
                  <a:lnTo>
                    <a:pt x="997" y="23"/>
                  </a:lnTo>
                  <a:lnTo>
                    <a:pt x="1016" y="15"/>
                  </a:lnTo>
                  <a:lnTo>
                    <a:pt x="1024" y="12"/>
                  </a:lnTo>
                  <a:lnTo>
                    <a:pt x="1031" y="12"/>
                  </a:lnTo>
                  <a:lnTo>
                    <a:pt x="1037" y="15"/>
                  </a:lnTo>
                  <a:lnTo>
                    <a:pt x="1041" y="22"/>
                  </a:lnTo>
                  <a:lnTo>
                    <a:pt x="1041" y="32"/>
                  </a:lnTo>
                  <a:lnTo>
                    <a:pt x="1039" y="38"/>
                  </a:lnTo>
                  <a:lnTo>
                    <a:pt x="1038" y="43"/>
                  </a:lnTo>
                  <a:lnTo>
                    <a:pt x="1038" y="47"/>
                  </a:lnTo>
                  <a:lnTo>
                    <a:pt x="1042" y="47"/>
                  </a:lnTo>
                  <a:lnTo>
                    <a:pt x="1045" y="45"/>
                  </a:lnTo>
                  <a:lnTo>
                    <a:pt x="1050" y="44"/>
                  </a:lnTo>
                  <a:lnTo>
                    <a:pt x="1054" y="43"/>
                  </a:lnTo>
                  <a:lnTo>
                    <a:pt x="1057" y="40"/>
                  </a:lnTo>
                  <a:lnTo>
                    <a:pt x="1059" y="37"/>
                  </a:lnTo>
                  <a:lnTo>
                    <a:pt x="1057" y="34"/>
                  </a:lnTo>
                  <a:lnTo>
                    <a:pt x="1057" y="32"/>
                  </a:lnTo>
                  <a:lnTo>
                    <a:pt x="1056" y="29"/>
                  </a:lnTo>
                  <a:lnTo>
                    <a:pt x="1056" y="25"/>
                  </a:lnTo>
                  <a:lnTo>
                    <a:pt x="1057" y="23"/>
                  </a:lnTo>
                  <a:lnTo>
                    <a:pt x="1065" y="22"/>
                  </a:lnTo>
                  <a:lnTo>
                    <a:pt x="1085" y="19"/>
                  </a:lnTo>
                  <a:lnTo>
                    <a:pt x="1098" y="19"/>
                  </a:lnTo>
                  <a:lnTo>
                    <a:pt x="1109" y="18"/>
                  </a:lnTo>
                  <a:lnTo>
                    <a:pt x="1134" y="15"/>
                  </a:lnTo>
                  <a:lnTo>
                    <a:pt x="1142" y="15"/>
                  </a:lnTo>
                  <a:lnTo>
                    <a:pt x="1152" y="18"/>
                  </a:lnTo>
                  <a:lnTo>
                    <a:pt x="1162" y="23"/>
                  </a:lnTo>
                  <a:lnTo>
                    <a:pt x="1173" y="30"/>
                  </a:lnTo>
                  <a:lnTo>
                    <a:pt x="1183" y="36"/>
                  </a:lnTo>
                  <a:lnTo>
                    <a:pt x="1195" y="41"/>
                  </a:lnTo>
                  <a:lnTo>
                    <a:pt x="1208" y="45"/>
                  </a:lnTo>
                  <a:lnTo>
                    <a:pt x="1216" y="49"/>
                  </a:lnTo>
                  <a:lnTo>
                    <a:pt x="1223" y="52"/>
                  </a:lnTo>
                  <a:lnTo>
                    <a:pt x="1232" y="55"/>
                  </a:lnTo>
                  <a:lnTo>
                    <a:pt x="1244" y="58"/>
                  </a:lnTo>
                  <a:lnTo>
                    <a:pt x="1257" y="59"/>
                  </a:lnTo>
                  <a:lnTo>
                    <a:pt x="1266" y="62"/>
                  </a:lnTo>
                  <a:lnTo>
                    <a:pt x="1272" y="62"/>
                  </a:lnTo>
                  <a:lnTo>
                    <a:pt x="1275" y="66"/>
                  </a:lnTo>
                  <a:lnTo>
                    <a:pt x="1276" y="73"/>
                  </a:lnTo>
                  <a:lnTo>
                    <a:pt x="1277" y="82"/>
                  </a:lnTo>
                  <a:lnTo>
                    <a:pt x="1280" y="92"/>
                  </a:lnTo>
                  <a:lnTo>
                    <a:pt x="1281" y="96"/>
                  </a:lnTo>
                  <a:lnTo>
                    <a:pt x="1287" y="99"/>
                  </a:lnTo>
                  <a:lnTo>
                    <a:pt x="1290" y="99"/>
                  </a:lnTo>
                  <a:lnTo>
                    <a:pt x="1294" y="97"/>
                  </a:lnTo>
                  <a:lnTo>
                    <a:pt x="1296" y="97"/>
                  </a:lnTo>
                  <a:lnTo>
                    <a:pt x="1299" y="96"/>
                  </a:lnTo>
                  <a:lnTo>
                    <a:pt x="1301" y="96"/>
                  </a:lnTo>
                  <a:lnTo>
                    <a:pt x="1305" y="97"/>
                  </a:lnTo>
                  <a:lnTo>
                    <a:pt x="1318" y="106"/>
                  </a:lnTo>
                  <a:lnTo>
                    <a:pt x="1324" y="111"/>
                  </a:lnTo>
                  <a:lnTo>
                    <a:pt x="1329" y="114"/>
                  </a:lnTo>
                  <a:lnTo>
                    <a:pt x="1339" y="118"/>
                  </a:lnTo>
                  <a:lnTo>
                    <a:pt x="1350" y="119"/>
                  </a:lnTo>
                  <a:lnTo>
                    <a:pt x="1358" y="122"/>
                  </a:lnTo>
                  <a:lnTo>
                    <a:pt x="1361" y="122"/>
                  </a:lnTo>
                  <a:lnTo>
                    <a:pt x="1361" y="123"/>
                  </a:lnTo>
                  <a:lnTo>
                    <a:pt x="1359" y="125"/>
                  </a:lnTo>
                  <a:lnTo>
                    <a:pt x="1358" y="128"/>
                  </a:lnTo>
                  <a:lnTo>
                    <a:pt x="1355" y="130"/>
                  </a:lnTo>
                  <a:lnTo>
                    <a:pt x="1354" y="133"/>
                  </a:lnTo>
                  <a:lnTo>
                    <a:pt x="1347" y="140"/>
                  </a:lnTo>
                  <a:lnTo>
                    <a:pt x="1343" y="143"/>
                  </a:lnTo>
                  <a:lnTo>
                    <a:pt x="1337" y="145"/>
                  </a:lnTo>
                  <a:lnTo>
                    <a:pt x="1333" y="149"/>
                  </a:lnTo>
                  <a:lnTo>
                    <a:pt x="1327" y="151"/>
                  </a:lnTo>
                  <a:lnTo>
                    <a:pt x="1318" y="147"/>
                  </a:lnTo>
                  <a:lnTo>
                    <a:pt x="1310" y="141"/>
                  </a:lnTo>
                  <a:lnTo>
                    <a:pt x="1303" y="137"/>
                  </a:lnTo>
                  <a:lnTo>
                    <a:pt x="1295" y="134"/>
                  </a:lnTo>
                  <a:lnTo>
                    <a:pt x="1288" y="133"/>
                  </a:lnTo>
                  <a:lnTo>
                    <a:pt x="1283" y="134"/>
                  </a:lnTo>
                  <a:lnTo>
                    <a:pt x="1281" y="136"/>
                  </a:lnTo>
                  <a:lnTo>
                    <a:pt x="1281" y="137"/>
                  </a:lnTo>
                  <a:lnTo>
                    <a:pt x="1283" y="140"/>
                  </a:lnTo>
                  <a:lnTo>
                    <a:pt x="1283" y="143"/>
                  </a:lnTo>
                  <a:lnTo>
                    <a:pt x="1284" y="145"/>
                  </a:lnTo>
                  <a:lnTo>
                    <a:pt x="1290" y="149"/>
                  </a:lnTo>
                  <a:lnTo>
                    <a:pt x="1299" y="155"/>
                  </a:lnTo>
                  <a:lnTo>
                    <a:pt x="1309" y="162"/>
                  </a:lnTo>
                  <a:lnTo>
                    <a:pt x="1314" y="170"/>
                  </a:lnTo>
                  <a:lnTo>
                    <a:pt x="1317" y="178"/>
                  </a:lnTo>
                  <a:lnTo>
                    <a:pt x="1317" y="191"/>
                  </a:lnTo>
                  <a:lnTo>
                    <a:pt x="1316" y="191"/>
                  </a:lnTo>
                  <a:lnTo>
                    <a:pt x="1307" y="186"/>
                  </a:lnTo>
                  <a:lnTo>
                    <a:pt x="1305" y="184"/>
                  </a:lnTo>
                  <a:lnTo>
                    <a:pt x="1302" y="182"/>
                  </a:lnTo>
                  <a:lnTo>
                    <a:pt x="1298" y="181"/>
                  </a:lnTo>
                  <a:lnTo>
                    <a:pt x="1291" y="181"/>
                  </a:lnTo>
                  <a:lnTo>
                    <a:pt x="1287" y="185"/>
                  </a:lnTo>
                  <a:lnTo>
                    <a:pt x="1287" y="186"/>
                  </a:lnTo>
                  <a:lnTo>
                    <a:pt x="1286" y="189"/>
                  </a:lnTo>
                  <a:lnTo>
                    <a:pt x="1286" y="191"/>
                  </a:lnTo>
                  <a:lnTo>
                    <a:pt x="1281" y="191"/>
                  </a:lnTo>
                  <a:lnTo>
                    <a:pt x="1277" y="189"/>
                  </a:lnTo>
                  <a:lnTo>
                    <a:pt x="1261" y="189"/>
                  </a:lnTo>
                  <a:lnTo>
                    <a:pt x="1261" y="188"/>
                  </a:lnTo>
                  <a:lnTo>
                    <a:pt x="1258" y="185"/>
                  </a:lnTo>
                  <a:lnTo>
                    <a:pt x="1257" y="182"/>
                  </a:lnTo>
                  <a:lnTo>
                    <a:pt x="1253" y="180"/>
                  </a:lnTo>
                  <a:lnTo>
                    <a:pt x="1250" y="177"/>
                  </a:lnTo>
                  <a:lnTo>
                    <a:pt x="1244" y="177"/>
                  </a:lnTo>
                  <a:lnTo>
                    <a:pt x="1242" y="180"/>
                  </a:lnTo>
                  <a:lnTo>
                    <a:pt x="1242" y="181"/>
                  </a:lnTo>
                  <a:lnTo>
                    <a:pt x="1240" y="182"/>
                  </a:lnTo>
                  <a:lnTo>
                    <a:pt x="1239" y="182"/>
                  </a:lnTo>
                  <a:lnTo>
                    <a:pt x="1235" y="178"/>
                  </a:lnTo>
                  <a:lnTo>
                    <a:pt x="1231" y="175"/>
                  </a:lnTo>
                  <a:lnTo>
                    <a:pt x="1228" y="173"/>
                  </a:lnTo>
                  <a:lnTo>
                    <a:pt x="1225" y="171"/>
                  </a:lnTo>
                  <a:lnTo>
                    <a:pt x="1219" y="171"/>
                  </a:lnTo>
                  <a:lnTo>
                    <a:pt x="1217" y="170"/>
                  </a:lnTo>
                  <a:lnTo>
                    <a:pt x="1213" y="167"/>
                  </a:lnTo>
                  <a:lnTo>
                    <a:pt x="1208" y="162"/>
                  </a:lnTo>
                  <a:lnTo>
                    <a:pt x="1203" y="160"/>
                  </a:lnTo>
                  <a:lnTo>
                    <a:pt x="1193" y="160"/>
                  </a:lnTo>
                  <a:lnTo>
                    <a:pt x="1182" y="159"/>
                  </a:lnTo>
                  <a:lnTo>
                    <a:pt x="1169" y="158"/>
                  </a:lnTo>
                  <a:lnTo>
                    <a:pt x="1162" y="159"/>
                  </a:lnTo>
                  <a:lnTo>
                    <a:pt x="1157" y="160"/>
                  </a:lnTo>
                  <a:lnTo>
                    <a:pt x="1145" y="165"/>
                  </a:lnTo>
                  <a:lnTo>
                    <a:pt x="1141" y="163"/>
                  </a:lnTo>
                  <a:lnTo>
                    <a:pt x="1139" y="156"/>
                  </a:lnTo>
                  <a:lnTo>
                    <a:pt x="1139" y="147"/>
                  </a:lnTo>
                  <a:lnTo>
                    <a:pt x="1141" y="140"/>
                  </a:lnTo>
                  <a:lnTo>
                    <a:pt x="1145" y="136"/>
                  </a:lnTo>
                  <a:lnTo>
                    <a:pt x="1153" y="134"/>
                  </a:lnTo>
                  <a:lnTo>
                    <a:pt x="1165" y="136"/>
                  </a:lnTo>
                  <a:lnTo>
                    <a:pt x="1171" y="137"/>
                  </a:lnTo>
                  <a:lnTo>
                    <a:pt x="1177" y="137"/>
                  </a:lnTo>
                  <a:lnTo>
                    <a:pt x="1182" y="133"/>
                  </a:lnTo>
                  <a:lnTo>
                    <a:pt x="1183" y="130"/>
                  </a:lnTo>
                  <a:lnTo>
                    <a:pt x="1187" y="123"/>
                  </a:lnTo>
                  <a:lnTo>
                    <a:pt x="1194" y="118"/>
                  </a:lnTo>
                  <a:lnTo>
                    <a:pt x="1205" y="112"/>
                  </a:lnTo>
                  <a:lnTo>
                    <a:pt x="1209" y="111"/>
                  </a:lnTo>
                  <a:lnTo>
                    <a:pt x="1210" y="108"/>
                  </a:lnTo>
                  <a:lnTo>
                    <a:pt x="1212" y="107"/>
                  </a:lnTo>
                  <a:lnTo>
                    <a:pt x="1209" y="104"/>
                  </a:lnTo>
                  <a:lnTo>
                    <a:pt x="1203" y="102"/>
                  </a:lnTo>
                  <a:lnTo>
                    <a:pt x="1201" y="102"/>
                  </a:lnTo>
                  <a:lnTo>
                    <a:pt x="1199" y="100"/>
                  </a:lnTo>
                  <a:lnTo>
                    <a:pt x="1197" y="99"/>
                  </a:lnTo>
                  <a:lnTo>
                    <a:pt x="1195" y="97"/>
                  </a:lnTo>
                  <a:lnTo>
                    <a:pt x="1188" y="97"/>
                  </a:lnTo>
                  <a:lnTo>
                    <a:pt x="1187" y="100"/>
                  </a:lnTo>
                  <a:lnTo>
                    <a:pt x="1184" y="104"/>
                  </a:lnTo>
                  <a:lnTo>
                    <a:pt x="1183" y="108"/>
                  </a:lnTo>
                  <a:lnTo>
                    <a:pt x="1177" y="114"/>
                  </a:lnTo>
                  <a:lnTo>
                    <a:pt x="1176" y="117"/>
                  </a:lnTo>
                  <a:lnTo>
                    <a:pt x="1156" y="117"/>
                  </a:lnTo>
                  <a:lnTo>
                    <a:pt x="1152" y="115"/>
                  </a:lnTo>
                  <a:lnTo>
                    <a:pt x="1150" y="115"/>
                  </a:lnTo>
                  <a:lnTo>
                    <a:pt x="1149" y="114"/>
                  </a:lnTo>
                  <a:lnTo>
                    <a:pt x="1154" y="108"/>
                  </a:lnTo>
                  <a:lnTo>
                    <a:pt x="1157" y="107"/>
                  </a:lnTo>
                  <a:lnTo>
                    <a:pt x="1161" y="103"/>
                  </a:lnTo>
                  <a:lnTo>
                    <a:pt x="1164" y="96"/>
                  </a:lnTo>
                  <a:lnTo>
                    <a:pt x="1165" y="89"/>
                  </a:lnTo>
                  <a:lnTo>
                    <a:pt x="1164" y="85"/>
                  </a:lnTo>
                  <a:lnTo>
                    <a:pt x="1161" y="82"/>
                  </a:lnTo>
                  <a:lnTo>
                    <a:pt x="1158" y="81"/>
                  </a:lnTo>
                  <a:lnTo>
                    <a:pt x="1142" y="81"/>
                  </a:lnTo>
                  <a:lnTo>
                    <a:pt x="1141" y="80"/>
                  </a:lnTo>
                  <a:lnTo>
                    <a:pt x="1141" y="74"/>
                  </a:lnTo>
                  <a:lnTo>
                    <a:pt x="1139" y="73"/>
                  </a:lnTo>
                  <a:lnTo>
                    <a:pt x="1138" y="70"/>
                  </a:lnTo>
                  <a:lnTo>
                    <a:pt x="1135" y="67"/>
                  </a:lnTo>
                  <a:lnTo>
                    <a:pt x="1134" y="67"/>
                  </a:lnTo>
                  <a:lnTo>
                    <a:pt x="1132" y="69"/>
                  </a:lnTo>
                  <a:lnTo>
                    <a:pt x="1132" y="77"/>
                  </a:lnTo>
                  <a:lnTo>
                    <a:pt x="1130" y="80"/>
                  </a:lnTo>
                  <a:lnTo>
                    <a:pt x="1102" y="80"/>
                  </a:lnTo>
                  <a:lnTo>
                    <a:pt x="1100" y="81"/>
                  </a:lnTo>
                  <a:lnTo>
                    <a:pt x="1095" y="84"/>
                  </a:lnTo>
                  <a:lnTo>
                    <a:pt x="1093" y="85"/>
                  </a:lnTo>
                  <a:lnTo>
                    <a:pt x="1091" y="88"/>
                  </a:lnTo>
                  <a:lnTo>
                    <a:pt x="1090" y="89"/>
                  </a:lnTo>
                  <a:lnTo>
                    <a:pt x="1091" y="92"/>
                  </a:lnTo>
                  <a:lnTo>
                    <a:pt x="1093" y="93"/>
                  </a:lnTo>
                  <a:lnTo>
                    <a:pt x="1101" y="97"/>
                  </a:lnTo>
                  <a:lnTo>
                    <a:pt x="1106" y="103"/>
                  </a:lnTo>
                  <a:lnTo>
                    <a:pt x="1108" y="107"/>
                  </a:lnTo>
                  <a:lnTo>
                    <a:pt x="1108" y="112"/>
                  </a:lnTo>
                  <a:lnTo>
                    <a:pt x="1106" y="115"/>
                  </a:lnTo>
                  <a:lnTo>
                    <a:pt x="1104" y="118"/>
                  </a:lnTo>
                  <a:lnTo>
                    <a:pt x="1101" y="119"/>
                  </a:lnTo>
                  <a:lnTo>
                    <a:pt x="1098" y="119"/>
                  </a:lnTo>
                  <a:lnTo>
                    <a:pt x="1093" y="122"/>
                  </a:lnTo>
                  <a:lnTo>
                    <a:pt x="1091" y="122"/>
                  </a:lnTo>
                  <a:lnTo>
                    <a:pt x="1089" y="123"/>
                  </a:lnTo>
                  <a:lnTo>
                    <a:pt x="1086" y="123"/>
                  </a:lnTo>
                  <a:lnTo>
                    <a:pt x="1078" y="128"/>
                  </a:lnTo>
                  <a:lnTo>
                    <a:pt x="1076" y="129"/>
                  </a:lnTo>
                  <a:lnTo>
                    <a:pt x="1072" y="129"/>
                  </a:lnTo>
                  <a:lnTo>
                    <a:pt x="1067" y="126"/>
                  </a:lnTo>
                  <a:lnTo>
                    <a:pt x="1059" y="125"/>
                  </a:lnTo>
                  <a:lnTo>
                    <a:pt x="1045" y="125"/>
                  </a:lnTo>
                  <a:lnTo>
                    <a:pt x="1039" y="128"/>
                  </a:lnTo>
                  <a:lnTo>
                    <a:pt x="1038" y="129"/>
                  </a:lnTo>
                  <a:lnTo>
                    <a:pt x="1039" y="132"/>
                  </a:lnTo>
                  <a:lnTo>
                    <a:pt x="1042" y="134"/>
                  </a:lnTo>
                  <a:lnTo>
                    <a:pt x="1052" y="134"/>
                  </a:lnTo>
                  <a:lnTo>
                    <a:pt x="1052" y="136"/>
                  </a:lnTo>
                  <a:lnTo>
                    <a:pt x="1053" y="136"/>
                  </a:lnTo>
                  <a:lnTo>
                    <a:pt x="1054" y="137"/>
                  </a:lnTo>
                  <a:lnTo>
                    <a:pt x="1057" y="137"/>
                  </a:lnTo>
                  <a:lnTo>
                    <a:pt x="1059" y="138"/>
                  </a:lnTo>
                  <a:lnTo>
                    <a:pt x="1067" y="136"/>
                  </a:lnTo>
                  <a:lnTo>
                    <a:pt x="1068" y="134"/>
                  </a:lnTo>
                  <a:lnTo>
                    <a:pt x="1072" y="134"/>
                  </a:lnTo>
                  <a:lnTo>
                    <a:pt x="1087" y="149"/>
                  </a:lnTo>
                  <a:lnTo>
                    <a:pt x="1098" y="154"/>
                  </a:lnTo>
                  <a:lnTo>
                    <a:pt x="1111" y="159"/>
                  </a:lnTo>
                  <a:lnTo>
                    <a:pt x="1115" y="162"/>
                  </a:lnTo>
                  <a:lnTo>
                    <a:pt x="1116" y="166"/>
                  </a:lnTo>
                  <a:lnTo>
                    <a:pt x="1116" y="169"/>
                  </a:lnTo>
                  <a:lnTo>
                    <a:pt x="1115" y="171"/>
                  </a:lnTo>
                  <a:lnTo>
                    <a:pt x="1112" y="173"/>
                  </a:lnTo>
                  <a:lnTo>
                    <a:pt x="1109" y="175"/>
                  </a:lnTo>
                  <a:lnTo>
                    <a:pt x="1104" y="178"/>
                  </a:lnTo>
                  <a:lnTo>
                    <a:pt x="1097" y="178"/>
                  </a:lnTo>
                  <a:lnTo>
                    <a:pt x="1095" y="175"/>
                  </a:lnTo>
                  <a:lnTo>
                    <a:pt x="1093" y="174"/>
                  </a:lnTo>
                  <a:lnTo>
                    <a:pt x="1091" y="171"/>
                  </a:lnTo>
                  <a:lnTo>
                    <a:pt x="1089" y="163"/>
                  </a:lnTo>
                  <a:lnTo>
                    <a:pt x="1085" y="160"/>
                  </a:lnTo>
                  <a:lnTo>
                    <a:pt x="1079" y="160"/>
                  </a:lnTo>
                  <a:lnTo>
                    <a:pt x="1068" y="163"/>
                  </a:lnTo>
                  <a:lnTo>
                    <a:pt x="1067" y="165"/>
                  </a:lnTo>
                  <a:lnTo>
                    <a:pt x="1065" y="165"/>
                  </a:lnTo>
                  <a:lnTo>
                    <a:pt x="1064" y="166"/>
                  </a:lnTo>
                  <a:lnTo>
                    <a:pt x="1061" y="167"/>
                  </a:lnTo>
                  <a:lnTo>
                    <a:pt x="1057" y="170"/>
                  </a:lnTo>
                  <a:lnTo>
                    <a:pt x="1049" y="173"/>
                  </a:lnTo>
                  <a:lnTo>
                    <a:pt x="1041" y="173"/>
                  </a:lnTo>
                  <a:lnTo>
                    <a:pt x="1038" y="171"/>
                  </a:lnTo>
                  <a:lnTo>
                    <a:pt x="1037" y="170"/>
                  </a:lnTo>
                  <a:lnTo>
                    <a:pt x="1037" y="169"/>
                  </a:lnTo>
                  <a:lnTo>
                    <a:pt x="1042" y="163"/>
                  </a:lnTo>
                  <a:lnTo>
                    <a:pt x="1045" y="158"/>
                  </a:lnTo>
                  <a:lnTo>
                    <a:pt x="1034" y="147"/>
                  </a:lnTo>
                  <a:lnTo>
                    <a:pt x="1031" y="140"/>
                  </a:lnTo>
                  <a:lnTo>
                    <a:pt x="1031" y="137"/>
                  </a:lnTo>
                  <a:lnTo>
                    <a:pt x="1030" y="140"/>
                  </a:lnTo>
                  <a:lnTo>
                    <a:pt x="1027" y="147"/>
                  </a:lnTo>
                  <a:lnTo>
                    <a:pt x="1024" y="163"/>
                  </a:lnTo>
                  <a:lnTo>
                    <a:pt x="1024" y="169"/>
                  </a:lnTo>
                  <a:lnTo>
                    <a:pt x="1023" y="170"/>
                  </a:lnTo>
                  <a:lnTo>
                    <a:pt x="1019" y="167"/>
                  </a:lnTo>
                  <a:lnTo>
                    <a:pt x="1011" y="163"/>
                  </a:lnTo>
                  <a:lnTo>
                    <a:pt x="1000" y="163"/>
                  </a:lnTo>
                  <a:lnTo>
                    <a:pt x="990" y="166"/>
                  </a:lnTo>
                  <a:lnTo>
                    <a:pt x="985" y="169"/>
                  </a:lnTo>
                  <a:lnTo>
                    <a:pt x="972" y="181"/>
                  </a:lnTo>
                  <a:lnTo>
                    <a:pt x="960" y="191"/>
                  </a:lnTo>
                  <a:lnTo>
                    <a:pt x="951" y="197"/>
                  </a:lnTo>
                  <a:lnTo>
                    <a:pt x="945" y="203"/>
                  </a:lnTo>
                  <a:lnTo>
                    <a:pt x="944" y="206"/>
                  </a:lnTo>
                  <a:lnTo>
                    <a:pt x="944" y="214"/>
                  </a:lnTo>
                  <a:lnTo>
                    <a:pt x="945" y="221"/>
                  </a:lnTo>
                  <a:lnTo>
                    <a:pt x="945" y="239"/>
                  </a:lnTo>
                  <a:lnTo>
                    <a:pt x="946" y="241"/>
                  </a:lnTo>
                  <a:lnTo>
                    <a:pt x="951" y="244"/>
                  </a:lnTo>
                  <a:lnTo>
                    <a:pt x="956" y="247"/>
                  </a:lnTo>
                  <a:lnTo>
                    <a:pt x="957" y="249"/>
                  </a:lnTo>
                  <a:lnTo>
                    <a:pt x="957" y="254"/>
                  </a:lnTo>
                  <a:lnTo>
                    <a:pt x="961" y="262"/>
                  </a:lnTo>
                  <a:lnTo>
                    <a:pt x="963" y="263"/>
                  </a:lnTo>
                  <a:lnTo>
                    <a:pt x="966" y="263"/>
                  </a:lnTo>
                  <a:lnTo>
                    <a:pt x="977" y="260"/>
                  </a:lnTo>
                  <a:lnTo>
                    <a:pt x="983" y="260"/>
                  </a:lnTo>
                  <a:lnTo>
                    <a:pt x="993" y="265"/>
                  </a:lnTo>
                  <a:lnTo>
                    <a:pt x="1007" y="273"/>
                  </a:lnTo>
                  <a:lnTo>
                    <a:pt x="1019" y="277"/>
                  </a:lnTo>
                  <a:lnTo>
                    <a:pt x="1049" y="282"/>
                  </a:lnTo>
                  <a:lnTo>
                    <a:pt x="1061" y="282"/>
                  </a:lnTo>
                  <a:lnTo>
                    <a:pt x="1071" y="280"/>
                  </a:lnTo>
                  <a:lnTo>
                    <a:pt x="1075" y="280"/>
                  </a:lnTo>
                  <a:lnTo>
                    <a:pt x="1080" y="281"/>
                  </a:lnTo>
                  <a:lnTo>
                    <a:pt x="1085" y="284"/>
                  </a:lnTo>
                  <a:lnTo>
                    <a:pt x="1087" y="289"/>
                  </a:lnTo>
                  <a:lnTo>
                    <a:pt x="1090" y="297"/>
                  </a:lnTo>
                  <a:lnTo>
                    <a:pt x="1093" y="308"/>
                  </a:lnTo>
                  <a:lnTo>
                    <a:pt x="1095" y="313"/>
                  </a:lnTo>
                  <a:lnTo>
                    <a:pt x="1095" y="323"/>
                  </a:lnTo>
                  <a:lnTo>
                    <a:pt x="1097" y="323"/>
                  </a:lnTo>
                  <a:lnTo>
                    <a:pt x="1100" y="321"/>
                  </a:lnTo>
                  <a:lnTo>
                    <a:pt x="1102" y="315"/>
                  </a:lnTo>
                  <a:lnTo>
                    <a:pt x="1104" y="314"/>
                  </a:lnTo>
                  <a:lnTo>
                    <a:pt x="1105" y="311"/>
                  </a:lnTo>
                  <a:lnTo>
                    <a:pt x="1106" y="310"/>
                  </a:lnTo>
                  <a:lnTo>
                    <a:pt x="1108" y="313"/>
                  </a:lnTo>
                  <a:lnTo>
                    <a:pt x="1109" y="319"/>
                  </a:lnTo>
                  <a:lnTo>
                    <a:pt x="1109" y="328"/>
                  </a:lnTo>
                  <a:lnTo>
                    <a:pt x="1108" y="332"/>
                  </a:lnTo>
                  <a:lnTo>
                    <a:pt x="1106" y="333"/>
                  </a:lnTo>
                  <a:lnTo>
                    <a:pt x="1106" y="339"/>
                  </a:lnTo>
                  <a:lnTo>
                    <a:pt x="1108" y="341"/>
                  </a:lnTo>
                  <a:lnTo>
                    <a:pt x="1111" y="343"/>
                  </a:lnTo>
                  <a:lnTo>
                    <a:pt x="1112" y="344"/>
                  </a:lnTo>
                  <a:lnTo>
                    <a:pt x="1124" y="344"/>
                  </a:lnTo>
                  <a:lnTo>
                    <a:pt x="1127" y="345"/>
                  </a:lnTo>
                  <a:lnTo>
                    <a:pt x="1131" y="344"/>
                  </a:lnTo>
                  <a:lnTo>
                    <a:pt x="1134" y="341"/>
                  </a:lnTo>
                  <a:lnTo>
                    <a:pt x="1136" y="334"/>
                  </a:lnTo>
                  <a:lnTo>
                    <a:pt x="1135" y="325"/>
                  </a:lnTo>
                  <a:lnTo>
                    <a:pt x="1132" y="317"/>
                  </a:lnTo>
                  <a:lnTo>
                    <a:pt x="1131" y="308"/>
                  </a:lnTo>
                  <a:lnTo>
                    <a:pt x="1131" y="304"/>
                  </a:lnTo>
                  <a:lnTo>
                    <a:pt x="1130" y="302"/>
                  </a:lnTo>
                  <a:lnTo>
                    <a:pt x="1127" y="299"/>
                  </a:lnTo>
                  <a:lnTo>
                    <a:pt x="1126" y="296"/>
                  </a:lnTo>
                  <a:lnTo>
                    <a:pt x="1123" y="293"/>
                  </a:lnTo>
                  <a:lnTo>
                    <a:pt x="1121" y="289"/>
                  </a:lnTo>
                  <a:lnTo>
                    <a:pt x="1120" y="286"/>
                  </a:lnTo>
                  <a:lnTo>
                    <a:pt x="1121" y="284"/>
                  </a:lnTo>
                  <a:lnTo>
                    <a:pt x="1123" y="282"/>
                  </a:lnTo>
                  <a:lnTo>
                    <a:pt x="1127" y="282"/>
                  </a:lnTo>
                  <a:lnTo>
                    <a:pt x="1132" y="285"/>
                  </a:lnTo>
                  <a:lnTo>
                    <a:pt x="1135" y="291"/>
                  </a:lnTo>
                  <a:lnTo>
                    <a:pt x="1138" y="292"/>
                  </a:lnTo>
                  <a:lnTo>
                    <a:pt x="1141" y="292"/>
                  </a:lnTo>
                  <a:lnTo>
                    <a:pt x="1143" y="291"/>
                  </a:lnTo>
                  <a:lnTo>
                    <a:pt x="1147" y="288"/>
                  </a:lnTo>
                  <a:lnTo>
                    <a:pt x="1153" y="282"/>
                  </a:lnTo>
                  <a:lnTo>
                    <a:pt x="1157" y="280"/>
                  </a:lnTo>
                  <a:lnTo>
                    <a:pt x="1161" y="267"/>
                  </a:lnTo>
                  <a:lnTo>
                    <a:pt x="1161" y="265"/>
                  </a:lnTo>
                  <a:lnTo>
                    <a:pt x="1160" y="262"/>
                  </a:lnTo>
                  <a:lnTo>
                    <a:pt x="1156" y="258"/>
                  </a:lnTo>
                  <a:lnTo>
                    <a:pt x="1150" y="251"/>
                  </a:lnTo>
                  <a:lnTo>
                    <a:pt x="1143" y="244"/>
                  </a:lnTo>
                  <a:lnTo>
                    <a:pt x="1138" y="240"/>
                  </a:lnTo>
                  <a:lnTo>
                    <a:pt x="1135" y="237"/>
                  </a:lnTo>
                  <a:lnTo>
                    <a:pt x="1132" y="236"/>
                  </a:lnTo>
                  <a:lnTo>
                    <a:pt x="1132" y="234"/>
                  </a:lnTo>
                  <a:lnTo>
                    <a:pt x="1134" y="233"/>
                  </a:lnTo>
                  <a:lnTo>
                    <a:pt x="1135" y="233"/>
                  </a:lnTo>
                  <a:lnTo>
                    <a:pt x="1138" y="232"/>
                  </a:lnTo>
                  <a:lnTo>
                    <a:pt x="1142" y="230"/>
                  </a:lnTo>
                  <a:lnTo>
                    <a:pt x="1145" y="229"/>
                  </a:lnTo>
                  <a:lnTo>
                    <a:pt x="1146" y="228"/>
                  </a:lnTo>
                  <a:lnTo>
                    <a:pt x="1146" y="225"/>
                  </a:lnTo>
                  <a:lnTo>
                    <a:pt x="1145" y="222"/>
                  </a:lnTo>
                  <a:lnTo>
                    <a:pt x="1145" y="210"/>
                  </a:lnTo>
                  <a:lnTo>
                    <a:pt x="1147" y="197"/>
                  </a:lnTo>
                  <a:lnTo>
                    <a:pt x="1149" y="191"/>
                  </a:lnTo>
                  <a:lnTo>
                    <a:pt x="1152" y="188"/>
                  </a:lnTo>
                  <a:lnTo>
                    <a:pt x="1158" y="188"/>
                  </a:lnTo>
                  <a:lnTo>
                    <a:pt x="1168" y="186"/>
                  </a:lnTo>
                  <a:lnTo>
                    <a:pt x="1180" y="185"/>
                  </a:lnTo>
                  <a:lnTo>
                    <a:pt x="1193" y="185"/>
                  </a:lnTo>
                  <a:lnTo>
                    <a:pt x="1203" y="188"/>
                  </a:lnTo>
                  <a:lnTo>
                    <a:pt x="1220" y="199"/>
                  </a:lnTo>
                  <a:lnTo>
                    <a:pt x="1228" y="202"/>
                  </a:lnTo>
                  <a:lnTo>
                    <a:pt x="1236" y="203"/>
                  </a:lnTo>
                  <a:lnTo>
                    <a:pt x="1246" y="204"/>
                  </a:lnTo>
                  <a:lnTo>
                    <a:pt x="1254" y="207"/>
                  </a:lnTo>
                  <a:lnTo>
                    <a:pt x="1258" y="211"/>
                  </a:lnTo>
                  <a:lnTo>
                    <a:pt x="1258" y="215"/>
                  </a:lnTo>
                  <a:lnTo>
                    <a:pt x="1255" y="217"/>
                  </a:lnTo>
                  <a:lnTo>
                    <a:pt x="1251" y="221"/>
                  </a:lnTo>
                  <a:lnTo>
                    <a:pt x="1249" y="222"/>
                  </a:lnTo>
                  <a:lnTo>
                    <a:pt x="1247" y="225"/>
                  </a:lnTo>
                  <a:lnTo>
                    <a:pt x="1246" y="226"/>
                  </a:lnTo>
                  <a:lnTo>
                    <a:pt x="1246" y="229"/>
                  </a:lnTo>
                  <a:lnTo>
                    <a:pt x="1247" y="232"/>
                  </a:lnTo>
                  <a:lnTo>
                    <a:pt x="1253" y="237"/>
                  </a:lnTo>
                  <a:lnTo>
                    <a:pt x="1258" y="240"/>
                  </a:lnTo>
                  <a:lnTo>
                    <a:pt x="1265" y="241"/>
                  </a:lnTo>
                  <a:lnTo>
                    <a:pt x="1270" y="243"/>
                  </a:lnTo>
                  <a:lnTo>
                    <a:pt x="1277" y="244"/>
                  </a:lnTo>
                  <a:lnTo>
                    <a:pt x="1283" y="243"/>
                  </a:lnTo>
                  <a:lnTo>
                    <a:pt x="1290" y="237"/>
                  </a:lnTo>
                  <a:lnTo>
                    <a:pt x="1296" y="228"/>
                  </a:lnTo>
                  <a:lnTo>
                    <a:pt x="1301" y="222"/>
                  </a:lnTo>
                  <a:lnTo>
                    <a:pt x="1303" y="218"/>
                  </a:lnTo>
                  <a:lnTo>
                    <a:pt x="1306" y="215"/>
                  </a:lnTo>
                  <a:lnTo>
                    <a:pt x="1309" y="214"/>
                  </a:lnTo>
                  <a:lnTo>
                    <a:pt x="1310" y="212"/>
                  </a:lnTo>
                  <a:lnTo>
                    <a:pt x="1313" y="212"/>
                  </a:lnTo>
                  <a:lnTo>
                    <a:pt x="1318" y="218"/>
                  </a:lnTo>
                  <a:lnTo>
                    <a:pt x="1324" y="226"/>
                  </a:lnTo>
                  <a:lnTo>
                    <a:pt x="1331" y="236"/>
                  </a:lnTo>
                  <a:lnTo>
                    <a:pt x="1337" y="244"/>
                  </a:lnTo>
                  <a:lnTo>
                    <a:pt x="1343" y="251"/>
                  </a:lnTo>
                  <a:lnTo>
                    <a:pt x="1347" y="258"/>
                  </a:lnTo>
                  <a:lnTo>
                    <a:pt x="1350" y="266"/>
                  </a:lnTo>
                  <a:lnTo>
                    <a:pt x="1353" y="276"/>
                  </a:lnTo>
                  <a:lnTo>
                    <a:pt x="1354" y="282"/>
                  </a:lnTo>
                  <a:lnTo>
                    <a:pt x="1357" y="285"/>
                  </a:lnTo>
                  <a:lnTo>
                    <a:pt x="1362" y="286"/>
                  </a:lnTo>
                  <a:lnTo>
                    <a:pt x="1376" y="284"/>
                  </a:lnTo>
                  <a:lnTo>
                    <a:pt x="1380" y="284"/>
                  </a:lnTo>
                  <a:lnTo>
                    <a:pt x="1385" y="286"/>
                  </a:lnTo>
                  <a:lnTo>
                    <a:pt x="1392" y="292"/>
                  </a:lnTo>
                  <a:lnTo>
                    <a:pt x="1399" y="299"/>
                  </a:lnTo>
                  <a:lnTo>
                    <a:pt x="1403" y="306"/>
                  </a:lnTo>
                  <a:lnTo>
                    <a:pt x="1404" y="310"/>
                  </a:lnTo>
                  <a:lnTo>
                    <a:pt x="1407" y="314"/>
                  </a:lnTo>
                  <a:lnTo>
                    <a:pt x="1411" y="315"/>
                  </a:lnTo>
                  <a:lnTo>
                    <a:pt x="1417" y="318"/>
                  </a:lnTo>
                  <a:lnTo>
                    <a:pt x="1424" y="319"/>
                  </a:lnTo>
                  <a:lnTo>
                    <a:pt x="1429" y="323"/>
                  </a:lnTo>
                  <a:lnTo>
                    <a:pt x="1429" y="328"/>
                  </a:lnTo>
                  <a:lnTo>
                    <a:pt x="1426" y="334"/>
                  </a:lnTo>
                  <a:lnTo>
                    <a:pt x="1422" y="340"/>
                  </a:lnTo>
                  <a:lnTo>
                    <a:pt x="1420" y="345"/>
                  </a:lnTo>
                  <a:lnTo>
                    <a:pt x="1418" y="350"/>
                  </a:lnTo>
                  <a:lnTo>
                    <a:pt x="1415" y="355"/>
                  </a:lnTo>
                  <a:lnTo>
                    <a:pt x="1413" y="359"/>
                  </a:lnTo>
                  <a:lnTo>
                    <a:pt x="1409" y="367"/>
                  </a:lnTo>
                  <a:lnTo>
                    <a:pt x="1409" y="369"/>
                  </a:lnTo>
                  <a:lnTo>
                    <a:pt x="1410" y="367"/>
                  </a:lnTo>
                  <a:lnTo>
                    <a:pt x="1414" y="367"/>
                  </a:lnTo>
                  <a:lnTo>
                    <a:pt x="1415" y="369"/>
                  </a:lnTo>
                  <a:lnTo>
                    <a:pt x="1421" y="371"/>
                  </a:lnTo>
                  <a:lnTo>
                    <a:pt x="1422" y="373"/>
                  </a:lnTo>
                  <a:lnTo>
                    <a:pt x="1428" y="376"/>
                  </a:lnTo>
                  <a:lnTo>
                    <a:pt x="1436" y="373"/>
                  </a:lnTo>
                  <a:lnTo>
                    <a:pt x="1444" y="376"/>
                  </a:lnTo>
                  <a:lnTo>
                    <a:pt x="1447" y="378"/>
                  </a:lnTo>
                  <a:lnTo>
                    <a:pt x="1448" y="382"/>
                  </a:lnTo>
                  <a:lnTo>
                    <a:pt x="1454" y="392"/>
                  </a:lnTo>
                  <a:lnTo>
                    <a:pt x="1461" y="406"/>
                  </a:lnTo>
                  <a:lnTo>
                    <a:pt x="1461" y="411"/>
                  </a:lnTo>
                  <a:lnTo>
                    <a:pt x="1459" y="414"/>
                  </a:lnTo>
                  <a:lnTo>
                    <a:pt x="1456" y="414"/>
                  </a:lnTo>
                  <a:lnTo>
                    <a:pt x="1455" y="413"/>
                  </a:lnTo>
                  <a:lnTo>
                    <a:pt x="1450" y="410"/>
                  </a:lnTo>
                  <a:lnTo>
                    <a:pt x="1436" y="410"/>
                  </a:lnTo>
                  <a:lnTo>
                    <a:pt x="1435" y="411"/>
                  </a:lnTo>
                  <a:lnTo>
                    <a:pt x="1433" y="414"/>
                  </a:lnTo>
                  <a:lnTo>
                    <a:pt x="1430" y="415"/>
                  </a:lnTo>
                  <a:lnTo>
                    <a:pt x="1429" y="415"/>
                  </a:lnTo>
                  <a:lnTo>
                    <a:pt x="1428" y="414"/>
                  </a:lnTo>
                  <a:lnTo>
                    <a:pt x="1426" y="411"/>
                  </a:lnTo>
                  <a:lnTo>
                    <a:pt x="1424" y="410"/>
                  </a:lnTo>
                  <a:lnTo>
                    <a:pt x="1421" y="407"/>
                  </a:lnTo>
                  <a:lnTo>
                    <a:pt x="1414" y="407"/>
                  </a:lnTo>
                  <a:lnTo>
                    <a:pt x="1402" y="408"/>
                  </a:lnTo>
                  <a:lnTo>
                    <a:pt x="1383" y="408"/>
                  </a:lnTo>
                  <a:lnTo>
                    <a:pt x="1381" y="406"/>
                  </a:lnTo>
                  <a:lnTo>
                    <a:pt x="1381" y="402"/>
                  </a:lnTo>
                  <a:lnTo>
                    <a:pt x="1384" y="399"/>
                  </a:lnTo>
                  <a:lnTo>
                    <a:pt x="1387" y="392"/>
                  </a:lnTo>
                  <a:lnTo>
                    <a:pt x="1389" y="384"/>
                  </a:lnTo>
                  <a:lnTo>
                    <a:pt x="1394" y="374"/>
                  </a:lnTo>
                  <a:lnTo>
                    <a:pt x="1407" y="360"/>
                  </a:lnTo>
                  <a:lnTo>
                    <a:pt x="1407" y="354"/>
                  </a:lnTo>
                  <a:lnTo>
                    <a:pt x="1406" y="351"/>
                  </a:lnTo>
                  <a:lnTo>
                    <a:pt x="1403" y="348"/>
                  </a:lnTo>
                  <a:lnTo>
                    <a:pt x="1400" y="348"/>
                  </a:lnTo>
                  <a:lnTo>
                    <a:pt x="1395" y="351"/>
                  </a:lnTo>
                  <a:lnTo>
                    <a:pt x="1392" y="354"/>
                  </a:lnTo>
                  <a:lnTo>
                    <a:pt x="1389" y="358"/>
                  </a:lnTo>
                  <a:lnTo>
                    <a:pt x="1388" y="360"/>
                  </a:lnTo>
                  <a:lnTo>
                    <a:pt x="1385" y="362"/>
                  </a:lnTo>
                  <a:lnTo>
                    <a:pt x="1373" y="362"/>
                  </a:lnTo>
                  <a:lnTo>
                    <a:pt x="1366" y="360"/>
                  </a:lnTo>
                  <a:lnTo>
                    <a:pt x="1359" y="363"/>
                  </a:lnTo>
                  <a:lnTo>
                    <a:pt x="1355" y="366"/>
                  </a:lnTo>
                  <a:lnTo>
                    <a:pt x="1353" y="369"/>
                  </a:lnTo>
                  <a:lnTo>
                    <a:pt x="1348" y="370"/>
                  </a:lnTo>
                  <a:lnTo>
                    <a:pt x="1344" y="374"/>
                  </a:lnTo>
                  <a:lnTo>
                    <a:pt x="1344" y="376"/>
                  </a:lnTo>
                  <a:lnTo>
                    <a:pt x="1347" y="377"/>
                  </a:lnTo>
                  <a:lnTo>
                    <a:pt x="1348" y="378"/>
                  </a:lnTo>
                  <a:lnTo>
                    <a:pt x="1348" y="380"/>
                  </a:lnTo>
                  <a:lnTo>
                    <a:pt x="1344" y="384"/>
                  </a:lnTo>
                  <a:lnTo>
                    <a:pt x="1339" y="386"/>
                  </a:lnTo>
                  <a:lnTo>
                    <a:pt x="1335" y="388"/>
                  </a:lnTo>
                  <a:lnTo>
                    <a:pt x="1332" y="389"/>
                  </a:lnTo>
                  <a:lnTo>
                    <a:pt x="1329" y="389"/>
                  </a:lnTo>
                  <a:lnTo>
                    <a:pt x="1327" y="386"/>
                  </a:lnTo>
                  <a:lnTo>
                    <a:pt x="1325" y="380"/>
                  </a:lnTo>
                  <a:lnTo>
                    <a:pt x="1325" y="366"/>
                  </a:lnTo>
                  <a:lnTo>
                    <a:pt x="1324" y="365"/>
                  </a:lnTo>
                  <a:lnTo>
                    <a:pt x="1317" y="371"/>
                  </a:lnTo>
                  <a:lnTo>
                    <a:pt x="1316" y="370"/>
                  </a:lnTo>
                  <a:lnTo>
                    <a:pt x="1305" y="365"/>
                  </a:lnTo>
                  <a:lnTo>
                    <a:pt x="1298" y="365"/>
                  </a:lnTo>
                  <a:lnTo>
                    <a:pt x="1294" y="367"/>
                  </a:lnTo>
                  <a:lnTo>
                    <a:pt x="1286" y="371"/>
                  </a:lnTo>
                  <a:lnTo>
                    <a:pt x="1264" y="374"/>
                  </a:lnTo>
                  <a:lnTo>
                    <a:pt x="1255" y="378"/>
                  </a:lnTo>
                  <a:lnTo>
                    <a:pt x="1251" y="386"/>
                  </a:lnTo>
                  <a:lnTo>
                    <a:pt x="1247" y="396"/>
                  </a:lnTo>
                  <a:lnTo>
                    <a:pt x="1246" y="404"/>
                  </a:lnTo>
                  <a:lnTo>
                    <a:pt x="1244" y="407"/>
                  </a:lnTo>
                  <a:lnTo>
                    <a:pt x="1246" y="407"/>
                  </a:lnTo>
                  <a:lnTo>
                    <a:pt x="1247" y="406"/>
                  </a:lnTo>
                  <a:lnTo>
                    <a:pt x="1251" y="403"/>
                  </a:lnTo>
                  <a:lnTo>
                    <a:pt x="1257" y="402"/>
                  </a:lnTo>
                  <a:lnTo>
                    <a:pt x="1264" y="399"/>
                  </a:lnTo>
                  <a:lnTo>
                    <a:pt x="1280" y="393"/>
                  </a:lnTo>
                  <a:lnTo>
                    <a:pt x="1287" y="389"/>
                  </a:lnTo>
                  <a:lnTo>
                    <a:pt x="1295" y="385"/>
                  </a:lnTo>
                  <a:lnTo>
                    <a:pt x="1303" y="384"/>
                  </a:lnTo>
                  <a:lnTo>
                    <a:pt x="1310" y="386"/>
                  </a:lnTo>
                  <a:lnTo>
                    <a:pt x="1316" y="392"/>
                  </a:lnTo>
                  <a:lnTo>
                    <a:pt x="1318" y="396"/>
                  </a:lnTo>
                  <a:lnTo>
                    <a:pt x="1318" y="403"/>
                  </a:lnTo>
                  <a:lnTo>
                    <a:pt x="1317" y="406"/>
                  </a:lnTo>
                  <a:lnTo>
                    <a:pt x="1313" y="410"/>
                  </a:lnTo>
                  <a:lnTo>
                    <a:pt x="1313" y="411"/>
                  </a:lnTo>
                  <a:lnTo>
                    <a:pt x="1314" y="413"/>
                  </a:lnTo>
                  <a:lnTo>
                    <a:pt x="1317" y="418"/>
                  </a:lnTo>
                  <a:lnTo>
                    <a:pt x="1321" y="422"/>
                  </a:lnTo>
                  <a:lnTo>
                    <a:pt x="1324" y="423"/>
                  </a:lnTo>
                  <a:lnTo>
                    <a:pt x="1328" y="419"/>
                  </a:lnTo>
                  <a:lnTo>
                    <a:pt x="1329" y="417"/>
                  </a:lnTo>
                  <a:lnTo>
                    <a:pt x="1333" y="414"/>
                  </a:lnTo>
                  <a:lnTo>
                    <a:pt x="1336" y="413"/>
                  </a:lnTo>
                  <a:lnTo>
                    <a:pt x="1337" y="413"/>
                  </a:lnTo>
                  <a:lnTo>
                    <a:pt x="1339" y="414"/>
                  </a:lnTo>
                  <a:lnTo>
                    <a:pt x="1339" y="419"/>
                  </a:lnTo>
                  <a:lnTo>
                    <a:pt x="1340" y="422"/>
                  </a:lnTo>
                  <a:lnTo>
                    <a:pt x="1340" y="429"/>
                  </a:lnTo>
                  <a:lnTo>
                    <a:pt x="1343" y="432"/>
                  </a:lnTo>
                  <a:lnTo>
                    <a:pt x="1346" y="433"/>
                  </a:lnTo>
                  <a:lnTo>
                    <a:pt x="1348" y="433"/>
                  </a:lnTo>
                  <a:lnTo>
                    <a:pt x="1359" y="422"/>
                  </a:lnTo>
                  <a:lnTo>
                    <a:pt x="1361" y="419"/>
                  </a:lnTo>
                  <a:lnTo>
                    <a:pt x="1363" y="419"/>
                  </a:lnTo>
                  <a:lnTo>
                    <a:pt x="1365" y="421"/>
                  </a:lnTo>
                  <a:lnTo>
                    <a:pt x="1370" y="429"/>
                  </a:lnTo>
                  <a:lnTo>
                    <a:pt x="1374" y="443"/>
                  </a:lnTo>
                  <a:lnTo>
                    <a:pt x="1373" y="447"/>
                  </a:lnTo>
                  <a:lnTo>
                    <a:pt x="1368" y="450"/>
                  </a:lnTo>
                  <a:lnTo>
                    <a:pt x="1361" y="452"/>
                  </a:lnTo>
                  <a:lnTo>
                    <a:pt x="1353" y="454"/>
                  </a:lnTo>
                  <a:lnTo>
                    <a:pt x="1348" y="455"/>
                  </a:lnTo>
                  <a:lnTo>
                    <a:pt x="1343" y="456"/>
                  </a:lnTo>
                  <a:lnTo>
                    <a:pt x="1333" y="459"/>
                  </a:lnTo>
                  <a:lnTo>
                    <a:pt x="1325" y="460"/>
                  </a:lnTo>
                  <a:lnTo>
                    <a:pt x="1320" y="462"/>
                  </a:lnTo>
                  <a:lnTo>
                    <a:pt x="1316" y="465"/>
                  </a:lnTo>
                  <a:lnTo>
                    <a:pt x="1310" y="469"/>
                  </a:lnTo>
                  <a:lnTo>
                    <a:pt x="1305" y="474"/>
                  </a:lnTo>
                  <a:lnTo>
                    <a:pt x="1298" y="476"/>
                  </a:lnTo>
                  <a:lnTo>
                    <a:pt x="1292" y="473"/>
                  </a:lnTo>
                  <a:lnTo>
                    <a:pt x="1290" y="467"/>
                  </a:lnTo>
                  <a:lnTo>
                    <a:pt x="1290" y="459"/>
                  </a:lnTo>
                  <a:lnTo>
                    <a:pt x="1288" y="451"/>
                  </a:lnTo>
                  <a:lnTo>
                    <a:pt x="1288" y="448"/>
                  </a:lnTo>
                  <a:lnTo>
                    <a:pt x="1284" y="448"/>
                  </a:lnTo>
                  <a:lnTo>
                    <a:pt x="1283" y="450"/>
                  </a:lnTo>
                  <a:lnTo>
                    <a:pt x="1280" y="451"/>
                  </a:lnTo>
                  <a:lnTo>
                    <a:pt x="1279" y="452"/>
                  </a:lnTo>
                  <a:lnTo>
                    <a:pt x="1277" y="455"/>
                  </a:lnTo>
                  <a:lnTo>
                    <a:pt x="1275" y="458"/>
                  </a:lnTo>
                  <a:lnTo>
                    <a:pt x="1272" y="459"/>
                  </a:lnTo>
                  <a:lnTo>
                    <a:pt x="1265" y="459"/>
                  </a:lnTo>
                  <a:lnTo>
                    <a:pt x="1262" y="460"/>
                  </a:lnTo>
                  <a:lnTo>
                    <a:pt x="1258" y="460"/>
                  </a:lnTo>
                  <a:lnTo>
                    <a:pt x="1254" y="462"/>
                  </a:lnTo>
                  <a:lnTo>
                    <a:pt x="1249" y="465"/>
                  </a:lnTo>
                  <a:lnTo>
                    <a:pt x="1244" y="467"/>
                  </a:lnTo>
                  <a:lnTo>
                    <a:pt x="1242" y="470"/>
                  </a:lnTo>
                  <a:lnTo>
                    <a:pt x="1239" y="476"/>
                  </a:lnTo>
                  <a:lnTo>
                    <a:pt x="1238" y="480"/>
                  </a:lnTo>
                  <a:lnTo>
                    <a:pt x="1240" y="488"/>
                  </a:lnTo>
                  <a:lnTo>
                    <a:pt x="1249" y="502"/>
                  </a:lnTo>
                  <a:lnTo>
                    <a:pt x="1249" y="507"/>
                  </a:lnTo>
                  <a:lnTo>
                    <a:pt x="1243" y="510"/>
                  </a:lnTo>
                  <a:lnTo>
                    <a:pt x="1232" y="510"/>
                  </a:lnTo>
                  <a:lnTo>
                    <a:pt x="1221" y="508"/>
                  </a:lnTo>
                  <a:lnTo>
                    <a:pt x="1213" y="507"/>
                  </a:lnTo>
                  <a:lnTo>
                    <a:pt x="1205" y="507"/>
                  </a:lnTo>
                  <a:lnTo>
                    <a:pt x="1202" y="508"/>
                  </a:lnTo>
                  <a:lnTo>
                    <a:pt x="1199" y="511"/>
                  </a:lnTo>
                  <a:lnTo>
                    <a:pt x="1198" y="514"/>
                  </a:lnTo>
                  <a:lnTo>
                    <a:pt x="1198" y="517"/>
                  </a:lnTo>
                  <a:lnTo>
                    <a:pt x="1199" y="519"/>
                  </a:lnTo>
                  <a:lnTo>
                    <a:pt x="1199" y="524"/>
                  </a:lnTo>
                  <a:lnTo>
                    <a:pt x="1198" y="526"/>
                  </a:lnTo>
                  <a:lnTo>
                    <a:pt x="1195" y="528"/>
                  </a:lnTo>
                  <a:lnTo>
                    <a:pt x="1190" y="528"/>
                  </a:lnTo>
                  <a:lnTo>
                    <a:pt x="1187" y="529"/>
                  </a:lnTo>
                  <a:lnTo>
                    <a:pt x="1186" y="530"/>
                  </a:lnTo>
                  <a:lnTo>
                    <a:pt x="1184" y="533"/>
                  </a:lnTo>
                  <a:lnTo>
                    <a:pt x="1184" y="536"/>
                  </a:lnTo>
                  <a:lnTo>
                    <a:pt x="1187" y="541"/>
                  </a:lnTo>
                  <a:lnTo>
                    <a:pt x="1187" y="547"/>
                  </a:lnTo>
                  <a:lnTo>
                    <a:pt x="1186" y="550"/>
                  </a:lnTo>
                  <a:lnTo>
                    <a:pt x="1180" y="555"/>
                  </a:lnTo>
                  <a:lnTo>
                    <a:pt x="1177" y="556"/>
                  </a:lnTo>
                  <a:lnTo>
                    <a:pt x="1175" y="556"/>
                  </a:lnTo>
                  <a:lnTo>
                    <a:pt x="1171" y="552"/>
                  </a:lnTo>
                  <a:lnTo>
                    <a:pt x="1168" y="551"/>
                  </a:lnTo>
                  <a:lnTo>
                    <a:pt x="1165" y="551"/>
                  </a:lnTo>
                  <a:lnTo>
                    <a:pt x="1164" y="552"/>
                  </a:lnTo>
                  <a:lnTo>
                    <a:pt x="1164" y="555"/>
                  </a:lnTo>
                  <a:lnTo>
                    <a:pt x="1165" y="565"/>
                  </a:lnTo>
                  <a:lnTo>
                    <a:pt x="1176" y="584"/>
                  </a:lnTo>
                  <a:lnTo>
                    <a:pt x="1177" y="589"/>
                  </a:lnTo>
                  <a:lnTo>
                    <a:pt x="1172" y="593"/>
                  </a:lnTo>
                  <a:lnTo>
                    <a:pt x="1165" y="596"/>
                  </a:lnTo>
                  <a:lnTo>
                    <a:pt x="1157" y="600"/>
                  </a:lnTo>
                  <a:lnTo>
                    <a:pt x="1152" y="604"/>
                  </a:lnTo>
                  <a:lnTo>
                    <a:pt x="1145" y="613"/>
                  </a:lnTo>
                  <a:lnTo>
                    <a:pt x="1135" y="624"/>
                  </a:lnTo>
                  <a:lnTo>
                    <a:pt x="1126" y="636"/>
                  </a:lnTo>
                  <a:lnTo>
                    <a:pt x="1116" y="643"/>
                  </a:lnTo>
                  <a:lnTo>
                    <a:pt x="1108" y="648"/>
                  </a:lnTo>
                  <a:lnTo>
                    <a:pt x="1102" y="656"/>
                  </a:lnTo>
                  <a:lnTo>
                    <a:pt x="1100" y="663"/>
                  </a:lnTo>
                  <a:lnTo>
                    <a:pt x="1101" y="670"/>
                  </a:lnTo>
                  <a:lnTo>
                    <a:pt x="1105" y="678"/>
                  </a:lnTo>
                  <a:lnTo>
                    <a:pt x="1113" y="703"/>
                  </a:lnTo>
                  <a:lnTo>
                    <a:pt x="1116" y="713"/>
                  </a:lnTo>
                  <a:lnTo>
                    <a:pt x="1117" y="719"/>
                  </a:lnTo>
                  <a:lnTo>
                    <a:pt x="1117" y="728"/>
                  </a:lnTo>
                  <a:lnTo>
                    <a:pt x="1115" y="737"/>
                  </a:lnTo>
                  <a:lnTo>
                    <a:pt x="1112" y="743"/>
                  </a:lnTo>
                  <a:lnTo>
                    <a:pt x="1106" y="745"/>
                  </a:lnTo>
                  <a:lnTo>
                    <a:pt x="1101" y="743"/>
                  </a:lnTo>
                  <a:lnTo>
                    <a:pt x="1100" y="740"/>
                  </a:lnTo>
                  <a:lnTo>
                    <a:pt x="1098" y="736"/>
                  </a:lnTo>
                  <a:lnTo>
                    <a:pt x="1098" y="733"/>
                  </a:lnTo>
                  <a:lnTo>
                    <a:pt x="1097" y="729"/>
                  </a:lnTo>
                  <a:lnTo>
                    <a:pt x="1094" y="726"/>
                  </a:lnTo>
                  <a:lnTo>
                    <a:pt x="1091" y="725"/>
                  </a:lnTo>
                  <a:lnTo>
                    <a:pt x="1085" y="719"/>
                  </a:lnTo>
                  <a:lnTo>
                    <a:pt x="1080" y="708"/>
                  </a:lnTo>
                  <a:lnTo>
                    <a:pt x="1076" y="695"/>
                  </a:lnTo>
                  <a:lnTo>
                    <a:pt x="1075" y="682"/>
                  </a:lnTo>
                  <a:lnTo>
                    <a:pt x="1074" y="678"/>
                  </a:lnTo>
                  <a:lnTo>
                    <a:pt x="1074" y="676"/>
                  </a:lnTo>
                  <a:lnTo>
                    <a:pt x="1072" y="674"/>
                  </a:lnTo>
                  <a:lnTo>
                    <a:pt x="1071" y="674"/>
                  </a:lnTo>
                  <a:lnTo>
                    <a:pt x="1068" y="677"/>
                  </a:lnTo>
                  <a:lnTo>
                    <a:pt x="1067" y="680"/>
                  </a:lnTo>
                  <a:lnTo>
                    <a:pt x="1061" y="682"/>
                  </a:lnTo>
                  <a:lnTo>
                    <a:pt x="1056" y="680"/>
                  </a:lnTo>
                  <a:lnTo>
                    <a:pt x="1053" y="676"/>
                  </a:lnTo>
                  <a:lnTo>
                    <a:pt x="1050" y="673"/>
                  </a:lnTo>
                  <a:lnTo>
                    <a:pt x="1048" y="667"/>
                  </a:lnTo>
                  <a:lnTo>
                    <a:pt x="1045" y="666"/>
                  </a:lnTo>
                  <a:lnTo>
                    <a:pt x="1039" y="669"/>
                  </a:lnTo>
                  <a:lnTo>
                    <a:pt x="1031" y="671"/>
                  </a:lnTo>
                  <a:lnTo>
                    <a:pt x="1024" y="674"/>
                  </a:lnTo>
                  <a:lnTo>
                    <a:pt x="1002" y="674"/>
                  </a:lnTo>
                  <a:lnTo>
                    <a:pt x="998" y="676"/>
                  </a:lnTo>
                  <a:lnTo>
                    <a:pt x="997" y="677"/>
                  </a:lnTo>
                  <a:lnTo>
                    <a:pt x="996" y="680"/>
                  </a:lnTo>
                  <a:lnTo>
                    <a:pt x="996" y="682"/>
                  </a:lnTo>
                  <a:lnTo>
                    <a:pt x="994" y="685"/>
                  </a:lnTo>
                  <a:lnTo>
                    <a:pt x="994" y="687"/>
                  </a:lnTo>
                  <a:lnTo>
                    <a:pt x="992" y="689"/>
                  </a:lnTo>
                  <a:lnTo>
                    <a:pt x="989" y="689"/>
                  </a:lnTo>
                  <a:lnTo>
                    <a:pt x="986" y="688"/>
                  </a:lnTo>
                  <a:lnTo>
                    <a:pt x="982" y="687"/>
                  </a:lnTo>
                  <a:lnTo>
                    <a:pt x="974" y="682"/>
                  </a:lnTo>
                  <a:lnTo>
                    <a:pt x="963" y="680"/>
                  </a:lnTo>
                  <a:lnTo>
                    <a:pt x="937" y="680"/>
                  </a:lnTo>
                  <a:lnTo>
                    <a:pt x="931" y="682"/>
                  </a:lnTo>
                  <a:lnTo>
                    <a:pt x="929" y="688"/>
                  </a:lnTo>
                  <a:lnTo>
                    <a:pt x="923" y="693"/>
                  </a:lnTo>
                  <a:lnTo>
                    <a:pt x="916" y="699"/>
                  </a:lnTo>
                  <a:lnTo>
                    <a:pt x="910" y="702"/>
                  </a:lnTo>
                  <a:lnTo>
                    <a:pt x="907" y="703"/>
                  </a:lnTo>
                  <a:lnTo>
                    <a:pt x="904" y="706"/>
                  </a:lnTo>
                  <a:lnTo>
                    <a:pt x="900" y="707"/>
                  </a:lnTo>
                  <a:lnTo>
                    <a:pt x="897" y="710"/>
                  </a:lnTo>
                  <a:lnTo>
                    <a:pt x="894" y="714"/>
                  </a:lnTo>
                  <a:lnTo>
                    <a:pt x="893" y="715"/>
                  </a:lnTo>
                  <a:lnTo>
                    <a:pt x="893" y="718"/>
                  </a:lnTo>
                  <a:lnTo>
                    <a:pt x="899" y="724"/>
                  </a:lnTo>
                  <a:lnTo>
                    <a:pt x="900" y="732"/>
                  </a:lnTo>
                  <a:lnTo>
                    <a:pt x="900" y="741"/>
                  </a:lnTo>
                  <a:lnTo>
                    <a:pt x="897" y="751"/>
                  </a:lnTo>
                  <a:lnTo>
                    <a:pt x="894" y="763"/>
                  </a:lnTo>
                  <a:lnTo>
                    <a:pt x="894" y="778"/>
                  </a:lnTo>
                  <a:lnTo>
                    <a:pt x="896" y="796"/>
                  </a:lnTo>
                  <a:lnTo>
                    <a:pt x="900" y="809"/>
                  </a:lnTo>
                  <a:lnTo>
                    <a:pt x="905" y="818"/>
                  </a:lnTo>
                  <a:lnTo>
                    <a:pt x="914" y="828"/>
                  </a:lnTo>
                  <a:lnTo>
                    <a:pt x="930" y="844"/>
                  </a:lnTo>
                  <a:lnTo>
                    <a:pt x="937" y="848"/>
                  </a:lnTo>
                  <a:lnTo>
                    <a:pt x="944" y="847"/>
                  </a:lnTo>
                  <a:lnTo>
                    <a:pt x="951" y="843"/>
                  </a:lnTo>
                  <a:lnTo>
                    <a:pt x="959" y="837"/>
                  </a:lnTo>
                  <a:lnTo>
                    <a:pt x="966" y="837"/>
                  </a:lnTo>
                  <a:lnTo>
                    <a:pt x="967" y="839"/>
                  </a:lnTo>
                  <a:lnTo>
                    <a:pt x="968" y="839"/>
                  </a:lnTo>
                  <a:lnTo>
                    <a:pt x="970" y="840"/>
                  </a:lnTo>
                  <a:lnTo>
                    <a:pt x="972" y="840"/>
                  </a:lnTo>
                  <a:lnTo>
                    <a:pt x="975" y="839"/>
                  </a:lnTo>
                  <a:lnTo>
                    <a:pt x="977" y="836"/>
                  </a:lnTo>
                  <a:lnTo>
                    <a:pt x="979" y="832"/>
                  </a:lnTo>
                  <a:lnTo>
                    <a:pt x="979" y="822"/>
                  </a:lnTo>
                  <a:lnTo>
                    <a:pt x="978" y="817"/>
                  </a:lnTo>
                  <a:lnTo>
                    <a:pt x="979" y="811"/>
                  </a:lnTo>
                  <a:lnTo>
                    <a:pt x="981" y="807"/>
                  </a:lnTo>
                  <a:lnTo>
                    <a:pt x="985" y="803"/>
                  </a:lnTo>
                  <a:lnTo>
                    <a:pt x="989" y="802"/>
                  </a:lnTo>
                  <a:lnTo>
                    <a:pt x="1004" y="802"/>
                  </a:lnTo>
                  <a:lnTo>
                    <a:pt x="1015" y="799"/>
                  </a:lnTo>
                  <a:lnTo>
                    <a:pt x="1024" y="799"/>
                  </a:lnTo>
                  <a:lnTo>
                    <a:pt x="1028" y="802"/>
                  </a:lnTo>
                  <a:lnTo>
                    <a:pt x="1031" y="818"/>
                  </a:lnTo>
                  <a:lnTo>
                    <a:pt x="1030" y="828"/>
                  </a:lnTo>
                  <a:lnTo>
                    <a:pt x="1024" y="835"/>
                  </a:lnTo>
                  <a:lnTo>
                    <a:pt x="1019" y="843"/>
                  </a:lnTo>
                  <a:lnTo>
                    <a:pt x="1016" y="852"/>
                  </a:lnTo>
                  <a:lnTo>
                    <a:pt x="1018" y="862"/>
                  </a:lnTo>
                  <a:lnTo>
                    <a:pt x="1016" y="872"/>
                  </a:lnTo>
                  <a:lnTo>
                    <a:pt x="1015" y="876"/>
                  </a:lnTo>
                  <a:lnTo>
                    <a:pt x="1012" y="881"/>
                  </a:lnTo>
                  <a:lnTo>
                    <a:pt x="1012" y="883"/>
                  </a:lnTo>
                  <a:lnTo>
                    <a:pt x="1011" y="884"/>
                  </a:lnTo>
                  <a:lnTo>
                    <a:pt x="1011" y="885"/>
                  </a:lnTo>
                  <a:lnTo>
                    <a:pt x="1023" y="885"/>
                  </a:lnTo>
                  <a:lnTo>
                    <a:pt x="1026" y="887"/>
                  </a:lnTo>
                  <a:lnTo>
                    <a:pt x="1027" y="887"/>
                  </a:lnTo>
                  <a:lnTo>
                    <a:pt x="1030" y="889"/>
                  </a:lnTo>
                  <a:lnTo>
                    <a:pt x="1033" y="889"/>
                  </a:lnTo>
                  <a:lnTo>
                    <a:pt x="1041" y="888"/>
                  </a:lnTo>
                  <a:lnTo>
                    <a:pt x="1048" y="883"/>
                  </a:lnTo>
                  <a:lnTo>
                    <a:pt x="1056" y="880"/>
                  </a:lnTo>
                  <a:lnTo>
                    <a:pt x="1061" y="883"/>
                  </a:lnTo>
                  <a:lnTo>
                    <a:pt x="1068" y="887"/>
                  </a:lnTo>
                  <a:lnTo>
                    <a:pt x="1074" y="895"/>
                  </a:lnTo>
                  <a:lnTo>
                    <a:pt x="1078" y="903"/>
                  </a:lnTo>
                  <a:lnTo>
                    <a:pt x="1079" y="910"/>
                  </a:lnTo>
                  <a:lnTo>
                    <a:pt x="1076" y="922"/>
                  </a:lnTo>
                  <a:lnTo>
                    <a:pt x="1074" y="937"/>
                  </a:lnTo>
                  <a:lnTo>
                    <a:pt x="1074" y="954"/>
                  </a:lnTo>
                  <a:lnTo>
                    <a:pt x="1075" y="965"/>
                  </a:lnTo>
                  <a:lnTo>
                    <a:pt x="1079" y="973"/>
                  </a:lnTo>
                  <a:lnTo>
                    <a:pt x="1082" y="977"/>
                  </a:lnTo>
                  <a:lnTo>
                    <a:pt x="1085" y="983"/>
                  </a:lnTo>
                  <a:lnTo>
                    <a:pt x="1090" y="988"/>
                  </a:lnTo>
                  <a:lnTo>
                    <a:pt x="1093" y="989"/>
                  </a:lnTo>
                  <a:lnTo>
                    <a:pt x="1097" y="991"/>
                  </a:lnTo>
                  <a:lnTo>
                    <a:pt x="1101" y="989"/>
                  </a:lnTo>
                  <a:lnTo>
                    <a:pt x="1112" y="984"/>
                  </a:lnTo>
                  <a:lnTo>
                    <a:pt x="1119" y="980"/>
                  </a:lnTo>
                  <a:lnTo>
                    <a:pt x="1124" y="974"/>
                  </a:lnTo>
                  <a:lnTo>
                    <a:pt x="1128" y="974"/>
                  </a:lnTo>
                  <a:lnTo>
                    <a:pt x="1134" y="976"/>
                  </a:lnTo>
                  <a:lnTo>
                    <a:pt x="1139" y="980"/>
                  </a:lnTo>
                  <a:lnTo>
                    <a:pt x="1145" y="985"/>
                  </a:lnTo>
                  <a:lnTo>
                    <a:pt x="1146" y="988"/>
                  </a:lnTo>
                  <a:lnTo>
                    <a:pt x="1146" y="989"/>
                  </a:lnTo>
                  <a:lnTo>
                    <a:pt x="1149" y="992"/>
                  </a:lnTo>
                  <a:lnTo>
                    <a:pt x="1156" y="992"/>
                  </a:lnTo>
                  <a:lnTo>
                    <a:pt x="1160" y="991"/>
                  </a:lnTo>
                  <a:lnTo>
                    <a:pt x="1164" y="988"/>
                  </a:lnTo>
                  <a:lnTo>
                    <a:pt x="1167" y="985"/>
                  </a:lnTo>
                  <a:lnTo>
                    <a:pt x="1172" y="977"/>
                  </a:lnTo>
                  <a:lnTo>
                    <a:pt x="1176" y="972"/>
                  </a:lnTo>
                  <a:lnTo>
                    <a:pt x="1183" y="962"/>
                  </a:lnTo>
                  <a:lnTo>
                    <a:pt x="1191" y="955"/>
                  </a:lnTo>
                  <a:lnTo>
                    <a:pt x="1198" y="951"/>
                  </a:lnTo>
                  <a:lnTo>
                    <a:pt x="1203" y="948"/>
                  </a:lnTo>
                  <a:lnTo>
                    <a:pt x="1210" y="943"/>
                  </a:lnTo>
                  <a:lnTo>
                    <a:pt x="1219" y="937"/>
                  </a:lnTo>
                  <a:lnTo>
                    <a:pt x="1225" y="936"/>
                  </a:lnTo>
                  <a:lnTo>
                    <a:pt x="1228" y="939"/>
                  </a:lnTo>
                  <a:lnTo>
                    <a:pt x="1228" y="943"/>
                  </a:lnTo>
                  <a:lnTo>
                    <a:pt x="1225" y="948"/>
                  </a:lnTo>
                  <a:lnTo>
                    <a:pt x="1223" y="955"/>
                  </a:lnTo>
                  <a:lnTo>
                    <a:pt x="1221" y="959"/>
                  </a:lnTo>
                  <a:lnTo>
                    <a:pt x="1221" y="977"/>
                  </a:lnTo>
                  <a:lnTo>
                    <a:pt x="1223" y="985"/>
                  </a:lnTo>
                  <a:lnTo>
                    <a:pt x="1225" y="989"/>
                  </a:lnTo>
                  <a:lnTo>
                    <a:pt x="1228" y="988"/>
                  </a:lnTo>
                  <a:lnTo>
                    <a:pt x="1228" y="981"/>
                  </a:lnTo>
                  <a:lnTo>
                    <a:pt x="1229" y="972"/>
                  </a:lnTo>
                  <a:lnTo>
                    <a:pt x="1232" y="963"/>
                  </a:lnTo>
                  <a:lnTo>
                    <a:pt x="1239" y="954"/>
                  </a:lnTo>
                  <a:lnTo>
                    <a:pt x="1247" y="948"/>
                  </a:lnTo>
                  <a:lnTo>
                    <a:pt x="1254" y="946"/>
                  </a:lnTo>
                  <a:lnTo>
                    <a:pt x="1257" y="948"/>
                  </a:lnTo>
                  <a:lnTo>
                    <a:pt x="1258" y="951"/>
                  </a:lnTo>
                  <a:lnTo>
                    <a:pt x="1261" y="954"/>
                  </a:lnTo>
                  <a:lnTo>
                    <a:pt x="1262" y="958"/>
                  </a:lnTo>
                  <a:lnTo>
                    <a:pt x="1265" y="963"/>
                  </a:lnTo>
                  <a:lnTo>
                    <a:pt x="1268" y="965"/>
                  </a:lnTo>
                  <a:lnTo>
                    <a:pt x="1269" y="966"/>
                  </a:lnTo>
                  <a:lnTo>
                    <a:pt x="1272" y="965"/>
                  </a:lnTo>
                  <a:lnTo>
                    <a:pt x="1279" y="961"/>
                  </a:lnTo>
                  <a:lnTo>
                    <a:pt x="1286" y="959"/>
                  </a:lnTo>
                  <a:lnTo>
                    <a:pt x="1292" y="961"/>
                  </a:lnTo>
                  <a:lnTo>
                    <a:pt x="1298" y="966"/>
                  </a:lnTo>
                  <a:lnTo>
                    <a:pt x="1299" y="970"/>
                  </a:lnTo>
                  <a:lnTo>
                    <a:pt x="1302" y="974"/>
                  </a:lnTo>
                  <a:lnTo>
                    <a:pt x="1303" y="976"/>
                  </a:lnTo>
                  <a:lnTo>
                    <a:pt x="1303" y="977"/>
                  </a:lnTo>
                  <a:lnTo>
                    <a:pt x="1305" y="974"/>
                  </a:lnTo>
                  <a:lnTo>
                    <a:pt x="1307" y="973"/>
                  </a:lnTo>
                  <a:lnTo>
                    <a:pt x="1309" y="969"/>
                  </a:lnTo>
                  <a:lnTo>
                    <a:pt x="1309" y="966"/>
                  </a:lnTo>
                  <a:lnTo>
                    <a:pt x="1311" y="961"/>
                  </a:lnTo>
                  <a:lnTo>
                    <a:pt x="1318" y="958"/>
                  </a:lnTo>
                  <a:lnTo>
                    <a:pt x="1328" y="956"/>
                  </a:lnTo>
                  <a:lnTo>
                    <a:pt x="1337" y="961"/>
                  </a:lnTo>
                  <a:lnTo>
                    <a:pt x="1342" y="963"/>
                  </a:lnTo>
                  <a:lnTo>
                    <a:pt x="1344" y="966"/>
                  </a:lnTo>
                  <a:lnTo>
                    <a:pt x="1346" y="969"/>
                  </a:lnTo>
                  <a:lnTo>
                    <a:pt x="1346" y="970"/>
                  </a:lnTo>
                  <a:lnTo>
                    <a:pt x="1347" y="970"/>
                  </a:lnTo>
                  <a:lnTo>
                    <a:pt x="1347" y="972"/>
                  </a:lnTo>
                  <a:lnTo>
                    <a:pt x="1351" y="972"/>
                  </a:lnTo>
                  <a:lnTo>
                    <a:pt x="1353" y="969"/>
                  </a:lnTo>
                  <a:lnTo>
                    <a:pt x="1355" y="966"/>
                  </a:lnTo>
                  <a:lnTo>
                    <a:pt x="1358" y="962"/>
                  </a:lnTo>
                  <a:lnTo>
                    <a:pt x="1359" y="958"/>
                  </a:lnTo>
                  <a:lnTo>
                    <a:pt x="1363" y="954"/>
                  </a:lnTo>
                  <a:lnTo>
                    <a:pt x="1365" y="956"/>
                  </a:lnTo>
                  <a:lnTo>
                    <a:pt x="1363" y="965"/>
                  </a:lnTo>
                  <a:lnTo>
                    <a:pt x="1361" y="976"/>
                  </a:lnTo>
                  <a:lnTo>
                    <a:pt x="1354" y="989"/>
                  </a:lnTo>
                  <a:lnTo>
                    <a:pt x="1354" y="993"/>
                  </a:lnTo>
                  <a:lnTo>
                    <a:pt x="1355" y="993"/>
                  </a:lnTo>
                  <a:lnTo>
                    <a:pt x="1357" y="995"/>
                  </a:lnTo>
                  <a:lnTo>
                    <a:pt x="1359" y="993"/>
                  </a:lnTo>
                  <a:lnTo>
                    <a:pt x="1362" y="993"/>
                  </a:lnTo>
                  <a:lnTo>
                    <a:pt x="1363" y="995"/>
                  </a:lnTo>
                  <a:lnTo>
                    <a:pt x="1365" y="998"/>
                  </a:lnTo>
                  <a:lnTo>
                    <a:pt x="1366" y="999"/>
                  </a:lnTo>
                  <a:lnTo>
                    <a:pt x="1372" y="999"/>
                  </a:lnTo>
                  <a:lnTo>
                    <a:pt x="1374" y="998"/>
                  </a:lnTo>
                  <a:lnTo>
                    <a:pt x="1380" y="998"/>
                  </a:lnTo>
                  <a:lnTo>
                    <a:pt x="1383" y="999"/>
                  </a:lnTo>
                  <a:lnTo>
                    <a:pt x="1384" y="1002"/>
                  </a:lnTo>
                  <a:lnTo>
                    <a:pt x="1389" y="1007"/>
                  </a:lnTo>
                  <a:lnTo>
                    <a:pt x="1395" y="1015"/>
                  </a:lnTo>
                  <a:lnTo>
                    <a:pt x="1402" y="1026"/>
                  </a:lnTo>
                  <a:lnTo>
                    <a:pt x="1407" y="1032"/>
                  </a:lnTo>
                  <a:lnTo>
                    <a:pt x="1413" y="1032"/>
                  </a:lnTo>
                  <a:lnTo>
                    <a:pt x="1420" y="1028"/>
                  </a:lnTo>
                  <a:lnTo>
                    <a:pt x="1429" y="1025"/>
                  </a:lnTo>
                  <a:lnTo>
                    <a:pt x="1440" y="1026"/>
                  </a:lnTo>
                  <a:lnTo>
                    <a:pt x="1451" y="1035"/>
                  </a:lnTo>
                  <a:lnTo>
                    <a:pt x="1462" y="1046"/>
                  </a:lnTo>
                  <a:lnTo>
                    <a:pt x="1473" y="1058"/>
                  </a:lnTo>
                  <a:lnTo>
                    <a:pt x="1480" y="1069"/>
                  </a:lnTo>
                  <a:lnTo>
                    <a:pt x="1484" y="1078"/>
                  </a:lnTo>
                  <a:lnTo>
                    <a:pt x="1488" y="1084"/>
                  </a:lnTo>
                  <a:lnTo>
                    <a:pt x="1492" y="1087"/>
                  </a:lnTo>
                  <a:lnTo>
                    <a:pt x="1497" y="1089"/>
                  </a:lnTo>
                  <a:lnTo>
                    <a:pt x="1500" y="1092"/>
                  </a:lnTo>
                  <a:lnTo>
                    <a:pt x="1502" y="1096"/>
                  </a:lnTo>
                  <a:lnTo>
                    <a:pt x="1502" y="1099"/>
                  </a:lnTo>
                  <a:lnTo>
                    <a:pt x="1503" y="1103"/>
                  </a:lnTo>
                  <a:lnTo>
                    <a:pt x="1503" y="1106"/>
                  </a:lnTo>
                  <a:lnTo>
                    <a:pt x="1500" y="1111"/>
                  </a:lnTo>
                  <a:lnTo>
                    <a:pt x="1492" y="1117"/>
                  </a:lnTo>
                  <a:lnTo>
                    <a:pt x="1482" y="1122"/>
                  </a:lnTo>
                  <a:lnTo>
                    <a:pt x="1473" y="1125"/>
                  </a:lnTo>
                  <a:lnTo>
                    <a:pt x="1467" y="1128"/>
                  </a:lnTo>
                  <a:lnTo>
                    <a:pt x="1466" y="1131"/>
                  </a:lnTo>
                  <a:lnTo>
                    <a:pt x="1466" y="1135"/>
                  </a:lnTo>
                  <a:lnTo>
                    <a:pt x="1467" y="1136"/>
                  </a:lnTo>
                  <a:lnTo>
                    <a:pt x="1470" y="1136"/>
                  </a:lnTo>
                  <a:lnTo>
                    <a:pt x="1474" y="1137"/>
                  </a:lnTo>
                  <a:lnTo>
                    <a:pt x="1485" y="1135"/>
                  </a:lnTo>
                  <a:lnTo>
                    <a:pt x="1488" y="1133"/>
                  </a:lnTo>
                  <a:lnTo>
                    <a:pt x="1492" y="1129"/>
                  </a:lnTo>
                  <a:lnTo>
                    <a:pt x="1493" y="1126"/>
                  </a:lnTo>
                  <a:lnTo>
                    <a:pt x="1497" y="1122"/>
                  </a:lnTo>
                  <a:lnTo>
                    <a:pt x="1500" y="1121"/>
                  </a:lnTo>
                  <a:lnTo>
                    <a:pt x="1504" y="1120"/>
                  </a:lnTo>
                  <a:lnTo>
                    <a:pt x="1508" y="1121"/>
                  </a:lnTo>
                  <a:lnTo>
                    <a:pt x="1514" y="1124"/>
                  </a:lnTo>
                  <a:lnTo>
                    <a:pt x="1515" y="1128"/>
                  </a:lnTo>
                  <a:lnTo>
                    <a:pt x="1515" y="1132"/>
                  </a:lnTo>
                  <a:lnTo>
                    <a:pt x="1514" y="1136"/>
                  </a:lnTo>
                  <a:lnTo>
                    <a:pt x="1511" y="1141"/>
                  </a:lnTo>
                  <a:lnTo>
                    <a:pt x="1508" y="1146"/>
                  </a:lnTo>
                  <a:lnTo>
                    <a:pt x="1504" y="1148"/>
                  </a:lnTo>
                  <a:lnTo>
                    <a:pt x="1502" y="1151"/>
                  </a:lnTo>
                  <a:lnTo>
                    <a:pt x="1497" y="1154"/>
                  </a:lnTo>
                  <a:lnTo>
                    <a:pt x="1495" y="1155"/>
                  </a:lnTo>
                  <a:lnTo>
                    <a:pt x="1493" y="1157"/>
                  </a:lnTo>
                  <a:lnTo>
                    <a:pt x="1493" y="1159"/>
                  </a:lnTo>
                  <a:lnTo>
                    <a:pt x="1496" y="1159"/>
                  </a:lnTo>
                  <a:lnTo>
                    <a:pt x="1500" y="1161"/>
                  </a:lnTo>
                  <a:lnTo>
                    <a:pt x="1510" y="1161"/>
                  </a:lnTo>
                  <a:lnTo>
                    <a:pt x="1511" y="1159"/>
                  </a:lnTo>
                  <a:lnTo>
                    <a:pt x="1511" y="1155"/>
                  </a:lnTo>
                  <a:lnTo>
                    <a:pt x="1514" y="1147"/>
                  </a:lnTo>
                  <a:lnTo>
                    <a:pt x="1519" y="1139"/>
                  </a:lnTo>
                  <a:lnTo>
                    <a:pt x="1522" y="1136"/>
                  </a:lnTo>
                  <a:lnTo>
                    <a:pt x="1523" y="1133"/>
                  </a:lnTo>
                  <a:lnTo>
                    <a:pt x="1525" y="1133"/>
                  </a:lnTo>
                  <a:lnTo>
                    <a:pt x="1526" y="1132"/>
                  </a:lnTo>
                  <a:lnTo>
                    <a:pt x="1528" y="1132"/>
                  </a:lnTo>
                  <a:lnTo>
                    <a:pt x="1529" y="1133"/>
                  </a:lnTo>
                  <a:lnTo>
                    <a:pt x="1532" y="1133"/>
                  </a:lnTo>
                  <a:lnTo>
                    <a:pt x="1540" y="1135"/>
                  </a:lnTo>
                  <a:lnTo>
                    <a:pt x="1549" y="1137"/>
                  </a:lnTo>
                  <a:lnTo>
                    <a:pt x="1558" y="1141"/>
                  </a:lnTo>
                  <a:lnTo>
                    <a:pt x="1566" y="1147"/>
                  </a:lnTo>
                  <a:lnTo>
                    <a:pt x="1575" y="1154"/>
                  </a:lnTo>
                  <a:lnTo>
                    <a:pt x="1586" y="1161"/>
                  </a:lnTo>
                  <a:lnTo>
                    <a:pt x="1595" y="1165"/>
                  </a:lnTo>
                  <a:lnTo>
                    <a:pt x="1604" y="1165"/>
                  </a:lnTo>
                  <a:lnTo>
                    <a:pt x="1612" y="1162"/>
                  </a:lnTo>
                  <a:lnTo>
                    <a:pt x="1619" y="1162"/>
                  </a:lnTo>
                  <a:lnTo>
                    <a:pt x="1627" y="1166"/>
                  </a:lnTo>
                  <a:lnTo>
                    <a:pt x="1636" y="1173"/>
                  </a:lnTo>
                  <a:lnTo>
                    <a:pt x="1642" y="1180"/>
                  </a:lnTo>
                  <a:lnTo>
                    <a:pt x="1649" y="1185"/>
                  </a:lnTo>
                  <a:lnTo>
                    <a:pt x="1657" y="1189"/>
                  </a:lnTo>
                  <a:lnTo>
                    <a:pt x="1666" y="1192"/>
                  </a:lnTo>
                  <a:lnTo>
                    <a:pt x="1672" y="1195"/>
                  </a:lnTo>
                  <a:lnTo>
                    <a:pt x="1682" y="1202"/>
                  </a:lnTo>
                  <a:lnTo>
                    <a:pt x="1689" y="1214"/>
                  </a:lnTo>
                  <a:lnTo>
                    <a:pt x="1693" y="1226"/>
                  </a:lnTo>
                  <a:lnTo>
                    <a:pt x="1693" y="1236"/>
                  </a:lnTo>
                  <a:lnTo>
                    <a:pt x="1690" y="1247"/>
                  </a:lnTo>
                  <a:lnTo>
                    <a:pt x="1686" y="1258"/>
                  </a:lnTo>
                  <a:lnTo>
                    <a:pt x="1682" y="1268"/>
                  </a:lnTo>
                  <a:lnTo>
                    <a:pt x="1681" y="1273"/>
                  </a:lnTo>
                  <a:lnTo>
                    <a:pt x="1678" y="1278"/>
                  </a:lnTo>
                  <a:lnTo>
                    <a:pt x="1672" y="1287"/>
                  </a:lnTo>
                  <a:lnTo>
                    <a:pt x="1666" y="1296"/>
                  </a:lnTo>
                  <a:lnTo>
                    <a:pt x="1656" y="1307"/>
                  </a:lnTo>
                  <a:lnTo>
                    <a:pt x="1646" y="1317"/>
                  </a:lnTo>
                  <a:lnTo>
                    <a:pt x="1638" y="1329"/>
                  </a:lnTo>
                  <a:lnTo>
                    <a:pt x="1637" y="1342"/>
                  </a:lnTo>
                  <a:lnTo>
                    <a:pt x="1640" y="1351"/>
                  </a:lnTo>
                  <a:lnTo>
                    <a:pt x="1641" y="1358"/>
                  </a:lnTo>
                  <a:lnTo>
                    <a:pt x="1641" y="1365"/>
                  </a:lnTo>
                  <a:lnTo>
                    <a:pt x="1638" y="1374"/>
                  </a:lnTo>
                  <a:lnTo>
                    <a:pt x="1636" y="1385"/>
                  </a:lnTo>
                  <a:lnTo>
                    <a:pt x="1633" y="1394"/>
                  </a:lnTo>
                  <a:lnTo>
                    <a:pt x="1633" y="1400"/>
                  </a:lnTo>
                  <a:lnTo>
                    <a:pt x="1634" y="1407"/>
                  </a:lnTo>
                  <a:lnTo>
                    <a:pt x="1631" y="1414"/>
                  </a:lnTo>
                  <a:lnTo>
                    <a:pt x="1627" y="1422"/>
                  </a:lnTo>
                  <a:lnTo>
                    <a:pt x="1622" y="1429"/>
                  </a:lnTo>
                  <a:lnTo>
                    <a:pt x="1616" y="1440"/>
                  </a:lnTo>
                  <a:lnTo>
                    <a:pt x="1612" y="1453"/>
                  </a:lnTo>
                  <a:lnTo>
                    <a:pt x="1607" y="1462"/>
                  </a:lnTo>
                  <a:lnTo>
                    <a:pt x="1603" y="1466"/>
                  </a:lnTo>
                  <a:lnTo>
                    <a:pt x="1595" y="1469"/>
                  </a:lnTo>
                  <a:lnTo>
                    <a:pt x="1586" y="1469"/>
                  </a:lnTo>
                  <a:lnTo>
                    <a:pt x="1577" y="1472"/>
                  </a:lnTo>
                  <a:lnTo>
                    <a:pt x="1570" y="1474"/>
                  </a:lnTo>
                  <a:lnTo>
                    <a:pt x="1563" y="1476"/>
                  </a:lnTo>
                  <a:lnTo>
                    <a:pt x="1559" y="1479"/>
                  </a:lnTo>
                  <a:lnTo>
                    <a:pt x="1558" y="1480"/>
                  </a:lnTo>
                  <a:lnTo>
                    <a:pt x="1556" y="1480"/>
                  </a:lnTo>
                  <a:lnTo>
                    <a:pt x="1554" y="1481"/>
                  </a:lnTo>
                  <a:lnTo>
                    <a:pt x="1548" y="1485"/>
                  </a:lnTo>
                  <a:lnTo>
                    <a:pt x="1538" y="1489"/>
                  </a:lnTo>
                  <a:lnTo>
                    <a:pt x="1530" y="1496"/>
                  </a:lnTo>
                  <a:lnTo>
                    <a:pt x="1521" y="1502"/>
                  </a:lnTo>
                  <a:lnTo>
                    <a:pt x="1517" y="1509"/>
                  </a:lnTo>
                  <a:lnTo>
                    <a:pt x="1517" y="1517"/>
                  </a:lnTo>
                  <a:lnTo>
                    <a:pt x="1519" y="1526"/>
                  </a:lnTo>
                  <a:lnTo>
                    <a:pt x="1521" y="1536"/>
                  </a:lnTo>
                  <a:lnTo>
                    <a:pt x="1519" y="1544"/>
                  </a:lnTo>
                  <a:lnTo>
                    <a:pt x="1517" y="1548"/>
                  </a:lnTo>
                  <a:lnTo>
                    <a:pt x="1514" y="1551"/>
                  </a:lnTo>
                  <a:lnTo>
                    <a:pt x="1512" y="1551"/>
                  </a:lnTo>
                  <a:lnTo>
                    <a:pt x="1510" y="1553"/>
                  </a:lnTo>
                  <a:lnTo>
                    <a:pt x="1508" y="1553"/>
                  </a:lnTo>
                  <a:lnTo>
                    <a:pt x="1506" y="1554"/>
                  </a:lnTo>
                  <a:lnTo>
                    <a:pt x="1499" y="1568"/>
                  </a:lnTo>
                  <a:lnTo>
                    <a:pt x="1496" y="1572"/>
                  </a:lnTo>
                  <a:lnTo>
                    <a:pt x="1492" y="1576"/>
                  </a:lnTo>
                  <a:lnTo>
                    <a:pt x="1489" y="1577"/>
                  </a:lnTo>
                  <a:lnTo>
                    <a:pt x="1488" y="1579"/>
                  </a:lnTo>
                  <a:lnTo>
                    <a:pt x="1485" y="1580"/>
                  </a:lnTo>
                  <a:lnTo>
                    <a:pt x="1478" y="1590"/>
                  </a:lnTo>
                  <a:lnTo>
                    <a:pt x="1476" y="1605"/>
                  </a:lnTo>
                  <a:lnTo>
                    <a:pt x="1471" y="1614"/>
                  </a:lnTo>
                  <a:lnTo>
                    <a:pt x="1462" y="1627"/>
                  </a:lnTo>
                  <a:lnTo>
                    <a:pt x="1450" y="1640"/>
                  </a:lnTo>
                  <a:lnTo>
                    <a:pt x="1440" y="1648"/>
                  </a:lnTo>
                  <a:lnTo>
                    <a:pt x="1430" y="1651"/>
                  </a:lnTo>
                  <a:lnTo>
                    <a:pt x="1421" y="1650"/>
                  </a:lnTo>
                  <a:lnTo>
                    <a:pt x="1411" y="1647"/>
                  </a:lnTo>
                  <a:lnTo>
                    <a:pt x="1406" y="1642"/>
                  </a:lnTo>
                  <a:lnTo>
                    <a:pt x="1402" y="1633"/>
                  </a:lnTo>
                  <a:lnTo>
                    <a:pt x="1399" y="1622"/>
                  </a:lnTo>
                  <a:lnTo>
                    <a:pt x="1398" y="1613"/>
                  </a:lnTo>
                  <a:lnTo>
                    <a:pt x="1398" y="1606"/>
                  </a:lnTo>
                  <a:lnTo>
                    <a:pt x="1396" y="1606"/>
                  </a:lnTo>
                  <a:lnTo>
                    <a:pt x="1395" y="1613"/>
                  </a:lnTo>
                  <a:lnTo>
                    <a:pt x="1391" y="1622"/>
                  </a:lnTo>
                  <a:lnTo>
                    <a:pt x="1389" y="1632"/>
                  </a:lnTo>
                  <a:lnTo>
                    <a:pt x="1389" y="1637"/>
                  </a:lnTo>
                  <a:lnTo>
                    <a:pt x="1392" y="1643"/>
                  </a:lnTo>
                  <a:lnTo>
                    <a:pt x="1406" y="1657"/>
                  </a:lnTo>
                  <a:lnTo>
                    <a:pt x="1411" y="1661"/>
                  </a:lnTo>
                  <a:lnTo>
                    <a:pt x="1414" y="1664"/>
                  </a:lnTo>
                  <a:lnTo>
                    <a:pt x="1415" y="1666"/>
                  </a:lnTo>
                  <a:lnTo>
                    <a:pt x="1414" y="1669"/>
                  </a:lnTo>
                  <a:lnTo>
                    <a:pt x="1414" y="1673"/>
                  </a:lnTo>
                  <a:lnTo>
                    <a:pt x="1411" y="1677"/>
                  </a:lnTo>
                  <a:lnTo>
                    <a:pt x="1409" y="1683"/>
                  </a:lnTo>
                  <a:lnTo>
                    <a:pt x="1403" y="1690"/>
                  </a:lnTo>
                  <a:lnTo>
                    <a:pt x="1399" y="1698"/>
                  </a:lnTo>
                  <a:lnTo>
                    <a:pt x="1394" y="1705"/>
                  </a:lnTo>
                  <a:lnTo>
                    <a:pt x="1391" y="1707"/>
                  </a:lnTo>
                  <a:lnTo>
                    <a:pt x="1385" y="1709"/>
                  </a:lnTo>
                  <a:lnTo>
                    <a:pt x="1376" y="1710"/>
                  </a:lnTo>
                  <a:lnTo>
                    <a:pt x="1365" y="1711"/>
                  </a:lnTo>
                  <a:lnTo>
                    <a:pt x="1354" y="1711"/>
                  </a:lnTo>
                  <a:lnTo>
                    <a:pt x="1347" y="1710"/>
                  </a:lnTo>
                  <a:lnTo>
                    <a:pt x="1344" y="1709"/>
                  </a:lnTo>
                  <a:lnTo>
                    <a:pt x="1342" y="1710"/>
                  </a:lnTo>
                  <a:lnTo>
                    <a:pt x="1339" y="1716"/>
                  </a:lnTo>
                  <a:lnTo>
                    <a:pt x="1339" y="1732"/>
                  </a:lnTo>
                  <a:lnTo>
                    <a:pt x="1340" y="1735"/>
                  </a:lnTo>
                  <a:lnTo>
                    <a:pt x="1340" y="1739"/>
                  </a:lnTo>
                  <a:lnTo>
                    <a:pt x="1339" y="1740"/>
                  </a:lnTo>
                  <a:lnTo>
                    <a:pt x="1333" y="1740"/>
                  </a:lnTo>
                  <a:lnTo>
                    <a:pt x="1325" y="1737"/>
                  </a:lnTo>
                  <a:lnTo>
                    <a:pt x="1318" y="1736"/>
                  </a:lnTo>
                  <a:lnTo>
                    <a:pt x="1311" y="1733"/>
                  </a:lnTo>
                  <a:lnTo>
                    <a:pt x="1306" y="1733"/>
                  </a:lnTo>
                  <a:lnTo>
                    <a:pt x="1305" y="1735"/>
                  </a:lnTo>
                  <a:lnTo>
                    <a:pt x="1305" y="1739"/>
                  </a:lnTo>
                  <a:lnTo>
                    <a:pt x="1309" y="1751"/>
                  </a:lnTo>
                  <a:lnTo>
                    <a:pt x="1311" y="1754"/>
                  </a:lnTo>
                  <a:lnTo>
                    <a:pt x="1314" y="1755"/>
                  </a:lnTo>
                  <a:lnTo>
                    <a:pt x="1320" y="1755"/>
                  </a:lnTo>
                  <a:lnTo>
                    <a:pt x="1321" y="1754"/>
                  </a:lnTo>
                  <a:lnTo>
                    <a:pt x="1324" y="1754"/>
                  </a:lnTo>
                  <a:lnTo>
                    <a:pt x="1325" y="1755"/>
                  </a:lnTo>
                  <a:lnTo>
                    <a:pt x="1325" y="1757"/>
                  </a:lnTo>
                  <a:lnTo>
                    <a:pt x="1321" y="1765"/>
                  </a:lnTo>
                  <a:lnTo>
                    <a:pt x="1316" y="1773"/>
                  </a:lnTo>
                  <a:lnTo>
                    <a:pt x="1309" y="1780"/>
                  </a:lnTo>
                  <a:lnTo>
                    <a:pt x="1303" y="1787"/>
                  </a:lnTo>
                  <a:lnTo>
                    <a:pt x="1298" y="1796"/>
                  </a:lnTo>
                  <a:lnTo>
                    <a:pt x="1284" y="1810"/>
                  </a:lnTo>
                  <a:lnTo>
                    <a:pt x="1280" y="1813"/>
                  </a:lnTo>
                  <a:lnTo>
                    <a:pt x="1279" y="1817"/>
                  </a:lnTo>
                  <a:lnTo>
                    <a:pt x="1279" y="1824"/>
                  </a:lnTo>
                  <a:lnTo>
                    <a:pt x="1283" y="1825"/>
                  </a:lnTo>
                  <a:lnTo>
                    <a:pt x="1290" y="1825"/>
                  </a:lnTo>
                  <a:lnTo>
                    <a:pt x="1296" y="1827"/>
                  </a:lnTo>
                  <a:lnTo>
                    <a:pt x="1301" y="1827"/>
                  </a:lnTo>
                  <a:lnTo>
                    <a:pt x="1301" y="1831"/>
                  </a:lnTo>
                  <a:lnTo>
                    <a:pt x="1299" y="1839"/>
                  </a:lnTo>
                  <a:lnTo>
                    <a:pt x="1296" y="1846"/>
                  </a:lnTo>
                  <a:lnTo>
                    <a:pt x="1294" y="1851"/>
                  </a:lnTo>
                  <a:lnTo>
                    <a:pt x="1288" y="1857"/>
                  </a:lnTo>
                  <a:lnTo>
                    <a:pt x="1279" y="1865"/>
                  </a:lnTo>
                  <a:lnTo>
                    <a:pt x="1270" y="1873"/>
                  </a:lnTo>
                  <a:lnTo>
                    <a:pt x="1264" y="1879"/>
                  </a:lnTo>
                  <a:lnTo>
                    <a:pt x="1260" y="1884"/>
                  </a:lnTo>
                  <a:lnTo>
                    <a:pt x="1257" y="1891"/>
                  </a:lnTo>
                  <a:lnTo>
                    <a:pt x="1257" y="1899"/>
                  </a:lnTo>
                  <a:lnTo>
                    <a:pt x="1258" y="1906"/>
                  </a:lnTo>
                  <a:lnTo>
                    <a:pt x="1262" y="1914"/>
                  </a:lnTo>
                  <a:lnTo>
                    <a:pt x="1269" y="1924"/>
                  </a:lnTo>
                  <a:lnTo>
                    <a:pt x="1279" y="1932"/>
                  </a:lnTo>
                  <a:lnTo>
                    <a:pt x="1287" y="1936"/>
                  </a:lnTo>
                  <a:lnTo>
                    <a:pt x="1295" y="1939"/>
                  </a:lnTo>
                  <a:lnTo>
                    <a:pt x="1305" y="1940"/>
                  </a:lnTo>
                  <a:lnTo>
                    <a:pt x="1313" y="1940"/>
                  </a:lnTo>
                  <a:lnTo>
                    <a:pt x="1314" y="1943"/>
                  </a:lnTo>
                  <a:lnTo>
                    <a:pt x="1310" y="1946"/>
                  </a:lnTo>
                  <a:lnTo>
                    <a:pt x="1291" y="1951"/>
                  </a:lnTo>
                  <a:lnTo>
                    <a:pt x="1286" y="1953"/>
                  </a:lnTo>
                  <a:lnTo>
                    <a:pt x="1281" y="1954"/>
                  </a:lnTo>
                  <a:lnTo>
                    <a:pt x="1273" y="1955"/>
                  </a:lnTo>
                  <a:lnTo>
                    <a:pt x="1265" y="1958"/>
                  </a:lnTo>
                  <a:lnTo>
                    <a:pt x="1257" y="1958"/>
                  </a:lnTo>
                  <a:lnTo>
                    <a:pt x="1250" y="1957"/>
                  </a:lnTo>
                  <a:lnTo>
                    <a:pt x="1240" y="1954"/>
                  </a:lnTo>
                  <a:lnTo>
                    <a:pt x="1234" y="1950"/>
                  </a:lnTo>
                  <a:lnTo>
                    <a:pt x="1228" y="1949"/>
                  </a:lnTo>
                  <a:lnTo>
                    <a:pt x="1227" y="1949"/>
                  </a:lnTo>
                  <a:lnTo>
                    <a:pt x="1228" y="1947"/>
                  </a:lnTo>
                  <a:lnTo>
                    <a:pt x="1229" y="1944"/>
                  </a:lnTo>
                  <a:lnTo>
                    <a:pt x="1236" y="1938"/>
                  </a:lnTo>
                  <a:lnTo>
                    <a:pt x="1242" y="1933"/>
                  </a:lnTo>
                  <a:lnTo>
                    <a:pt x="1244" y="1931"/>
                  </a:lnTo>
                  <a:lnTo>
                    <a:pt x="1246" y="1927"/>
                  </a:lnTo>
                  <a:lnTo>
                    <a:pt x="1246" y="1924"/>
                  </a:lnTo>
                  <a:lnTo>
                    <a:pt x="1244" y="1922"/>
                  </a:lnTo>
                  <a:lnTo>
                    <a:pt x="1243" y="1920"/>
                  </a:lnTo>
                  <a:lnTo>
                    <a:pt x="1242" y="1918"/>
                  </a:lnTo>
                  <a:lnTo>
                    <a:pt x="1239" y="1918"/>
                  </a:lnTo>
                  <a:lnTo>
                    <a:pt x="1238" y="1920"/>
                  </a:lnTo>
                  <a:lnTo>
                    <a:pt x="1235" y="1925"/>
                  </a:lnTo>
                  <a:lnTo>
                    <a:pt x="1234" y="1932"/>
                  </a:lnTo>
                  <a:lnTo>
                    <a:pt x="1231" y="1938"/>
                  </a:lnTo>
                  <a:lnTo>
                    <a:pt x="1225" y="1943"/>
                  </a:lnTo>
                  <a:lnTo>
                    <a:pt x="1223" y="1943"/>
                  </a:lnTo>
                  <a:lnTo>
                    <a:pt x="1220" y="1942"/>
                  </a:lnTo>
                  <a:lnTo>
                    <a:pt x="1216" y="1940"/>
                  </a:lnTo>
                  <a:lnTo>
                    <a:pt x="1213" y="1936"/>
                  </a:lnTo>
                  <a:lnTo>
                    <a:pt x="1208" y="1931"/>
                  </a:lnTo>
                  <a:lnTo>
                    <a:pt x="1203" y="1928"/>
                  </a:lnTo>
                  <a:lnTo>
                    <a:pt x="1198" y="1924"/>
                  </a:lnTo>
                  <a:lnTo>
                    <a:pt x="1194" y="1917"/>
                  </a:lnTo>
                  <a:lnTo>
                    <a:pt x="1193" y="1907"/>
                  </a:lnTo>
                  <a:lnTo>
                    <a:pt x="1193" y="1899"/>
                  </a:lnTo>
                  <a:lnTo>
                    <a:pt x="1190" y="1894"/>
                  </a:lnTo>
                  <a:lnTo>
                    <a:pt x="1188" y="1892"/>
                  </a:lnTo>
                  <a:lnTo>
                    <a:pt x="1183" y="1890"/>
                  </a:lnTo>
                  <a:lnTo>
                    <a:pt x="1180" y="1887"/>
                  </a:lnTo>
                  <a:lnTo>
                    <a:pt x="1179" y="1884"/>
                  </a:lnTo>
                  <a:lnTo>
                    <a:pt x="1179" y="1883"/>
                  </a:lnTo>
                  <a:lnTo>
                    <a:pt x="1180" y="1880"/>
                  </a:lnTo>
                  <a:lnTo>
                    <a:pt x="1186" y="1875"/>
                  </a:lnTo>
                  <a:lnTo>
                    <a:pt x="1187" y="1872"/>
                  </a:lnTo>
                  <a:lnTo>
                    <a:pt x="1187" y="1869"/>
                  </a:lnTo>
                  <a:lnTo>
                    <a:pt x="1186" y="1866"/>
                  </a:lnTo>
                  <a:lnTo>
                    <a:pt x="1183" y="1865"/>
                  </a:lnTo>
                  <a:lnTo>
                    <a:pt x="1182" y="1865"/>
                  </a:lnTo>
                  <a:lnTo>
                    <a:pt x="1176" y="1862"/>
                  </a:lnTo>
                  <a:lnTo>
                    <a:pt x="1175" y="1861"/>
                  </a:lnTo>
                  <a:lnTo>
                    <a:pt x="1173" y="1858"/>
                  </a:lnTo>
                  <a:lnTo>
                    <a:pt x="1175" y="1851"/>
                  </a:lnTo>
                  <a:lnTo>
                    <a:pt x="1177" y="1843"/>
                  </a:lnTo>
                  <a:lnTo>
                    <a:pt x="1180" y="1836"/>
                  </a:lnTo>
                  <a:lnTo>
                    <a:pt x="1183" y="1832"/>
                  </a:lnTo>
                  <a:lnTo>
                    <a:pt x="1183" y="1829"/>
                  </a:lnTo>
                  <a:lnTo>
                    <a:pt x="1182" y="1827"/>
                  </a:lnTo>
                  <a:lnTo>
                    <a:pt x="1179" y="1822"/>
                  </a:lnTo>
                  <a:lnTo>
                    <a:pt x="1176" y="1814"/>
                  </a:lnTo>
                  <a:lnTo>
                    <a:pt x="1177" y="1807"/>
                  </a:lnTo>
                  <a:lnTo>
                    <a:pt x="1180" y="1801"/>
                  </a:lnTo>
                  <a:lnTo>
                    <a:pt x="1194" y="1781"/>
                  </a:lnTo>
                  <a:lnTo>
                    <a:pt x="1199" y="1772"/>
                  </a:lnTo>
                  <a:lnTo>
                    <a:pt x="1201" y="1765"/>
                  </a:lnTo>
                  <a:lnTo>
                    <a:pt x="1199" y="1758"/>
                  </a:lnTo>
                  <a:lnTo>
                    <a:pt x="1197" y="1747"/>
                  </a:lnTo>
                  <a:lnTo>
                    <a:pt x="1195" y="1736"/>
                  </a:lnTo>
                  <a:lnTo>
                    <a:pt x="1197" y="1728"/>
                  </a:lnTo>
                  <a:lnTo>
                    <a:pt x="1199" y="1720"/>
                  </a:lnTo>
                  <a:lnTo>
                    <a:pt x="1202" y="1709"/>
                  </a:lnTo>
                  <a:lnTo>
                    <a:pt x="1202" y="1699"/>
                  </a:lnTo>
                  <a:lnTo>
                    <a:pt x="1197" y="1694"/>
                  </a:lnTo>
                  <a:lnTo>
                    <a:pt x="1195" y="1691"/>
                  </a:lnTo>
                  <a:lnTo>
                    <a:pt x="1195" y="1684"/>
                  </a:lnTo>
                  <a:lnTo>
                    <a:pt x="1197" y="1683"/>
                  </a:lnTo>
                  <a:lnTo>
                    <a:pt x="1198" y="1680"/>
                  </a:lnTo>
                  <a:lnTo>
                    <a:pt x="1201" y="1679"/>
                  </a:lnTo>
                  <a:lnTo>
                    <a:pt x="1202" y="1677"/>
                  </a:lnTo>
                  <a:lnTo>
                    <a:pt x="1203" y="1674"/>
                  </a:lnTo>
                  <a:lnTo>
                    <a:pt x="1203" y="1669"/>
                  </a:lnTo>
                  <a:lnTo>
                    <a:pt x="1205" y="1659"/>
                  </a:lnTo>
                  <a:lnTo>
                    <a:pt x="1209" y="1650"/>
                  </a:lnTo>
                  <a:lnTo>
                    <a:pt x="1213" y="1643"/>
                  </a:lnTo>
                  <a:lnTo>
                    <a:pt x="1217" y="1628"/>
                  </a:lnTo>
                  <a:lnTo>
                    <a:pt x="1223" y="1613"/>
                  </a:lnTo>
                  <a:lnTo>
                    <a:pt x="1224" y="1605"/>
                  </a:lnTo>
                  <a:lnTo>
                    <a:pt x="1223" y="1595"/>
                  </a:lnTo>
                  <a:lnTo>
                    <a:pt x="1220" y="1585"/>
                  </a:lnTo>
                  <a:lnTo>
                    <a:pt x="1219" y="1580"/>
                  </a:lnTo>
                  <a:lnTo>
                    <a:pt x="1219" y="1579"/>
                  </a:lnTo>
                  <a:lnTo>
                    <a:pt x="1224" y="1573"/>
                  </a:lnTo>
                  <a:lnTo>
                    <a:pt x="1227" y="1572"/>
                  </a:lnTo>
                  <a:lnTo>
                    <a:pt x="1228" y="1569"/>
                  </a:lnTo>
                  <a:lnTo>
                    <a:pt x="1228" y="1566"/>
                  </a:lnTo>
                  <a:lnTo>
                    <a:pt x="1225" y="1561"/>
                  </a:lnTo>
                  <a:lnTo>
                    <a:pt x="1225" y="1557"/>
                  </a:lnTo>
                  <a:lnTo>
                    <a:pt x="1228" y="1555"/>
                  </a:lnTo>
                  <a:lnTo>
                    <a:pt x="1231" y="1553"/>
                  </a:lnTo>
                  <a:lnTo>
                    <a:pt x="1236" y="1550"/>
                  </a:lnTo>
                  <a:lnTo>
                    <a:pt x="1239" y="1547"/>
                  </a:lnTo>
                  <a:lnTo>
                    <a:pt x="1240" y="1542"/>
                  </a:lnTo>
                  <a:lnTo>
                    <a:pt x="1240" y="1532"/>
                  </a:lnTo>
                  <a:lnTo>
                    <a:pt x="1238" y="1521"/>
                  </a:lnTo>
                  <a:lnTo>
                    <a:pt x="1236" y="1510"/>
                  </a:lnTo>
                  <a:lnTo>
                    <a:pt x="1238" y="1496"/>
                  </a:lnTo>
                  <a:lnTo>
                    <a:pt x="1239" y="1481"/>
                  </a:lnTo>
                  <a:lnTo>
                    <a:pt x="1240" y="1463"/>
                  </a:lnTo>
                  <a:lnTo>
                    <a:pt x="1242" y="1448"/>
                  </a:lnTo>
                  <a:lnTo>
                    <a:pt x="1243" y="1436"/>
                  </a:lnTo>
                  <a:lnTo>
                    <a:pt x="1243" y="1411"/>
                  </a:lnTo>
                  <a:lnTo>
                    <a:pt x="1239" y="1400"/>
                  </a:lnTo>
                  <a:lnTo>
                    <a:pt x="1231" y="1387"/>
                  </a:lnTo>
                  <a:lnTo>
                    <a:pt x="1214" y="1374"/>
                  </a:lnTo>
                  <a:lnTo>
                    <a:pt x="1208" y="1369"/>
                  </a:lnTo>
                  <a:lnTo>
                    <a:pt x="1202" y="1365"/>
                  </a:lnTo>
                  <a:lnTo>
                    <a:pt x="1198" y="1362"/>
                  </a:lnTo>
                  <a:lnTo>
                    <a:pt x="1193" y="1361"/>
                  </a:lnTo>
                  <a:lnTo>
                    <a:pt x="1182" y="1357"/>
                  </a:lnTo>
                  <a:lnTo>
                    <a:pt x="1172" y="1350"/>
                  </a:lnTo>
                  <a:lnTo>
                    <a:pt x="1164" y="1342"/>
                  </a:lnTo>
                  <a:lnTo>
                    <a:pt x="1160" y="1332"/>
                  </a:lnTo>
                  <a:lnTo>
                    <a:pt x="1157" y="1315"/>
                  </a:lnTo>
                  <a:lnTo>
                    <a:pt x="1150" y="1300"/>
                  </a:lnTo>
                  <a:lnTo>
                    <a:pt x="1146" y="1287"/>
                  </a:lnTo>
                  <a:lnTo>
                    <a:pt x="1143" y="1277"/>
                  </a:lnTo>
                  <a:lnTo>
                    <a:pt x="1138" y="1266"/>
                  </a:lnTo>
                  <a:lnTo>
                    <a:pt x="1132" y="1254"/>
                  </a:lnTo>
                  <a:lnTo>
                    <a:pt x="1128" y="1243"/>
                  </a:lnTo>
                  <a:lnTo>
                    <a:pt x="1127" y="1233"/>
                  </a:lnTo>
                  <a:lnTo>
                    <a:pt x="1124" y="1226"/>
                  </a:lnTo>
                  <a:lnTo>
                    <a:pt x="1104" y="1210"/>
                  </a:lnTo>
                  <a:lnTo>
                    <a:pt x="1100" y="1203"/>
                  </a:lnTo>
                  <a:lnTo>
                    <a:pt x="1100" y="1191"/>
                  </a:lnTo>
                  <a:lnTo>
                    <a:pt x="1102" y="1180"/>
                  </a:lnTo>
                  <a:lnTo>
                    <a:pt x="1106" y="1170"/>
                  </a:lnTo>
                  <a:lnTo>
                    <a:pt x="1108" y="1162"/>
                  </a:lnTo>
                  <a:lnTo>
                    <a:pt x="1106" y="1152"/>
                  </a:lnTo>
                  <a:lnTo>
                    <a:pt x="1105" y="1141"/>
                  </a:lnTo>
                  <a:lnTo>
                    <a:pt x="1104" y="1135"/>
                  </a:lnTo>
                  <a:lnTo>
                    <a:pt x="1105" y="1128"/>
                  </a:lnTo>
                  <a:lnTo>
                    <a:pt x="1109" y="1118"/>
                  </a:lnTo>
                  <a:lnTo>
                    <a:pt x="1115" y="1110"/>
                  </a:lnTo>
                  <a:lnTo>
                    <a:pt x="1120" y="1104"/>
                  </a:lnTo>
                  <a:lnTo>
                    <a:pt x="1126" y="1100"/>
                  </a:lnTo>
                  <a:lnTo>
                    <a:pt x="1132" y="1094"/>
                  </a:lnTo>
                  <a:lnTo>
                    <a:pt x="1138" y="1089"/>
                  </a:lnTo>
                  <a:lnTo>
                    <a:pt x="1142" y="1087"/>
                  </a:lnTo>
                  <a:lnTo>
                    <a:pt x="1145" y="1084"/>
                  </a:lnTo>
                  <a:lnTo>
                    <a:pt x="1146" y="1078"/>
                  </a:lnTo>
                  <a:lnTo>
                    <a:pt x="1147" y="1069"/>
                  </a:lnTo>
                  <a:lnTo>
                    <a:pt x="1150" y="1059"/>
                  </a:lnTo>
                  <a:lnTo>
                    <a:pt x="1152" y="1048"/>
                  </a:lnTo>
                  <a:lnTo>
                    <a:pt x="1150" y="1037"/>
                  </a:lnTo>
                  <a:lnTo>
                    <a:pt x="1147" y="1028"/>
                  </a:lnTo>
                  <a:lnTo>
                    <a:pt x="1145" y="1024"/>
                  </a:lnTo>
                  <a:lnTo>
                    <a:pt x="1142" y="1017"/>
                  </a:lnTo>
                  <a:lnTo>
                    <a:pt x="1138" y="1007"/>
                  </a:lnTo>
                  <a:lnTo>
                    <a:pt x="1132" y="999"/>
                  </a:lnTo>
                  <a:lnTo>
                    <a:pt x="1130" y="996"/>
                  </a:lnTo>
                  <a:lnTo>
                    <a:pt x="1116" y="996"/>
                  </a:lnTo>
                  <a:lnTo>
                    <a:pt x="1116" y="1004"/>
                  </a:lnTo>
                  <a:lnTo>
                    <a:pt x="1115" y="1007"/>
                  </a:lnTo>
                  <a:lnTo>
                    <a:pt x="1112" y="1011"/>
                  </a:lnTo>
                  <a:lnTo>
                    <a:pt x="1109" y="1014"/>
                  </a:lnTo>
                  <a:lnTo>
                    <a:pt x="1105" y="1017"/>
                  </a:lnTo>
                  <a:lnTo>
                    <a:pt x="1102" y="1017"/>
                  </a:lnTo>
                  <a:lnTo>
                    <a:pt x="1100" y="1015"/>
                  </a:lnTo>
                  <a:lnTo>
                    <a:pt x="1097" y="1013"/>
                  </a:lnTo>
                  <a:lnTo>
                    <a:pt x="1095" y="1010"/>
                  </a:lnTo>
                  <a:lnTo>
                    <a:pt x="1094" y="1009"/>
                  </a:lnTo>
                  <a:lnTo>
                    <a:pt x="1089" y="1006"/>
                  </a:lnTo>
                  <a:lnTo>
                    <a:pt x="1080" y="1003"/>
                  </a:lnTo>
                  <a:lnTo>
                    <a:pt x="1076" y="1000"/>
                  </a:lnTo>
                  <a:lnTo>
                    <a:pt x="1074" y="998"/>
                  </a:lnTo>
                  <a:lnTo>
                    <a:pt x="1069" y="992"/>
                  </a:lnTo>
                  <a:lnTo>
                    <a:pt x="1064" y="987"/>
                  </a:lnTo>
                  <a:lnTo>
                    <a:pt x="1053" y="978"/>
                  </a:lnTo>
                  <a:lnTo>
                    <a:pt x="1046" y="976"/>
                  </a:lnTo>
                  <a:lnTo>
                    <a:pt x="1039" y="972"/>
                  </a:lnTo>
                  <a:lnTo>
                    <a:pt x="1034" y="966"/>
                  </a:lnTo>
                  <a:lnTo>
                    <a:pt x="1033" y="956"/>
                  </a:lnTo>
                  <a:lnTo>
                    <a:pt x="1030" y="943"/>
                  </a:lnTo>
                  <a:lnTo>
                    <a:pt x="1026" y="935"/>
                  </a:lnTo>
                  <a:lnTo>
                    <a:pt x="1020" y="929"/>
                  </a:lnTo>
                  <a:lnTo>
                    <a:pt x="1018" y="928"/>
                  </a:lnTo>
                  <a:lnTo>
                    <a:pt x="1015" y="925"/>
                  </a:lnTo>
                  <a:lnTo>
                    <a:pt x="1011" y="924"/>
                  </a:lnTo>
                  <a:lnTo>
                    <a:pt x="1008" y="922"/>
                  </a:lnTo>
                  <a:lnTo>
                    <a:pt x="1004" y="922"/>
                  </a:lnTo>
                  <a:lnTo>
                    <a:pt x="1001" y="924"/>
                  </a:lnTo>
                  <a:lnTo>
                    <a:pt x="997" y="924"/>
                  </a:lnTo>
                  <a:lnTo>
                    <a:pt x="990" y="922"/>
                  </a:lnTo>
                  <a:lnTo>
                    <a:pt x="985" y="918"/>
                  </a:lnTo>
                  <a:lnTo>
                    <a:pt x="979" y="917"/>
                  </a:lnTo>
                  <a:lnTo>
                    <a:pt x="972" y="915"/>
                  </a:lnTo>
                  <a:lnTo>
                    <a:pt x="956" y="902"/>
                  </a:lnTo>
                  <a:lnTo>
                    <a:pt x="951" y="896"/>
                  </a:lnTo>
                  <a:lnTo>
                    <a:pt x="948" y="892"/>
                  </a:lnTo>
                  <a:lnTo>
                    <a:pt x="945" y="889"/>
                  </a:lnTo>
                  <a:lnTo>
                    <a:pt x="942" y="885"/>
                  </a:lnTo>
                  <a:lnTo>
                    <a:pt x="940" y="883"/>
                  </a:lnTo>
                  <a:lnTo>
                    <a:pt x="931" y="880"/>
                  </a:lnTo>
                  <a:lnTo>
                    <a:pt x="927" y="880"/>
                  </a:lnTo>
                  <a:lnTo>
                    <a:pt x="922" y="883"/>
                  </a:lnTo>
                  <a:lnTo>
                    <a:pt x="919" y="885"/>
                  </a:lnTo>
                  <a:lnTo>
                    <a:pt x="918" y="889"/>
                  </a:lnTo>
                  <a:lnTo>
                    <a:pt x="915" y="893"/>
                  </a:lnTo>
                  <a:lnTo>
                    <a:pt x="912" y="896"/>
                  </a:lnTo>
                  <a:lnTo>
                    <a:pt x="910" y="896"/>
                  </a:lnTo>
                  <a:lnTo>
                    <a:pt x="907" y="895"/>
                  </a:lnTo>
                  <a:lnTo>
                    <a:pt x="894" y="883"/>
                  </a:lnTo>
                  <a:lnTo>
                    <a:pt x="890" y="881"/>
                  </a:lnTo>
                  <a:lnTo>
                    <a:pt x="884" y="883"/>
                  </a:lnTo>
                  <a:lnTo>
                    <a:pt x="864" y="885"/>
                  </a:lnTo>
                  <a:lnTo>
                    <a:pt x="858" y="883"/>
                  </a:lnTo>
                  <a:lnTo>
                    <a:pt x="849" y="869"/>
                  </a:lnTo>
                  <a:lnTo>
                    <a:pt x="847" y="861"/>
                  </a:lnTo>
                  <a:lnTo>
                    <a:pt x="847" y="856"/>
                  </a:lnTo>
                  <a:lnTo>
                    <a:pt x="844" y="848"/>
                  </a:lnTo>
                  <a:lnTo>
                    <a:pt x="837" y="843"/>
                  </a:lnTo>
                  <a:lnTo>
                    <a:pt x="827" y="839"/>
                  </a:lnTo>
                  <a:lnTo>
                    <a:pt x="818" y="836"/>
                  </a:lnTo>
                  <a:lnTo>
                    <a:pt x="810" y="835"/>
                  </a:lnTo>
                  <a:lnTo>
                    <a:pt x="804" y="832"/>
                  </a:lnTo>
                  <a:lnTo>
                    <a:pt x="799" y="825"/>
                  </a:lnTo>
                  <a:lnTo>
                    <a:pt x="795" y="817"/>
                  </a:lnTo>
                  <a:lnTo>
                    <a:pt x="792" y="809"/>
                  </a:lnTo>
                  <a:lnTo>
                    <a:pt x="793" y="803"/>
                  </a:lnTo>
                  <a:lnTo>
                    <a:pt x="793" y="798"/>
                  </a:lnTo>
                  <a:lnTo>
                    <a:pt x="792" y="789"/>
                  </a:lnTo>
                  <a:lnTo>
                    <a:pt x="788" y="781"/>
                  </a:lnTo>
                  <a:lnTo>
                    <a:pt x="788" y="780"/>
                  </a:lnTo>
                  <a:lnTo>
                    <a:pt x="781" y="773"/>
                  </a:lnTo>
                  <a:lnTo>
                    <a:pt x="778" y="769"/>
                  </a:lnTo>
                  <a:lnTo>
                    <a:pt x="773" y="763"/>
                  </a:lnTo>
                  <a:lnTo>
                    <a:pt x="767" y="761"/>
                  </a:lnTo>
                  <a:lnTo>
                    <a:pt x="763" y="758"/>
                  </a:lnTo>
                  <a:lnTo>
                    <a:pt x="759" y="751"/>
                  </a:lnTo>
                  <a:lnTo>
                    <a:pt x="745" y="732"/>
                  </a:lnTo>
                  <a:lnTo>
                    <a:pt x="740" y="722"/>
                  </a:lnTo>
                  <a:lnTo>
                    <a:pt x="734" y="715"/>
                  </a:lnTo>
                  <a:lnTo>
                    <a:pt x="728" y="707"/>
                  </a:lnTo>
                  <a:lnTo>
                    <a:pt x="718" y="698"/>
                  </a:lnTo>
                  <a:lnTo>
                    <a:pt x="702" y="678"/>
                  </a:lnTo>
                  <a:lnTo>
                    <a:pt x="698" y="670"/>
                  </a:lnTo>
                  <a:lnTo>
                    <a:pt x="692" y="654"/>
                  </a:lnTo>
                  <a:lnTo>
                    <a:pt x="689" y="648"/>
                  </a:lnTo>
                  <a:lnTo>
                    <a:pt x="685" y="648"/>
                  </a:lnTo>
                  <a:lnTo>
                    <a:pt x="683" y="650"/>
                  </a:lnTo>
                  <a:lnTo>
                    <a:pt x="677" y="656"/>
                  </a:lnTo>
                  <a:lnTo>
                    <a:pt x="678" y="663"/>
                  </a:lnTo>
                  <a:lnTo>
                    <a:pt x="684" y="670"/>
                  </a:lnTo>
                  <a:lnTo>
                    <a:pt x="691" y="678"/>
                  </a:lnTo>
                  <a:lnTo>
                    <a:pt x="696" y="685"/>
                  </a:lnTo>
                  <a:lnTo>
                    <a:pt x="700" y="693"/>
                  </a:lnTo>
                  <a:lnTo>
                    <a:pt x="706" y="703"/>
                  </a:lnTo>
                  <a:lnTo>
                    <a:pt x="722" y="722"/>
                  </a:lnTo>
                  <a:lnTo>
                    <a:pt x="725" y="732"/>
                  </a:lnTo>
                  <a:lnTo>
                    <a:pt x="726" y="740"/>
                  </a:lnTo>
                  <a:lnTo>
                    <a:pt x="729" y="747"/>
                  </a:lnTo>
                  <a:lnTo>
                    <a:pt x="734" y="751"/>
                  </a:lnTo>
                  <a:lnTo>
                    <a:pt x="748" y="765"/>
                  </a:lnTo>
                  <a:lnTo>
                    <a:pt x="751" y="772"/>
                  </a:lnTo>
                  <a:lnTo>
                    <a:pt x="748" y="778"/>
                  </a:lnTo>
                  <a:lnTo>
                    <a:pt x="743" y="781"/>
                  </a:lnTo>
                  <a:lnTo>
                    <a:pt x="737" y="778"/>
                  </a:lnTo>
                  <a:lnTo>
                    <a:pt x="732" y="773"/>
                  </a:lnTo>
                  <a:lnTo>
                    <a:pt x="728" y="767"/>
                  </a:lnTo>
                  <a:lnTo>
                    <a:pt x="725" y="765"/>
                  </a:lnTo>
                  <a:lnTo>
                    <a:pt x="724" y="765"/>
                  </a:lnTo>
                  <a:lnTo>
                    <a:pt x="715" y="761"/>
                  </a:lnTo>
                  <a:lnTo>
                    <a:pt x="713" y="755"/>
                  </a:lnTo>
                  <a:lnTo>
                    <a:pt x="713" y="752"/>
                  </a:lnTo>
                  <a:lnTo>
                    <a:pt x="710" y="745"/>
                  </a:lnTo>
                  <a:lnTo>
                    <a:pt x="703" y="737"/>
                  </a:lnTo>
                  <a:lnTo>
                    <a:pt x="696" y="728"/>
                  </a:lnTo>
                  <a:lnTo>
                    <a:pt x="693" y="724"/>
                  </a:lnTo>
                  <a:lnTo>
                    <a:pt x="688" y="721"/>
                  </a:lnTo>
                  <a:lnTo>
                    <a:pt x="683" y="721"/>
                  </a:lnTo>
                  <a:lnTo>
                    <a:pt x="680" y="722"/>
                  </a:lnTo>
                  <a:lnTo>
                    <a:pt x="673" y="722"/>
                  </a:lnTo>
                  <a:lnTo>
                    <a:pt x="672" y="721"/>
                  </a:lnTo>
                  <a:lnTo>
                    <a:pt x="672" y="715"/>
                  </a:lnTo>
                  <a:lnTo>
                    <a:pt x="676" y="707"/>
                  </a:lnTo>
                  <a:lnTo>
                    <a:pt x="678" y="704"/>
                  </a:lnTo>
                  <a:lnTo>
                    <a:pt x="681" y="699"/>
                  </a:lnTo>
                  <a:lnTo>
                    <a:pt x="681" y="696"/>
                  </a:lnTo>
                  <a:lnTo>
                    <a:pt x="680" y="693"/>
                  </a:lnTo>
                  <a:lnTo>
                    <a:pt x="674" y="688"/>
                  </a:lnTo>
                  <a:lnTo>
                    <a:pt x="670" y="685"/>
                  </a:lnTo>
                  <a:lnTo>
                    <a:pt x="667" y="684"/>
                  </a:lnTo>
                  <a:lnTo>
                    <a:pt x="663" y="680"/>
                  </a:lnTo>
                  <a:lnTo>
                    <a:pt x="659" y="670"/>
                  </a:lnTo>
                  <a:lnTo>
                    <a:pt x="654" y="659"/>
                  </a:lnTo>
                  <a:lnTo>
                    <a:pt x="650" y="647"/>
                  </a:lnTo>
                  <a:lnTo>
                    <a:pt x="644" y="635"/>
                  </a:lnTo>
                  <a:lnTo>
                    <a:pt x="636" y="619"/>
                  </a:lnTo>
                  <a:lnTo>
                    <a:pt x="628" y="611"/>
                  </a:lnTo>
                  <a:lnTo>
                    <a:pt x="620" y="608"/>
                  </a:lnTo>
                  <a:lnTo>
                    <a:pt x="611" y="607"/>
                  </a:lnTo>
                  <a:lnTo>
                    <a:pt x="602" y="604"/>
                  </a:lnTo>
                  <a:lnTo>
                    <a:pt x="594" y="600"/>
                  </a:lnTo>
                  <a:lnTo>
                    <a:pt x="587" y="596"/>
                  </a:lnTo>
                  <a:lnTo>
                    <a:pt x="584" y="591"/>
                  </a:lnTo>
                  <a:lnTo>
                    <a:pt x="583" y="581"/>
                  </a:lnTo>
                  <a:lnTo>
                    <a:pt x="577" y="559"/>
                  </a:lnTo>
                  <a:lnTo>
                    <a:pt x="572" y="550"/>
                  </a:lnTo>
                  <a:lnTo>
                    <a:pt x="564" y="537"/>
                  </a:lnTo>
                  <a:lnTo>
                    <a:pt x="558" y="524"/>
                  </a:lnTo>
                  <a:lnTo>
                    <a:pt x="554" y="510"/>
                  </a:lnTo>
                  <a:lnTo>
                    <a:pt x="553" y="497"/>
                  </a:lnTo>
                  <a:lnTo>
                    <a:pt x="554" y="487"/>
                  </a:lnTo>
                  <a:lnTo>
                    <a:pt x="554" y="474"/>
                  </a:lnTo>
                  <a:lnTo>
                    <a:pt x="555" y="459"/>
                  </a:lnTo>
                  <a:lnTo>
                    <a:pt x="557" y="448"/>
                  </a:lnTo>
                  <a:lnTo>
                    <a:pt x="557" y="440"/>
                  </a:lnTo>
                  <a:lnTo>
                    <a:pt x="555" y="432"/>
                  </a:lnTo>
                  <a:lnTo>
                    <a:pt x="553" y="422"/>
                  </a:lnTo>
                  <a:lnTo>
                    <a:pt x="550" y="415"/>
                  </a:lnTo>
                  <a:lnTo>
                    <a:pt x="549" y="410"/>
                  </a:lnTo>
                  <a:lnTo>
                    <a:pt x="549" y="407"/>
                  </a:lnTo>
                  <a:lnTo>
                    <a:pt x="544" y="395"/>
                  </a:lnTo>
                  <a:lnTo>
                    <a:pt x="542" y="393"/>
                  </a:lnTo>
                  <a:lnTo>
                    <a:pt x="538" y="391"/>
                  </a:lnTo>
                  <a:lnTo>
                    <a:pt x="529" y="386"/>
                  </a:lnTo>
                  <a:lnTo>
                    <a:pt x="523" y="381"/>
                  </a:lnTo>
                  <a:lnTo>
                    <a:pt x="514" y="380"/>
                  </a:lnTo>
                  <a:lnTo>
                    <a:pt x="508" y="377"/>
                  </a:lnTo>
                  <a:lnTo>
                    <a:pt x="503" y="370"/>
                  </a:lnTo>
                  <a:lnTo>
                    <a:pt x="502" y="360"/>
                  </a:lnTo>
                  <a:lnTo>
                    <a:pt x="503" y="352"/>
                  </a:lnTo>
                  <a:lnTo>
                    <a:pt x="503" y="345"/>
                  </a:lnTo>
                  <a:lnTo>
                    <a:pt x="499" y="337"/>
                  </a:lnTo>
                  <a:lnTo>
                    <a:pt x="495" y="332"/>
                  </a:lnTo>
                  <a:lnTo>
                    <a:pt x="490" y="329"/>
                  </a:lnTo>
                  <a:lnTo>
                    <a:pt x="486" y="326"/>
                  </a:lnTo>
                  <a:lnTo>
                    <a:pt x="480" y="319"/>
                  </a:lnTo>
                  <a:lnTo>
                    <a:pt x="475" y="311"/>
                  </a:lnTo>
                  <a:lnTo>
                    <a:pt x="472" y="303"/>
                  </a:lnTo>
                  <a:lnTo>
                    <a:pt x="471" y="300"/>
                  </a:lnTo>
                  <a:lnTo>
                    <a:pt x="466" y="296"/>
                  </a:lnTo>
                  <a:lnTo>
                    <a:pt x="462" y="296"/>
                  </a:lnTo>
                  <a:lnTo>
                    <a:pt x="462" y="299"/>
                  </a:lnTo>
                  <a:lnTo>
                    <a:pt x="464" y="302"/>
                  </a:lnTo>
                  <a:lnTo>
                    <a:pt x="464" y="313"/>
                  </a:lnTo>
                  <a:lnTo>
                    <a:pt x="465" y="315"/>
                  </a:lnTo>
                  <a:lnTo>
                    <a:pt x="471" y="321"/>
                  </a:lnTo>
                  <a:lnTo>
                    <a:pt x="473" y="329"/>
                  </a:lnTo>
                  <a:lnTo>
                    <a:pt x="473" y="336"/>
                  </a:lnTo>
                  <a:lnTo>
                    <a:pt x="472" y="341"/>
                  </a:lnTo>
                  <a:lnTo>
                    <a:pt x="468" y="341"/>
                  </a:lnTo>
                  <a:lnTo>
                    <a:pt x="462" y="339"/>
                  </a:lnTo>
                  <a:lnTo>
                    <a:pt x="456" y="333"/>
                  </a:lnTo>
                  <a:lnTo>
                    <a:pt x="447" y="328"/>
                  </a:lnTo>
                  <a:lnTo>
                    <a:pt x="442" y="322"/>
                  </a:lnTo>
                  <a:lnTo>
                    <a:pt x="441" y="313"/>
                  </a:lnTo>
                  <a:lnTo>
                    <a:pt x="439" y="304"/>
                  </a:lnTo>
                  <a:lnTo>
                    <a:pt x="441" y="295"/>
                  </a:lnTo>
                  <a:lnTo>
                    <a:pt x="441" y="289"/>
                  </a:lnTo>
                  <a:lnTo>
                    <a:pt x="438" y="284"/>
                  </a:lnTo>
                  <a:lnTo>
                    <a:pt x="432" y="281"/>
                  </a:lnTo>
                  <a:lnTo>
                    <a:pt x="425" y="278"/>
                  </a:lnTo>
                  <a:lnTo>
                    <a:pt x="419" y="277"/>
                  </a:lnTo>
                  <a:lnTo>
                    <a:pt x="412" y="277"/>
                  </a:lnTo>
                  <a:lnTo>
                    <a:pt x="406" y="271"/>
                  </a:lnTo>
                  <a:lnTo>
                    <a:pt x="406" y="267"/>
                  </a:lnTo>
                  <a:lnTo>
                    <a:pt x="405" y="262"/>
                  </a:lnTo>
                  <a:lnTo>
                    <a:pt x="401" y="251"/>
                  </a:lnTo>
                  <a:lnTo>
                    <a:pt x="394" y="243"/>
                  </a:lnTo>
                  <a:lnTo>
                    <a:pt x="386" y="237"/>
                  </a:lnTo>
                  <a:lnTo>
                    <a:pt x="372" y="234"/>
                  </a:lnTo>
                  <a:lnTo>
                    <a:pt x="360" y="232"/>
                  </a:lnTo>
                  <a:lnTo>
                    <a:pt x="346" y="228"/>
                  </a:lnTo>
                  <a:lnTo>
                    <a:pt x="334" y="225"/>
                  </a:lnTo>
                  <a:lnTo>
                    <a:pt x="324" y="223"/>
                  </a:lnTo>
                  <a:lnTo>
                    <a:pt x="317" y="222"/>
                  </a:lnTo>
                  <a:lnTo>
                    <a:pt x="304" y="214"/>
                  </a:lnTo>
                  <a:lnTo>
                    <a:pt x="297" y="211"/>
                  </a:lnTo>
                  <a:lnTo>
                    <a:pt x="286" y="214"/>
                  </a:lnTo>
                  <a:lnTo>
                    <a:pt x="272" y="206"/>
                  </a:lnTo>
                  <a:lnTo>
                    <a:pt x="267" y="204"/>
                  </a:lnTo>
                  <a:lnTo>
                    <a:pt x="263" y="207"/>
                  </a:lnTo>
                  <a:lnTo>
                    <a:pt x="261" y="214"/>
                  </a:lnTo>
                  <a:lnTo>
                    <a:pt x="257" y="222"/>
                  </a:lnTo>
                  <a:lnTo>
                    <a:pt x="252" y="230"/>
                  </a:lnTo>
                  <a:lnTo>
                    <a:pt x="244" y="233"/>
                  </a:lnTo>
                  <a:lnTo>
                    <a:pt x="237" y="230"/>
                  </a:lnTo>
                  <a:lnTo>
                    <a:pt x="230" y="226"/>
                  </a:lnTo>
                  <a:lnTo>
                    <a:pt x="226" y="228"/>
                  </a:lnTo>
                  <a:lnTo>
                    <a:pt x="223" y="229"/>
                  </a:lnTo>
                  <a:lnTo>
                    <a:pt x="220" y="232"/>
                  </a:lnTo>
                  <a:lnTo>
                    <a:pt x="215" y="234"/>
                  </a:lnTo>
                  <a:lnTo>
                    <a:pt x="208" y="234"/>
                  </a:lnTo>
                  <a:lnTo>
                    <a:pt x="207" y="232"/>
                  </a:lnTo>
                  <a:lnTo>
                    <a:pt x="207" y="229"/>
                  </a:lnTo>
                  <a:lnTo>
                    <a:pt x="208" y="225"/>
                  </a:lnTo>
                  <a:lnTo>
                    <a:pt x="209" y="219"/>
                  </a:lnTo>
                  <a:lnTo>
                    <a:pt x="211" y="215"/>
                  </a:lnTo>
                  <a:lnTo>
                    <a:pt x="212" y="212"/>
                  </a:lnTo>
                  <a:lnTo>
                    <a:pt x="212" y="210"/>
                  </a:lnTo>
                  <a:lnTo>
                    <a:pt x="208" y="210"/>
                  </a:lnTo>
                  <a:lnTo>
                    <a:pt x="205" y="211"/>
                  </a:lnTo>
                  <a:lnTo>
                    <a:pt x="201" y="214"/>
                  </a:lnTo>
                  <a:lnTo>
                    <a:pt x="196" y="222"/>
                  </a:lnTo>
                  <a:lnTo>
                    <a:pt x="194" y="228"/>
                  </a:lnTo>
                  <a:lnTo>
                    <a:pt x="194" y="234"/>
                  </a:lnTo>
                  <a:lnTo>
                    <a:pt x="192" y="237"/>
                  </a:lnTo>
                  <a:lnTo>
                    <a:pt x="190" y="240"/>
                  </a:lnTo>
                  <a:lnTo>
                    <a:pt x="186" y="243"/>
                  </a:lnTo>
                  <a:lnTo>
                    <a:pt x="182" y="247"/>
                  </a:lnTo>
                  <a:lnTo>
                    <a:pt x="179" y="248"/>
                  </a:lnTo>
                  <a:lnTo>
                    <a:pt x="200" y="248"/>
                  </a:lnTo>
                  <a:lnTo>
                    <a:pt x="201" y="249"/>
                  </a:lnTo>
                  <a:lnTo>
                    <a:pt x="201" y="252"/>
                  </a:lnTo>
                  <a:lnTo>
                    <a:pt x="200" y="255"/>
                  </a:lnTo>
                  <a:lnTo>
                    <a:pt x="200" y="258"/>
                  </a:lnTo>
                  <a:lnTo>
                    <a:pt x="199" y="262"/>
                  </a:lnTo>
                  <a:lnTo>
                    <a:pt x="189" y="271"/>
                  </a:lnTo>
                  <a:lnTo>
                    <a:pt x="181" y="277"/>
                  </a:lnTo>
                  <a:lnTo>
                    <a:pt x="173" y="278"/>
                  </a:lnTo>
                  <a:lnTo>
                    <a:pt x="168" y="277"/>
                  </a:lnTo>
                  <a:lnTo>
                    <a:pt x="166" y="274"/>
                  </a:lnTo>
                  <a:lnTo>
                    <a:pt x="164" y="271"/>
                  </a:lnTo>
                  <a:lnTo>
                    <a:pt x="162" y="269"/>
                  </a:lnTo>
                  <a:lnTo>
                    <a:pt x="160" y="266"/>
                  </a:lnTo>
                  <a:lnTo>
                    <a:pt x="157" y="265"/>
                  </a:lnTo>
                  <a:lnTo>
                    <a:pt x="153" y="267"/>
                  </a:lnTo>
                  <a:lnTo>
                    <a:pt x="148" y="274"/>
                  </a:lnTo>
                  <a:lnTo>
                    <a:pt x="140" y="284"/>
                  </a:lnTo>
                  <a:lnTo>
                    <a:pt x="127" y="293"/>
                  </a:lnTo>
                  <a:lnTo>
                    <a:pt x="118" y="297"/>
                  </a:lnTo>
                  <a:lnTo>
                    <a:pt x="111" y="296"/>
                  </a:lnTo>
                  <a:lnTo>
                    <a:pt x="106" y="293"/>
                  </a:lnTo>
                  <a:lnTo>
                    <a:pt x="101" y="292"/>
                  </a:lnTo>
                  <a:lnTo>
                    <a:pt x="97" y="292"/>
                  </a:lnTo>
                  <a:lnTo>
                    <a:pt x="89" y="296"/>
                  </a:lnTo>
                  <a:lnTo>
                    <a:pt x="77" y="302"/>
                  </a:lnTo>
                  <a:lnTo>
                    <a:pt x="63" y="306"/>
                  </a:lnTo>
                  <a:lnTo>
                    <a:pt x="54" y="308"/>
                  </a:lnTo>
                  <a:lnTo>
                    <a:pt x="51" y="308"/>
                  </a:lnTo>
                  <a:lnTo>
                    <a:pt x="48" y="307"/>
                  </a:lnTo>
                  <a:lnTo>
                    <a:pt x="47" y="304"/>
                  </a:lnTo>
                  <a:lnTo>
                    <a:pt x="47" y="299"/>
                  </a:lnTo>
                  <a:lnTo>
                    <a:pt x="48" y="297"/>
                  </a:lnTo>
                  <a:lnTo>
                    <a:pt x="49" y="295"/>
                  </a:lnTo>
                  <a:lnTo>
                    <a:pt x="51" y="295"/>
                  </a:lnTo>
                  <a:lnTo>
                    <a:pt x="58" y="293"/>
                  </a:lnTo>
                  <a:lnTo>
                    <a:pt x="66" y="288"/>
                  </a:lnTo>
                  <a:lnTo>
                    <a:pt x="75" y="284"/>
                  </a:lnTo>
                  <a:lnTo>
                    <a:pt x="89" y="276"/>
                  </a:lnTo>
                  <a:lnTo>
                    <a:pt x="100" y="270"/>
                  </a:lnTo>
                  <a:lnTo>
                    <a:pt x="110" y="265"/>
                  </a:lnTo>
                  <a:lnTo>
                    <a:pt x="118" y="262"/>
                  </a:lnTo>
                  <a:lnTo>
                    <a:pt x="122" y="259"/>
                  </a:lnTo>
                  <a:lnTo>
                    <a:pt x="125" y="256"/>
                  </a:lnTo>
                  <a:lnTo>
                    <a:pt x="129" y="254"/>
                  </a:lnTo>
                  <a:lnTo>
                    <a:pt x="132" y="251"/>
                  </a:lnTo>
                  <a:lnTo>
                    <a:pt x="133" y="247"/>
                  </a:lnTo>
                  <a:lnTo>
                    <a:pt x="132" y="244"/>
                  </a:lnTo>
                  <a:lnTo>
                    <a:pt x="129" y="241"/>
                  </a:lnTo>
                  <a:lnTo>
                    <a:pt x="123" y="241"/>
                  </a:lnTo>
                  <a:lnTo>
                    <a:pt x="119" y="243"/>
                  </a:lnTo>
                  <a:lnTo>
                    <a:pt x="116" y="244"/>
                  </a:lnTo>
                  <a:lnTo>
                    <a:pt x="115" y="245"/>
                  </a:lnTo>
                  <a:lnTo>
                    <a:pt x="112" y="247"/>
                  </a:lnTo>
                  <a:lnTo>
                    <a:pt x="99" y="233"/>
                  </a:lnTo>
                  <a:lnTo>
                    <a:pt x="97" y="233"/>
                  </a:lnTo>
                  <a:lnTo>
                    <a:pt x="96" y="234"/>
                  </a:lnTo>
                  <a:lnTo>
                    <a:pt x="93" y="236"/>
                  </a:lnTo>
                  <a:lnTo>
                    <a:pt x="90" y="241"/>
                  </a:lnTo>
                  <a:lnTo>
                    <a:pt x="89" y="243"/>
                  </a:lnTo>
                  <a:lnTo>
                    <a:pt x="89" y="244"/>
                  </a:lnTo>
                  <a:lnTo>
                    <a:pt x="86" y="244"/>
                  </a:lnTo>
                  <a:lnTo>
                    <a:pt x="85" y="243"/>
                  </a:lnTo>
                  <a:lnTo>
                    <a:pt x="82" y="241"/>
                  </a:lnTo>
                  <a:lnTo>
                    <a:pt x="81" y="239"/>
                  </a:lnTo>
                  <a:lnTo>
                    <a:pt x="78" y="236"/>
                  </a:lnTo>
                  <a:lnTo>
                    <a:pt x="78" y="218"/>
                  </a:lnTo>
                  <a:lnTo>
                    <a:pt x="75" y="215"/>
                  </a:lnTo>
                  <a:lnTo>
                    <a:pt x="71" y="215"/>
                  </a:lnTo>
                  <a:lnTo>
                    <a:pt x="70" y="217"/>
                  </a:lnTo>
                  <a:lnTo>
                    <a:pt x="69" y="219"/>
                  </a:lnTo>
                  <a:lnTo>
                    <a:pt x="66" y="223"/>
                  </a:lnTo>
                  <a:lnTo>
                    <a:pt x="60" y="228"/>
                  </a:lnTo>
                  <a:lnTo>
                    <a:pt x="54" y="230"/>
                  </a:lnTo>
                  <a:lnTo>
                    <a:pt x="49" y="232"/>
                  </a:lnTo>
                  <a:lnTo>
                    <a:pt x="47" y="229"/>
                  </a:lnTo>
                  <a:lnTo>
                    <a:pt x="44" y="223"/>
                  </a:lnTo>
                  <a:lnTo>
                    <a:pt x="37" y="217"/>
                  </a:lnTo>
                  <a:lnTo>
                    <a:pt x="30" y="208"/>
                  </a:lnTo>
                  <a:lnTo>
                    <a:pt x="25" y="200"/>
                  </a:lnTo>
                  <a:lnTo>
                    <a:pt x="23" y="196"/>
                  </a:lnTo>
                  <a:lnTo>
                    <a:pt x="23" y="193"/>
                  </a:lnTo>
                  <a:lnTo>
                    <a:pt x="28" y="189"/>
                  </a:lnTo>
                  <a:lnTo>
                    <a:pt x="30" y="188"/>
                  </a:lnTo>
                  <a:lnTo>
                    <a:pt x="36" y="182"/>
                  </a:lnTo>
                  <a:lnTo>
                    <a:pt x="40" y="180"/>
                  </a:lnTo>
                  <a:lnTo>
                    <a:pt x="51" y="173"/>
                  </a:lnTo>
                  <a:lnTo>
                    <a:pt x="63" y="170"/>
                  </a:lnTo>
                  <a:lnTo>
                    <a:pt x="80" y="170"/>
                  </a:lnTo>
                  <a:lnTo>
                    <a:pt x="84" y="169"/>
                  </a:lnTo>
                  <a:lnTo>
                    <a:pt x="86" y="166"/>
                  </a:lnTo>
                  <a:lnTo>
                    <a:pt x="89" y="162"/>
                  </a:lnTo>
                  <a:lnTo>
                    <a:pt x="92" y="156"/>
                  </a:lnTo>
                  <a:lnTo>
                    <a:pt x="92" y="154"/>
                  </a:lnTo>
                  <a:lnTo>
                    <a:pt x="90" y="152"/>
                  </a:lnTo>
                  <a:lnTo>
                    <a:pt x="81" y="152"/>
                  </a:lnTo>
                  <a:lnTo>
                    <a:pt x="77" y="154"/>
                  </a:lnTo>
                  <a:lnTo>
                    <a:pt x="71" y="156"/>
                  </a:lnTo>
                  <a:lnTo>
                    <a:pt x="65" y="160"/>
                  </a:lnTo>
                  <a:lnTo>
                    <a:pt x="58" y="162"/>
                  </a:lnTo>
                  <a:lnTo>
                    <a:pt x="45" y="162"/>
                  </a:lnTo>
                  <a:lnTo>
                    <a:pt x="36" y="160"/>
                  </a:lnTo>
                  <a:lnTo>
                    <a:pt x="25" y="158"/>
                  </a:lnTo>
                  <a:lnTo>
                    <a:pt x="15" y="154"/>
                  </a:lnTo>
                  <a:lnTo>
                    <a:pt x="11" y="151"/>
                  </a:lnTo>
                  <a:lnTo>
                    <a:pt x="6" y="143"/>
                  </a:lnTo>
                  <a:lnTo>
                    <a:pt x="3" y="140"/>
                  </a:lnTo>
                  <a:lnTo>
                    <a:pt x="2" y="137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3" y="133"/>
                  </a:lnTo>
                  <a:lnTo>
                    <a:pt x="11" y="130"/>
                  </a:lnTo>
                  <a:lnTo>
                    <a:pt x="22" y="128"/>
                  </a:lnTo>
                  <a:lnTo>
                    <a:pt x="34" y="125"/>
                  </a:lnTo>
                  <a:lnTo>
                    <a:pt x="47" y="118"/>
                  </a:lnTo>
                  <a:lnTo>
                    <a:pt x="54" y="125"/>
                  </a:lnTo>
                  <a:lnTo>
                    <a:pt x="66" y="132"/>
                  </a:lnTo>
                  <a:lnTo>
                    <a:pt x="81" y="134"/>
                  </a:lnTo>
                  <a:lnTo>
                    <a:pt x="86" y="134"/>
                  </a:lnTo>
                  <a:lnTo>
                    <a:pt x="88" y="132"/>
                  </a:lnTo>
                  <a:lnTo>
                    <a:pt x="88" y="128"/>
                  </a:lnTo>
                  <a:lnTo>
                    <a:pt x="85" y="123"/>
                  </a:lnTo>
                  <a:lnTo>
                    <a:pt x="80" y="118"/>
                  </a:lnTo>
                  <a:lnTo>
                    <a:pt x="74" y="115"/>
                  </a:lnTo>
                  <a:lnTo>
                    <a:pt x="71" y="115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58" y="108"/>
                  </a:lnTo>
                  <a:lnTo>
                    <a:pt x="52" y="106"/>
                  </a:lnTo>
                  <a:lnTo>
                    <a:pt x="41" y="104"/>
                  </a:lnTo>
                  <a:lnTo>
                    <a:pt x="36" y="104"/>
                  </a:lnTo>
                  <a:lnTo>
                    <a:pt x="32" y="103"/>
                  </a:lnTo>
                  <a:lnTo>
                    <a:pt x="29" y="102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5" y="92"/>
                  </a:lnTo>
                  <a:lnTo>
                    <a:pt x="25" y="86"/>
                  </a:lnTo>
                  <a:lnTo>
                    <a:pt x="29" y="82"/>
                  </a:lnTo>
                  <a:lnTo>
                    <a:pt x="33" y="80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3" y="75"/>
                  </a:lnTo>
                  <a:lnTo>
                    <a:pt x="55" y="75"/>
                  </a:lnTo>
                  <a:lnTo>
                    <a:pt x="58" y="74"/>
                  </a:lnTo>
                  <a:lnTo>
                    <a:pt x="62" y="74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1"/>
                  </a:lnTo>
                  <a:lnTo>
                    <a:pt x="75" y="69"/>
                  </a:lnTo>
                  <a:lnTo>
                    <a:pt x="84" y="65"/>
                  </a:lnTo>
                  <a:lnTo>
                    <a:pt x="92" y="62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8" y="62"/>
                  </a:lnTo>
                  <a:lnTo>
                    <a:pt x="116" y="60"/>
                  </a:lnTo>
                  <a:lnTo>
                    <a:pt x="123" y="58"/>
                  </a:lnTo>
                  <a:lnTo>
                    <a:pt x="126" y="56"/>
                  </a:lnTo>
                  <a:lnTo>
                    <a:pt x="129" y="54"/>
                  </a:lnTo>
                  <a:lnTo>
                    <a:pt x="132" y="49"/>
                  </a:lnTo>
                  <a:lnTo>
                    <a:pt x="134" y="44"/>
                  </a:lnTo>
                  <a:lnTo>
                    <a:pt x="136" y="43"/>
                  </a:lnTo>
                  <a:lnTo>
                    <a:pt x="136" y="41"/>
                  </a:lnTo>
                  <a:lnTo>
                    <a:pt x="137" y="41"/>
                  </a:lnTo>
                  <a:lnTo>
                    <a:pt x="138" y="43"/>
                  </a:lnTo>
                  <a:lnTo>
                    <a:pt x="144" y="45"/>
                  </a:lnTo>
                  <a:lnTo>
                    <a:pt x="148" y="48"/>
                  </a:lnTo>
                  <a:lnTo>
                    <a:pt x="153" y="54"/>
                  </a:lnTo>
                  <a:lnTo>
                    <a:pt x="163" y="54"/>
                  </a:lnTo>
                  <a:lnTo>
                    <a:pt x="168" y="51"/>
                  </a:lnTo>
                  <a:lnTo>
                    <a:pt x="173" y="51"/>
                  </a:lnTo>
                  <a:lnTo>
                    <a:pt x="177" y="52"/>
                  </a:lnTo>
                  <a:lnTo>
                    <a:pt x="181" y="52"/>
                  </a:lnTo>
                  <a:lnTo>
                    <a:pt x="185" y="54"/>
                  </a:lnTo>
                  <a:lnTo>
                    <a:pt x="188" y="54"/>
                  </a:lnTo>
                  <a:lnTo>
                    <a:pt x="190" y="55"/>
                  </a:lnTo>
                  <a:lnTo>
                    <a:pt x="194" y="55"/>
                  </a:lnTo>
                  <a:lnTo>
                    <a:pt x="201" y="54"/>
                  </a:lnTo>
                  <a:lnTo>
                    <a:pt x="218" y="51"/>
                  </a:lnTo>
                  <a:lnTo>
                    <a:pt x="224" y="51"/>
                  </a:lnTo>
                  <a:lnTo>
                    <a:pt x="234" y="54"/>
                  </a:lnTo>
                  <a:lnTo>
                    <a:pt x="253" y="62"/>
                  </a:lnTo>
                  <a:lnTo>
                    <a:pt x="260" y="63"/>
                  </a:lnTo>
                  <a:lnTo>
                    <a:pt x="267" y="63"/>
                  </a:lnTo>
                  <a:lnTo>
                    <a:pt x="278" y="62"/>
                  </a:lnTo>
                  <a:lnTo>
                    <a:pt x="290" y="60"/>
                  </a:lnTo>
                  <a:lnTo>
                    <a:pt x="302" y="58"/>
                  </a:lnTo>
                  <a:lnTo>
                    <a:pt x="312" y="56"/>
                  </a:lnTo>
                  <a:lnTo>
                    <a:pt x="317" y="55"/>
                  </a:lnTo>
                  <a:lnTo>
                    <a:pt x="322" y="58"/>
                  </a:lnTo>
                  <a:lnTo>
                    <a:pt x="335" y="69"/>
                  </a:lnTo>
                  <a:lnTo>
                    <a:pt x="343" y="74"/>
                  </a:lnTo>
                  <a:lnTo>
                    <a:pt x="352" y="74"/>
                  </a:lnTo>
                  <a:lnTo>
                    <a:pt x="361" y="73"/>
                  </a:lnTo>
                  <a:lnTo>
                    <a:pt x="367" y="74"/>
                  </a:lnTo>
                  <a:lnTo>
                    <a:pt x="378" y="80"/>
                  </a:lnTo>
                  <a:lnTo>
                    <a:pt x="379" y="80"/>
                  </a:lnTo>
                  <a:lnTo>
                    <a:pt x="382" y="81"/>
                  </a:lnTo>
                  <a:lnTo>
                    <a:pt x="390" y="89"/>
                  </a:lnTo>
                  <a:lnTo>
                    <a:pt x="393" y="91"/>
                  </a:lnTo>
                  <a:lnTo>
                    <a:pt x="398" y="88"/>
                  </a:lnTo>
                  <a:lnTo>
                    <a:pt x="402" y="85"/>
                  </a:lnTo>
                  <a:lnTo>
                    <a:pt x="405" y="82"/>
                  </a:lnTo>
                  <a:lnTo>
                    <a:pt x="409" y="80"/>
                  </a:lnTo>
                  <a:lnTo>
                    <a:pt x="410" y="77"/>
                  </a:lnTo>
                  <a:lnTo>
                    <a:pt x="412" y="75"/>
                  </a:lnTo>
                  <a:lnTo>
                    <a:pt x="412" y="73"/>
                  </a:lnTo>
                  <a:lnTo>
                    <a:pt x="413" y="73"/>
                  </a:lnTo>
                  <a:lnTo>
                    <a:pt x="416" y="71"/>
                  </a:lnTo>
                  <a:lnTo>
                    <a:pt x="424" y="71"/>
                  </a:lnTo>
                  <a:lnTo>
                    <a:pt x="434" y="74"/>
                  </a:lnTo>
                  <a:lnTo>
                    <a:pt x="447" y="75"/>
                  </a:lnTo>
                  <a:lnTo>
                    <a:pt x="457" y="75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75" y="66"/>
                  </a:lnTo>
                  <a:lnTo>
                    <a:pt x="484" y="65"/>
                  </a:lnTo>
                  <a:lnTo>
                    <a:pt x="492" y="67"/>
                  </a:lnTo>
                  <a:lnTo>
                    <a:pt x="499" y="70"/>
                  </a:lnTo>
                  <a:lnTo>
                    <a:pt x="505" y="71"/>
                  </a:lnTo>
                  <a:lnTo>
                    <a:pt x="506" y="70"/>
                  </a:lnTo>
                  <a:lnTo>
                    <a:pt x="509" y="69"/>
                  </a:lnTo>
                  <a:lnTo>
                    <a:pt x="513" y="65"/>
                  </a:lnTo>
                  <a:lnTo>
                    <a:pt x="514" y="65"/>
                  </a:lnTo>
                  <a:lnTo>
                    <a:pt x="516" y="63"/>
                  </a:lnTo>
                  <a:lnTo>
                    <a:pt x="517" y="65"/>
                  </a:lnTo>
                  <a:lnTo>
                    <a:pt x="518" y="67"/>
                  </a:lnTo>
                  <a:lnTo>
                    <a:pt x="520" y="71"/>
                  </a:lnTo>
                  <a:lnTo>
                    <a:pt x="523" y="74"/>
                  </a:lnTo>
                  <a:lnTo>
                    <a:pt x="524" y="77"/>
                  </a:lnTo>
                  <a:lnTo>
                    <a:pt x="525" y="78"/>
                  </a:lnTo>
                  <a:lnTo>
                    <a:pt x="525" y="80"/>
                  </a:lnTo>
                  <a:lnTo>
                    <a:pt x="528" y="78"/>
                  </a:lnTo>
                  <a:lnTo>
                    <a:pt x="533" y="73"/>
                  </a:lnTo>
                  <a:lnTo>
                    <a:pt x="536" y="71"/>
                  </a:lnTo>
                  <a:lnTo>
                    <a:pt x="540" y="69"/>
                  </a:lnTo>
                  <a:lnTo>
                    <a:pt x="543" y="67"/>
                  </a:lnTo>
                  <a:lnTo>
                    <a:pt x="551" y="67"/>
                  </a:lnTo>
                  <a:lnTo>
                    <a:pt x="561" y="69"/>
                  </a:lnTo>
                  <a:lnTo>
                    <a:pt x="588" y="69"/>
                  </a:lnTo>
                  <a:lnTo>
                    <a:pt x="596" y="70"/>
                  </a:lnTo>
                  <a:lnTo>
                    <a:pt x="606" y="73"/>
                  </a:lnTo>
                  <a:lnTo>
                    <a:pt x="611" y="77"/>
                  </a:lnTo>
                  <a:lnTo>
                    <a:pt x="618" y="80"/>
                  </a:lnTo>
                  <a:lnTo>
                    <a:pt x="626" y="82"/>
                  </a:lnTo>
                  <a:lnTo>
                    <a:pt x="636" y="84"/>
                  </a:lnTo>
                  <a:lnTo>
                    <a:pt x="643" y="88"/>
                  </a:lnTo>
                  <a:lnTo>
                    <a:pt x="646" y="89"/>
                  </a:lnTo>
                  <a:lnTo>
                    <a:pt x="652" y="89"/>
                  </a:lnTo>
                  <a:lnTo>
                    <a:pt x="657" y="85"/>
                  </a:lnTo>
                  <a:lnTo>
                    <a:pt x="658" y="82"/>
                  </a:lnTo>
                  <a:lnTo>
                    <a:pt x="658" y="81"/>
                  </a:lnTo>
                  <a:lnTo>
                    <a:pt x="657" y="80"/>
                  </a:lnTo>
                  <a:lnTo>
                    <a:pt x="651" y="77"/>
                  </a:lnTo>
                  <a:lnTo>
                    <a:pt x="646" y="71"/>
                  </a:lnTo>
                  <a:lnTo>
                    <a:pt x="643" y="70"/>
                  </a:lnTo>
                  <a:lnTo>
                    <a:pt x="640" y="65"/>
                  </a:lnTo>
                  <a:lnTo>
                    <a:pt x="636" y="59"/>
                  </a:lnTo>
                  <a:lnTo>
                    <a:pt x="625" y="45"/>
                  </a:lnTo>
                  <a:lnTo>
                    <a:pt x="622" y="41"/>
                  </a:lnTo>
                  <a:lnTo>
                    <a:pt x="620" y="38"/>
                  </a:lnTo>
                  <a:lnTo>
                    <a:pt x="617" y="40"/>
                  </a:lnTo>
                  <a:lnTo>
                    <a:pt x="616" y="43"/>
                  </a:lnTo>
                  <a:lnTo>
                    <a:pt x="613" y="47"/>
                  </a:lnTo>
                  <a:lnTo>
                    <a:pt x="607" y="54"/>
                  </a:lnTo>
                  <a:lnTo>
                    <a:pt x="599" y="56"/>
                  </a:lnTo>
                  <a:lnTo>
                    <a:pt x="575" y="59"/>
                  </a:lnTo>
                  <a:lnTo>
                    <a:pt x="566" y="59"/>
                  </a:lnTo>
                  <a:lnTo>
                    <a:pt x="562" y="56"/>
                  </a:lnTo>
                  <a:lnTo>
                    <a:pt x="559" y="52"/>
                  </a:lnTo>
                  <a:lnTo>
                    <a:pt x="555" y="48"/>
                  </a:lnTo>
                  <a:lnTo>
                    <a:pt x="547" y="47"/>
                  </a:lnTo>
                  <a:lnTo>
                    <a:pt x="542" y="45"/>
                  </a:lnTo>
                  <a:lnTo>
                    <a:pt x="538" y="45"/>
                  </a:lnTo>
                  <a:lnTo>
                    <a:pt x="535" y="44"/>
                  </a:lnTo>
                  <a:lnTo>
                    <a:pt x="533" y="43"/>
                  </a:lnTo>
                  <a:lnTo>
                    <a:pt x="535" y="41"/>
                  </a:lnTo>
                  <a:lnTo>
                    <a:pt x="535" y="40"/>
                  </a:lnTo>
                  <a:lnTo>
                    <a:pt x="536" y="38"/>
                  </a:lnTo>
                  <a:lnTo>
                    <a:pt x="539" y="37"/>
                  </a:lnTo>
                  <a:lnTo>
                    <a:pt x="540" y="37"/>
                  </a:lnTo>
                  <a:lnTo>
                    <a:pt x="544" y="34"/>
                  </a:lnTo>
                  <a:lnTo>
                    <a:pt x="549" y="29"/>
                  </a:lnTo>
                  <a:lnTo>
                    <a:pt x="554" y="12"/>
                  </a:lnTo>
                  <a:lnTo>
                    <a:pt x="557" y="8"/>
                  </a:lnTo>
                  <a:lnTo>
                    <a:pt x="561" y="6"/>
                  </a:lnTo>
                  <a:lnTo>
                    <a:pt x="569" y="6"/>
                  </a:lnTo>
                  <a:lnTo>
                    <a:pt x="579" y="7"/>
                  </a:lnTo>
                  <a:lnTo>
                    <a:pt x="588" y="7"/>
                  </a:lnTo>
                  <a:lnTo>
                    <a:pt x="595" y="6"/>
                  </a:lnTo>
                  <a:lnTo>
                    <a:pt x="603" y="6"/>
                  </a:lnTo>
                  <a:lnTo>
                    <a:pt x="613" y="7"/>
                  </a:lnTo>
                  <a:lnTo>
                    <a:pt x="621" y="6"/>
                  </a:lnTo>
                  <a:lnTo>
                    <a:pt x="626" y="3"/>
                  </a:lnTo>
                  <a:lnTo>
                    <a:pt x="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528888" y="1765300"/>
              <a:ext cx="25400" cy="174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2"/>
                </a:cxn>
                <a:cxn ang="0">
                  <a:pos x="16" y="4"/>
                </a:cxn>
                <a:cxn ang="0">
                  <a:pos x="16" y="10"/>
                </a:cxn>
                <a:cxn ang="0">
                  <a:pos x="15" y="11"/>
                </a:cxn>
                <a:cxn ang="0">
                  <a:pos x="9" y="11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7" y="0"/>
                </a:cxn>
              </a:cxnLst>
              <a:rect l="0" t="0" r="r" b="b"/>
              <a:pathLst>
                <a:path w="16" h="11">
                  <a:moveTo>
                    <a:pt x="7" y="0"/>
                  </a:moveTo>
                  <a:lnTo>
                    <a:pt x="11" y="2"/>
                  </a:lnTo>
                  <a:lnTo>
                    <a:pt x="16" y="4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9" y="11"/>
                  </a:lnTo>
                  <a:lnTo>
                    <a:pt x="5" y="10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587625" y="1785938"/>
              <a:ext cx="23813" cy="174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7" y="11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5" y="9"/>
                  </a:lnTo>
                  <a:lnTo>
                    <a:pt x="12" y="11"/>
                  </a:lnTo>
                  <a:lnTo>
                    <a:pt x="7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744663" y="1409700"/>
              <a:ext cx="347663" cy="9683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5" y="8"/>
                </a:cxn>
                <a:cxn ang="0">
                  <a:pos x="90" y="15"/>
                </a:cxn>
                <a:cxn ang="0">
                  <a:pos x="111" y="17"/>
                </a:cxn>
                <a:cxn ang="0">
                  <a:pos x="125" y="19"/>
                </a:cxn>
                <a:cxn ang="0">
                  <a:pos x="132" y="24"/>
                </a:cxn>
                <a:cxn ang="0">
                  <a:pos x="141" y="30"/>
                </a:cxn>
                <a:cxn ang="0">
                  <a:pos x="148" y="31"/>
                </a:cxn>
                <a:cxn ang="0">
                  <a:pos x="157" y="24"/>
                </a:cxn>
                <a:cxn ang="0">
                  <a:pos x="162" y="20"/>
                </a:cxn>
                <a:cxn ang="0">
                  <a:pos x="168" y="15"/>
                </a:cxn>
                <a:cxn ang="0">
                  <a:pos x="181" y="13"/>
                </a:cxn>
                <a:cxn ang="0">
                  <a:pos x="185" y="17"/>
                </a:cxn>
                <a:cxn ang="0">
                  <a:pos x="189" y="24"/>
                </a:cxn>
                <a:cxn ang="0">
                  <a:pos x="196" y="27"/>
                </a:cxn>
                <a:cxn ang="0">
                  <a:pos x="204" y="24"/>
                </a:cxn>
                <a:cxn ang="0">
                  <a:pos x="211" y="20"/>
                </a:cxn>
                <a:cxn ang="0">
                  <a:pos x="216" y="21"/>
                </a:cxn>
                <a:cxn ang="0">
                  <a:pos x="219" y="26"/>
                </a:cxn>
                <a:cxn ang="0">
                  <a:pos x="216" y="34"/>
                </a:cxn>
                <a:cxn ang="0">
                  <a:pos x="215" y="47"/>
                </a:cxn>
                <a:cxn ang="0">
                  <a:pos x="209" y="54"/>
                </a:cxn>
                <a:cxn ang="0">
                  <a:pos x="205" y="58"/>
                </a:cxn>
                <a:cxn ang="0">
                  <a:pos x="194" y="61"/>
                </a:cxn>
                <a:cxn ang="0">
                  <a:pos x="173" y="57"/>
                </a:cxn>
                <a:cxn ang="0">
                  <a:pos x="149" y="56"/>
                </a:cxn>
                <a:cxn ang="0">
                  <a:pos x="132" y="58"/>
                </a:cxn>
                <a:cxn ang="0">
                  <a:pos x="115" y="57"/>
                </a:cxn>
                <a:cxn ang="0">
                  <a:pos x="111" y="53"/>
                </a:cxn>
                <a:cxn ang="0">
                  <a:pos x="107" y="43"/>
                </a:cxn>
                <a:cxn ang="0">
                  <a:pos x="101" y="39"/>
                </a:cxn>
                <a:cxn ang="0">
                  <a:pos x="92" y="43"/>
                </a:cxn>
                <a:cxn ang="0">
                  <a:pos x="84" y="49"/>
                </a:cxn>
                <a:cxn ang="0">
                  <a:pos x="80" y="47"/>
                </a:cxn>
                <a:cxn ang="0">
                  <a:pos x="71" y="38"/>
                </a:cxn>
                <a:cxn ang="0">
                  <a:pos x="70" y="31"/>
                </a:cxn>
                <a:cxn ang="0">
                  <a:pos x="63" y="27"/>
                </a:cxn>
                <a:cxn ang="0">
                  <a:pos x="49" y="31"/>
                </a:cxn>
                <a:cxn ang="0">
                  <a:pos x="39" y="34"/>
                </a:cxn>
                <a:cxn ang="0">
                  <a:pos x="8" y="35"/>
                </a:cxn>
                <a:cxn ang="0">
                  <a:pos x="2" y="3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7" y="23"/>
                </a:cxn>
                <a:cxn ang="0">
                  <a:pos x="18" y="19"/>
                </a:cxn>
                <a:cxn ang="0">
                  <a:pos x="17" y="16"/>
                </a:cxn>
                <a:cxn ang="0">
                  <a:pos x="15" y="12"/>
                </a:cxn>
                <a:cxn ang="0">
                  <a:pos x="22" y="10"/>
                </a:cxn>
                <a:cxn ang="0">
                  <a:pos x="41" y="5"/>
                </a:cxn>
                <a:cxn ang="0">
                  <a:pos x="65" y="0"/>
                </a:cxn>
              </a:cxnLst>
              <a:rect l="0" t="0" r="r" b="b"/>
              <a:pathLst>
                <a:path w="219" h="61">
                  <a:moveTo>
                    <a:pt x="65" y="0"/>
                  </a:moveTo>
                  <a:lnTo>
                    <a:pt x="74" y="0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6" y="12"/>
                  </a:lnTo>
                  <a:lnTo>
                    <a:pt x="90" y="15"/>
                  </a:lnTo>
                  <a:lnTo>
                    <a:pt x="100" y="16"/>
                  </a:lnTo>
                  <a:lnTo>
                    <a:pt x="111" y="17"/>
                  </a:lnTo>
                  <a:lnTo>
                    <a:pt x="119" y="19"/>
                  </a:lnTo>
                  <a:lnTo>
                    <a:pt x="125" y="19"/>
                  </a:lnTo>
                  <a:lnTo>
                    <a:pt x="129" y="23"/>
                  </a:lnTo>
                  <a:lnTo>
                    <a:pt x="132" y="24"/>
                  </a:lnTo>
                  <a:lnTo>
                    <a:pt x="136" y="27"/>
                  </a:lnTo>
                  <a:lnTo>
                    <a:pt x="141" y="30"/>
                  </a:lnTo>
                  <a:lnTo>
                    <a:pt x="142" y="31"/>
                  </a:lnTo>
                  <a:lnTo>
                    <a:pt x="148" y="31"/>
                  </a:lnTo>
                  <a:lnTo>
                    <a:pt x="156" y="27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2" y="20"/>
                  </a:lnTo>
                  <a:lnTo>
                    <a:pt x="164" y="17"/>
                  </a:lnTo>
                  <a:lnTo>
                    <a:pt x="168" y="15"/>
                  </a:lnTo>
                  <a:lnTo>
                    <a:pt x="174" y="13"/>
                  </a:lnTo>
                  <a:lnTo>
                    <a:pt x="181" y="13"/>
                  </a:lnTo>
                  <a:lnTo>
                    <a:pt x="182" y="16"/>
                  </a:lnTo>
                  <a:lnTo>
                    <a:pt x="185" y="17"/>
                  </a:lnTo>
                  <a:lnTo>
                    <a:pt x="188" y="23"/>
                  </a:lnTo>
                  <a:lnTo>
                    <a:pt x="189" y="24"/>
                  </a:lnTo>
                  <a:lnTo>
                    <a:pt x="192" y="26"/>
                  </a:lnTo>
                  <a:lnTo>
                    <a:pt x="196" y="27"/>
                  </a:lnTo>
                  <a:lnTo>
                    <a:pt x="199" y="27"/>
                  </a:lnTo>
                  <a:lnTo>
                    <a:pt x="204" y="24"/>
                  </a:lnTo>
                  <a:lnTo>
                    <a:pt x="208" y="21"/>
                  </a:lnTo>
                  <a:lnTo>
                    <a:pt x="211" y="20"/>
                  </a:lnTo>
                  <a:lnTo>
                    <a:pt x="214" y="20"/>
                  </a:lnTo>
                  <a:lnTo>
                    <a:pt x="216" y="21"/>
                  </a:lnTo>
                  <a:lnTo>
                    <a:pt x="218" y="24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6" y="34"/>
                  </a:lnTo>
                  <a:lnTo>
                    <a:pt x="215" y="42"/>
                  </a:lnTo>
                  <a:lnTo>
                    <a:pt x="215" y="47"/>
                  </a:lnTo>
                  <a:lnTo>
                    <a:pt x="214" y="50"/>
                  </a:lnTo>
                  <a:lnTo>
                    <a:pt x="209" y="54"/>
                  </a:lnTo>
                  <a:lnTo>
                    <a:pt x="207" y="56"/>
                  </a:lnTo>
                  <a:lnTo>
                    <a:pt x="205" y="58"/>
                  </a:lnTo>
                  <a:lnTo>
                    <a:pt x="201" y="61"/>
                  </a:lnTo>
                  <a:lnTo>
                    <a:pt x="194" y="61"/>
                  </a:lnTo>
                  <a:lnTo>
                    <a:pt x="186" y="60"/>
                  </a:lnTo>
                  <a:lnTo>
                    <a:pt x="173" y="57"/>
                  </a:lnTo>
                  <a:lnTo>
                    <a:pt x="162" y="56"/>
                  </a:lnTo>
                  <a:lnTo>
                    <a:pt x="149" y="56"/>
                  </a:lnTo>
                  <a:lnTo>
                    <a:pt x="140" y="57"/>
                  </a:lnTo>
                  <a:lnTo>
                    <a:pt x="132" y="58"/>
                  </a:lnTo>
                  <a:lnTo>
                    <a:pt x="122" y="58"/>
                  </a:lnTo>
                  <a:lnTo>
                    <a:pt x="115" y="57"/>
                  </a:lnTo>
                  <a:lnTo>
                    <a:pt x="112" y="56"/>
                  </a:lnTo>
                  <a:lnTo>
                    <a:pt x="111" y="53"/>
                  </a:lnTo>
                  <a:lnTo>
                    <a:pt x="110" y="49"/>
                  </a:lnTo>
                  <a:lnTo>
                    <a:pt x="107" y="43"/>
                  </a:lnTo>
                  <a:lnTo>
                    <a:pt x="104" y="41"/>
                  </a:lnTo>
                  <a:lnTo>
                    <a:pt x="101" y="39"/>
                  </a:lnTo>
                  <a:lnTo>
                    <a:pt x="96" y="42"/>
                  </a:lnTo>
                  <a:lnTo>
                    <a:pt x="92" y="43"/>
                  </a:lnTo>
                  <a:lnTo>
                    <a:pt x="89" y="46"/>
                  </a:lnTo>
                  <a:lnTo>
                    <a:pt x="84" y="49"/>
                  </a:lnTo>
                  <a:lnTo>
                    <a:pt x="82" y="49"/>
                  </a:lnTo>
                  <a:lnTo>
                    <a:pt x="80" y="47"/>
                  </a:lnTo>
                  <a:lnTo>
                    <a:pt x="74" y="42"/>
                  </a:lnTo>
                  <a:lnTo>
                    <a:pt x="71" y="38"/>
                  </a:lnTo>
                  <a:lnTo>
                    <a:pt x="70" y="35"/>
                  </a:lnTo>
                  <a:lnTo>
                    <a:pt x="70" y="31"/>
                  </a:lnTo>
                  <a:lnTo>
                    <a:pt x="69" y="28"/>
                  </a:lnTo>
                  <a:lnTo>
                    <a:pt x="63" y="27"/>
                  </a:lnTo>
                  <a:lnTo>
                    <a:pt x="56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9" y="34"/>
                  </a:lnTo>
                  <a:lnTo>
                    <a:pt x="28" y="35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7" y="23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41" y="5"/>
                  </a:lnTo>
                  <a:lnTo>
                    <a:pt x="54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931988" y="1377950"/>
              <a:ext cx="69850" cy="4445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2"/>
                </a:cxn>
                <a:cxn ang="0">
                  <a:pos x="44" y="7"/>
                </a:cxn>
                <a:cxn ang="0">
                  <a:pos x="44" y="13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41" y="25"/>
                </a:cxn>
                <a:cxn ang="0">
                  <a:pos x="38" y="26"/>
                </a:cxn>
                <a:cxn ang="0">
                  <a:pos x="37" y="28"/>
                </a:cxn>
                <a:cxn ang="0">
                  <a:pos x="33" y="28"/>
                </a:cxn>
                <a:cxn ang="0">
                  <a:pos x="31" y="26"/>
                </a:cxn>
                <a:cxn ang="0">
                  <a:pos x="29" y="25"/>
                </a:cxn>
                <a:cxn ang="0">
                  <a:pos x="23" y="24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1" y="26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15" y="10"/>
                </a:cxn>
                <a:cxn ang="0">
                  <a:pos x="23" y="4"/>
                </a:cxn>
                <a:cxn ang="0">
                  <a:pos x="31" y="2"/>
                </a:cxn>
                <a:cxn ang="0">
                  <a:pos x="38" y="0"/>
                </a:cxn>
              </a:cxnLst>
              <a:rect l="0" t="0" r="r" b="b"/>
              <a:pathLst>
                <a:path w="44" h="28">
                  <a:moveTo>
                    <a:pt x="38" y="0"/>
                  </a:moveTo>
                  <a:lnTo>
                    <a:pt x="42" y="2"/>
                  </a:lnTo>
                  <a:lnTo>
                    <a:pt x="44" y="7"/>
                  </a:lnTo>
                  <a:lnTo>
                    <a:pt x="44" y="13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1" y="25"/>
                  </a:lnTo>
                  <a:lnTo>
                    <a:pt x="38" y="26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31" y="26"/>
                  </a:lnTo>
                  <a:lnTo>
                    <a:pt x="29" y="25"/>
                  </a:lnTo>
                  <a:lnTo>
                    <a:pt x="23" y="24"/>
                  </a:lnTo>
                  <a:lnTo>
                    <a:pt x="9" y="26"/>
                  </a:lnTo>
                  <a:lnTo>
                    <a:pt x="4" y="28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15" y="10"/>
                  </a:lnTo>
                  <a:lnTo>
                    <a:pt x="23" y="4"/>
                  </a:lnTo>
                  <a:lnTo>
                    <a:pt x="31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092325" y="1365250"/>
              <a:ext cx="122238" cy="539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5" y="4"/>
                </a:cxn>
                <a:cxn ang="0">
                  <a:pos x="60" y="6"/>
                </a:cxn>
                <a:cxn ang="0">
                  <a:pos x="66" y="8"/>
                </a:cxn>
                <a:cxn ang="0">
                  <a:pos x="70" y="12"/>
                </a:cxn>
                <a:cxn ang="0">
                  <a:pos x="71" y="15"/>
                </a:cxn>
                <a:cxn ang="0">
                  <a:pos x="74" y="19"/>
                </a:cxn>
                <a:cxn ang="0">
                  <a:pos x="75" y="22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5" y="34"/>
                </a:cxn>
                <a:cxn ang="0">
                  <a:pos x="68" y="34"/>
                </a:cxn>
                <a:cxn ang="0">
                  <a:pos x="64" y="33"/>
                </a:cxn>
                <a:cxn ang="0">
                  <a:pos x="60" y="33"/>
                </a:cxn>
                <a:cxn ang="0">
                  <a:pos x="53" y="32"/>
                </a:cxn>
                <a:cxn ang="0">
                  <a:pos x="49" y="30"/>
                </a:cxn>
                <a:cxn ang="0">
                  <a:pos x="47" y="29"/>
                </a:cxn>
                <a:cxn ang="0">
                  <a:pos x="44" y="26"/>
                </a:cxn>
                <a:cxn ang="0">
                  <a:pos x="44" y="22"/>
                </a:cxn>
                <a:cxn ang="0">
                  <a:pos x="40" y="21"/>
                </a:cxn>
                <a:cxn ang="0">
                  <a:pos x="31" y="21"/>
                </a:cxn>
                <a:cxn ang="0">
                  <a:pos x="23" y="22"/>
                </a:cxn>
                <a:cxn ang="0">
                  <a:pos x="11" y="22"/>
                </a:cxn>
                <a:cxn ang="0">
                  <a:pos x="7" y="21"/>
                </a:cxn>
                <a:cxn ang="0">
                  <a:pos x="3" y="18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1" y="7"/>
                </a:cxn>
                <a:cxn ang="0">
                  <a:pos x="4" y="4"/>
                </a:cxn>
                <a:cxn ang="0">
                  <a:pos x="7" y="3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21" y="1"/>
                </a:cxn>
                <a:cxn ang="0">
                  <a:pos x="36" y="0"/>
                </a:cxn>
              </a:cxnLst>
              <a:rect l="0" t="0" r="r" b="b"/>
              <a:pathLst>
                <a:path w="77" h="34">
                  <a:moveTo>
                    <a:pt x="36" y="0"/>
                  </a:moveTo>
                  <a:lnTo>
                    <a:pt x="55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0" y="12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5" y="22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5" y="34"/>
                  </a:lnTo>
                  <a:lnTo>
                    <a:pt x="68" y="34"/>
                  </a:lnTo>
                  <a:lnTo>
                    <a:pt x="64" y="33"/>
                  </a:lnTo>
                  <a:lnTo>
                    <a:pt x="60" y="33"/>
                  </a:lnTo>
                  <a:lnTo>
                    <a:pt x="53" y="32"/>
                  </a:lnTo>
                  <a:lnTo>
                    <a:pt x="49" y="30"/>
                  </a:lnTo>
                  <a:lnTo>
                    <a:pt x="47" y="29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0" y="21"/>
                  </a:lnTo>
                  <a:lnTo>
                    <a:pt x="31" y="21"/>
                  </a:lnTo>
                  <a:lnTo>
                    <a:pt x="23" y="22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21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111375" y="1439863"/>
              <a:ext cx="130175" cy="555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0" y="0"/>
                </a:cxn>
                <a:cxn ang="0">
                  <a:pos x="78" y="2"/>
                </a:cxn>
                <a:cxn ang="0">
                  <a:pos x="82" y="7"/>
                </a:cxn>
                <a:cxn ang="0">
                  <a:pos x="82" y="13"/>
                </a:cxn>
                <a:cxn ang="0">
                  <a:pos x="77" y="22"/>
                </a:cxn>
                <a:cxn ang="0">
                  <a:pos x="69" y="27"/>
                </a:cxn>
                <a:cxn ang="0">
                  <a:pos x="58" y="27"/>
                </a:cxn>
                <a:cxn ang="0">
                  <a:pos x="55" y="28"/>
                </a:cxn>
                <a:cxn ang="0">
                  <a:pos x="54" y="28"/>
                </a:cxn>
                <a:cxn ang="0">
                  <a:pos x="52" y="27"/>
                </a:cxn>
                <a:cxn ang="0">
                  <a:pos x="52" y="24"/>
                </a:cxn>
                <a:cxn ang="0">
                  <a:pos x="51" y="22"/>
                </a:cxn>
                <a:cxn ang="0">
                  <a:pos x="47" y="18"/>
                </a:cxn>
                <a:cxn ang="0">
                  <a:pos x="40" y="16"/>
                </a:cxn>
                <a:cxn ang="0">
                  <a:pos x="32" y="16"/>
                </a:cxn>
                <a:cxn ang="0">
                  <a:pos x="25" y="18"/>
                </a:cxn>
                <a:cxn ang="0">
                  <a:pos x="21" y="18"/>
                </a:cxn>
                <a:cxn ang="0">
                  <a:pos x="18" y="19"/>
                </a:cxn>
                <a:cxn ang="0">
                  <a:pos x="17" y="20"/>
                </a:cxn>
                <a:cxn ang="0">
                  <a:pos x="15" y="24"/>
                </a:cxn>
                <a:cxn ang="0">
                  <a:pos x="13" y="27"/>
                </a:cxn>
                <a:cxn ang="0">
                  <a:pos x="11" y="31"/>
                </a:cxn>
                <a:cxn ang="0">
                  <a:pos x="10" y="34"/>
                </a:cxn>
                <a:cxn ang="0">
                  <a:pos x="7" y="35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0" y="31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9"/>
                </a:cxn>
                <a:cxn ang="0">
                  <a:pos x="3" y="4"/>
                </a:cxn>
                <a:cxn ang="0">
                  <a:pos x="9" y="2"/>
                </a:cxn>
                <a:cxn ang="0">
                  <a:pos x="18" y="1"/>
                </a:cxn>
                <a:cxn ang="0">
                  <a:pos x="55" y="1"/>
                </a:cxn>
                <a:cxn ang="0">
                  <a:pos x="65" y="0"/>
                </a:cxn>
              </a:cxnLst>
              <a:rect l="0" t="0" r="r" b="b"/>
              <a:pathLst>
                <a:path w="82" h="35">
                  <a:moveTo>
                    <a:pt x="65" y="0"/>
                  </a:moveTo>
                  <a:lnTo>
                    <a:pt x="70" y="0"/>
                  </a:lnTo>
                  <a:lnTo>
                    <a:pt x="78" y="2"/>
                  </a:lnTo>
                  <a:lnTo>
                    <a:pt x="82" y="7"/>
                  </a:lnTo>
                  <a:lnTo>
                    <a:pt x="82" y="13"/>
                  </a:lnTo>
                  <a:lnTo>
                    <a:pt x="77" y="22"/>
                  </a:lnTo>
                  <a:lnTo>
                    <a:pt x="69" y="27"/>
                  </a:lnTo>
                  <a:lnTo>
                    <a:pt x="58" y="27"/>
                  </a:lnTo>
                  <a:lnTo>
                    <a:pt x="55" y="28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2" y="24"/>
                  </a:lnTo>
                  <a:lnTo>
                    <a:pt x="51" y="22"/>
                  </a:lnTo>
                  <a:lnTo>
                    <a:pt x="47" y="18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10" y="34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4"/>
                  </a:lnTo>
                  <a:lnTo>
                    <a:pt x="9" y="2"/>
                  </a:lnTo>
                  <a:lnTo>
                    <a:pt x="18" y="1"/>
                  </a:lnTo>
                  <a:lnTo>
                    <a:pt x="55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155825" y="1509713"/>
              <a:ext cx="106363" cy="666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3" y="1"/>
                </a:cxn>
                <a:cxn ang="0">
                  <a:pos x="58" y="2"/>
                </a:cxn>
                <a:cxn ang="0">
                  <a:pos x="63" y="8"/>
                </a:cxn>
                <a:cxn ang="0">
                  <a:pos x="65" y="16"/>
                </a:cxn>
                <a:cxn ang="0">
                  <a:pos x="67" y="23"/>
                </a:cxn>
                <a:cxn ang="0">
                  <a:pos x="65" y="26"/>
                </a:cxn>
                <a:cxn ang="0">
                  <a:pos x="63" y="28"/>
                </a:cxn>
                <a:cxn ang="0">
                  <a:pos x="61" y="31"/>
                </a:cxn>
                <a:cxn ang="0">
                  <a:pos x="58" y="34"/>
                </a:cxn>
                <a:cxn ang="0">
                  <a:pos x="56" y="38"/>
                </a:cxn>
                <a:cxn ang="0">
                  <a:pos x="50" y="41"/>
                </a:cxn>
                <a:cxn ang="0">
                  <a:pos x="46" y="42"/>
                </a:cxn>
                <a:cxn ang="0">
                  <a:pos x="43" y="42"/>
                </a:cxn>
                <a:cxn ang="0">
                  <a:pos x="41" y="41"/>
                </a:cxn>
                <a:cxn ang="0">
                  <a:pos x="35" y="35"/>
                </a:cxn>
                <a:cxn ang="0">
                  <a:pos x="34" y="32"/>
                </a:cxn>
                <a:cxn ang="0">
                  <a:pos x="32" y="28"/>
                </a:cxn>
                <a:cxn ang="0">
                  <a:pos x="30" y="23"/>
                </a:cxn>
                <a:cxn ang="0">
                  <a:pos x="30" y="20"/>
                </a:cxn>
                <a:cxn ang="0">
                  <a:pos x="27" y="19"/>
                </a:cxn>
                <a:cxn ang="0">
                  <a:pos x="13" y="21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1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8" y="2"/>
                </a:cxn>
                <a:cxn ang="0">
                  <a:pos x="30" y="2"/>
                </a:cxn>
                <a:cxn ang="0">
                  <a:pos x="35" y="1"/>
                </a:cxn>
                <a:cxn ang="0">
                  <a:pos x="43" y="0"/>
                </a:cxn>
              </a:cxnLst>
              <a:rect l="0" t="0" r="r" b="b"/>
              <a:pathLst>
                <a:path w="67" h="42">
                  <a:moveTo>
                    <a:pt x="43" y="0"/>
                  </a:moveTo>
                  <a:lnTo>
                    <a:pt x="53" y="1"/>
                  </a:lnTo>
                  <a:lnTo>
                    <a:pt x="58" y="2"/>
                  </a:lnTo>
                  <a:lnTo>
                    <a:pt x="63" y="8"/>
                  </a:lnTo>
                  <a:lnTo>
                    <a:pt x="65" y="16"/>
                  </a:lnTo>
                  <a:lnTo>
                    <a:pt x="67" y="23"/>
                  </a:lnTo>
                  <a:lnTo>
                    <a:pt x="65" y="26"/>
                  </a:lnTo>
                  <a:lnTo>
                    <a:pt x="63" y="28"/>
                  </a:lnTo>
                  <a:lnTo>
                    <a:pt x="61" y="31"/>
                  </a:lnTo>
                  <a:lnTo>
                    <a:pt x="58" y="34"/>
                  </a:lnTo>
                  <a:lnTo>
                    <a:pt x="56" y="38"/>
                  </a:lnTo>
                  <a:lnTo>
                    <a:pt x="50" y="41"/>
                  </a:lnTo>
                  <a:lnTo>
                    <a:pt x="46" y="42"/>
                  </a:lnTo>
                  <a:lnTo>
                    <a:pt x="43" y="42"/>
                  </a:lnTo>
                  <a:lnTo>
                    <a:pt x="41" y="41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32" y="28"/>
                  </a:lnTo>
                  <a:lnTo>
                    <a:pt x="30" y="23"/>
                  </a:lnTo>
                  <a:lnTo>
                    <a:pt x="30" y="20"/>
                  </a:lnTo>
                  <a:lnTo>
                    <a:pt x="27" y="19"/>
                  </a:lnTo>
                  <a:lnTo>
                    <a:pt x="13" y="21"/>
                  </a:lnTo>
                  <a:lnTo>
                    <a:pt x="8" y="21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5"/>
                  </a:lnTo>
                  <a:lnTo>
                    <a:pt x="8" y="2"/>
                  </a:lnTo>
                  <a:lnTo>
                    <a:pt x="30" y="2"/>
                  </a:lnTo>
                  <a:lnTo>
                    <a:pt x="35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287588" y="1498600"/>
              <a:ext cx="77788" cy="381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3" y="0"/>
                </a:cxn>
                <a:cxn ang="0">
                  <a:pos x="36" y="1"/>
                </a:cxn>
                <a:cxn ang="0">
                  <a:pos x="38" y="4"/>
                </a:cxn>
                <a:cxn ang="0">
                  <a:pos x="42" y="5"/>
                </a:cxn>
                <a:cxn ang="0">
                  <a:pos x="45" y="5"/>
                </a:cxn>
                <a:cxn ang="0">
                  <a:pos x="48" y="7"/>
                </a:cxn>
                <a:cxn ang="0">
                  <a:pos x="49" y="8"/>
                </a:cxn>
                <a:cxn ang="0">
                  <a:pos x="49" y="18"/>
                </a:cxn>
                <a:cxn ang="0">
                  <a:pos x="48" y="19"/>
                </a:cxn>
                <a:cxn ang="0">
                  <a:pos x="45" y="20"/>
                </a:cxn>
                <a:cxn ang="0">
                  <a:pos x="32" y="22"/>
                </a:cxn>
                <a:cxn ang="0">
                  <a:pos x="15" y="24"/>
                </a:cxn>
                <a:cxn ang="0">
                  <a:pos x="6" y="24"/>
                </a:cxn>
                <a:cxn ang="0">
                  <a:pos x="3" y="23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6" y="11"/>
                </a:cxn>
                <a:cxn ang="0">
                  <a:pos x="14" y="7"/>
                </a:cxn>
                <a:cxn ang="0">
                  <a:pos x="21" y="2"/>
                </a:cxn>
                <a:cxn ang="0">
                  <a:pos x="26" y="0"/>
                </a:cxn>
              </a:cxnLst>
              <a:rect l="0" t="0" r="r" b="b"/>
              <a:pathLst>
                <a:path w="49" h="24">
                  <a:moveTo>
                    <a:pt x="26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8" y="4"/>
                  </a:lnTo>
                  <a:lnTo>
                    <a:pt x="42" y="5"/>
                  </a:lnTo>
                  <a:lnTo>
                    <a:pt x="45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49" y="18"/>
                  </a:lnTo>
                  <a:lnTo>
                    <a:pt x="48" y="19"/>
                  </a:lnTo>
                  <a:lnTo>
                    <a:pt x="45" y="20"/>
                  </a:lnTo>
                  <a:lnTo>
                    <a:pt x="32" y="22"/>
                  </a:lnTo>
                  <a:lnTo>
                    <a:pt x="15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6" y="11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282825" y="1463675"/>
              <a:ext cx="39688" cy="238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" y="0"/>
                </a:cxn>
                <a:cxn ang="0">
                  <a:pos x="21" y="3"/>
                </a:cxn>
                <a:cxn ang="0">
                  <a:pos x="25" y="9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2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25" h="15">
                  <a:moveTo>
                    <a:pt x="6" y="0"/>
                  </a:moveTo>
                  <a:lnTo>
                    <a:pt x="13" y="0"/>
                  </a:lnTo>
                  <a:lnTo>
                    <a:pt x="21" y="3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2"/>
                  </a:lnTo>
                  <a:lnTo>
                    <a:pt x="2" y="9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2251075" y="1389063"/>
              <a:ext cx="349250" cy="1047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3"/>
                </a:cxn>
                <a:cxn ang="0">
                  <a:pos x="11" y="4"/>
                </a:cxn>
                <a:cxn ang="0">
                  <a:pos x="19" y="7"/>
                </a:cxn>
                <a:cxn ang="0">
                  <a:pos x="26" y="10"/>
                </a:cxn>
                <a:cxn ang="0">
                  <a:pos x="35" y="13"/>
                </a:cxn>
                <a:cxn ang="0">
                  <a:pos x="42" y="14"/>
                </a:cxn>
                <a:cxn ang="0">
                  <a:pos x="46" y="15"/>
                </a:cxn>
                <a:cxn ang="0">
                  <a:pos x="52" y="17"/>
                </a:cxn>
                <a:cxn ang="0">
                  <a:pos x="59" y="19"/>
                </a:cxn>
                <a:cxn ang="0">
                  <a:pos x="67" y="25"/>
                </a:cxn>
                <a:cxn ang="0">
                  <a:pos x="74" y="32"/>
                </a:cxn>
                <a:cxn ang="0">
                  <a:pos x="81" y="36"/>
                </a:cxn>
                <a:cxn ang="0">
                  <a:pos x="87" y="41"/>
                </a:cxn>
                <a:cxn ang="0">
                  <a:pos x="94" y="45"/>
                </a:cxn>
                <a:cxn ang="0">
                  <a:pos x="102" y="47"/>
                </a:cxn>
                <a:cxn ang="0">
                  <a:pos x="117" y="45"/>
                </a:cxn>
                <a:cxn ang="0">
                  <a:pos x="135" y="47"/>
                </a:cxn>
                <a:cxn ang="0">
                  <a:pos x="145" y="47"/>
                </a:cxn>
                <a:cxn ang="0">
                  <a:pos x="157" y="48"/>
                </a:cxn>
                <a:cxn ang="0">
                  <a:pos x="171" y="48"/>
                </a:cxn>
                <a:cxn ang="0">
                  <a:pos x="182" y="47"/>
                </a:cxn>
                <a:cxn ang="0">
                  <a:pos x="195" y="47"/>
                </a:cxn>
                <a:cxn ang="0">
                  <a:pos x="204" y="48"/>
                </a:cxn>
                <a:cxn ang="0">
                  <a:pos x="212" y="51"/>
                </a:cxn>
                <a:cxn ang="0">
                  <a:pos x="219" y="54"/>
                </a:cxn>
                <a:cxn ang="0">
                  <a:pos x="220" y="56"/>
                </a:cxn>
                <a:cxn ang="0">
                  <a:pos x="220" y="58"/>
                </a:cxn>
                <a:cxn ang="0">
                  <a:pos x="213" y="65"/>
                </a:cxn>
                <a:cxn ang="0">
                  <a:pos x="209" y="65"/>
                </a:cxn>
                <a:cxn ang="0">
                  <a:pos x="204" y="66"/>
                </a:cxn>
                <a:cxn ang="0">
                  <a:pos x="187" y="65"/>
                </a:cxn>
                <a:cxn ang="0">
                  <a:pos x="167" y="63"/>
                </a:cxn>
                <a:cxn ang="0">
                  <a:pos x="149" y="62"/>
                </a:cxn>
                <a:cxn ang="0">
                  <a:pos x="137" y="62"/>
                </a:cxn>
                <a:cxn ang="0">
                  <a:pos x="126" y="63"/>
                </a:cxn>
                <a:cxn ang="0">
                  <a:pos x="119" y="65"/>
                </a:cxn>
                <a:cxn ang="0">
                  <a:pos x="116" y="65"/>
                </a:cxn>
                <a:cxn ang="0">
                  <a:pos x="94" y="62"/>
                </a:cxn>
                <a:cxn ang="0">
                  <a:pos x="91" y="60"/>
                </a:cxn>
                <a:cxn ang="0">
                  <a:pos x="83" y="58"/>
                </a:cxn>
                <a:cxn ang="0">
                  <a:pos x="75" y="52"/>
                </a:cxn>
                <a:cxn ang="0">
                  <a:pos x="68" y="47"/>
                </a:cxn>
                <a:cxn ang="0">
                  <a:pos x="63" y="41"/>
                </a:cxn>
                <a:cxn ang="0">
                  <a:pos x="44" y="36"/>
                </a:cxn>
                <a:cxn ang="0">
                  <a:pos x="35" y="33"/>
                </a:cxn>
                <a:cxn ang="0">
                  <a:pos x="26" y="28"/>
                </a:cxn>
                <a:cxn ang="0">
                  <a:pos x="15" y="22"/>
                </a:cxn>
                <a:cxn ang="0">
                  <a:pos x="5" y="17"/>
                </a:cxn>
                <a:cxn ang="0">
                  <a:pos x="3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20" h="66">
                  <a:moveTo>
                    <a:pt x="1" y="0"/>
                  </a:moveTo>
                  <a:lnTo>
                    <a:pt x="4" y="3"/>
                  </a:lnTo>
                  <a:lnTo>
                    <a:pt x="11" y="4"/>
                  </a:lnTo>
                  <a:lnTo>
                    <a:pt x="19" y="7"/>
                  </a:lnTo>
                  <a:lnTo>
                    <a:pt x="26" y="10"/>
                  </a:lnTo>
                  <a:lnTo>
                    <a:pt x="35" y="13"/>
                  </a:lnTo>
                  <a:lnTo>
                    <a:pt x="42" y="14"/>
                  </a:lnTo>
                  <a:lnTo>
                    <a:pt x="46" y="15"/>
                  </a:lnTo>
                  <a:lnTo>
                    <a:pt x="52" y="17"/>
                  </a:lnTo>
                  <a:lnTo>
                    <a:pt x="59" y="19"/>
                  </a:lnTo>
                  <a:lnTo>
                    <a:pt x="67" y="25"/>
                  </a:lnTo>
                  <a:lnTo>
                    <a:pt x="74" y="32"/>
                  </a:lnTo>
                  <a:lnTo>
                    <a:pt x="81" y="36"/>
                  </a:lnTo>
                  <a:lnTo>
                    <a:pt x="87" y="41"/>
                  </a:lnTo>
                  <a:lnTo>
                    <a:pt x="94" y="45"/>
                  </a:lnTo>
                  <a:lnTo>
                    <a:pt x="102" y="47"/>
                  </a:lnTo>
                  <a:lnTo>
                    <a:pt x="117" y="45"/>
                  </a:lnTo>
                  <a:lnTo>
                    <a:pt x="135" y="47"/>
                  </a:lnTo>
                  <a:lnTo>
                    <a:pt x="145" y="47"/>
                  </a:lnTo>
                  <a:lnTo>
                    <a:pt x="157" y="48"/>
                  </a:lnTo>
                  <a:lnTo>
                    <a:pt x="171" y="48"/>
                  </a:lnTo>
                  <a:lnTo>
                    <a:pt x="182" y="47"/>
                  </a:lnTo>
                  <a:lnTo>
                    <a:pt x="195" y="47"/>
                  </a:lnTo>
                  <a:lnTo>
                    <a:pt x="204" y="48"/>
                  </a:lnTo>
                  <a:lnTo>
                    <a:pt x="212" y="51"/>
                  </a:lnTo>
                  <a:lnTo>
                    <a:pt x="219" y="54"/>
                  </a:lnTo>
                  <a:lnTo>
                    <a:pt x="220" y="56"/>
                  </a:lnTo>
                  <a:lnTo>
                    <a:pt x="220" y="58"/>
                  </a:lnTo>
                  <a:lnTo>
                    <a:pt x="213" y="65"/>
                  </a:lnTo>
                  <a:lnTo>
                    <a:pt x="209" y="65"/>
                  </a:lnTo>
                  <a:lnTo>
                    <a:pt x="204" y="66"/>
                  </a:lnTo>
                  <a:lnTo>
                    <a:pt x="187" y="65"/>
                  </a:lnTo>
                  <a:lnTo>
                    <a:pt x="167" y="63"/>
                  </a:lnTo>
                  <a:lnTo>
                    <a:pt x="149" y="62"/>
                  </a:lnTo>
                  <a:lnTo>
                    <a:pt x="137" y="62"/>
                  </a:lnTo>
                  <a:lnTo>
                    <a:pt x="126" y="63"/>
                  </a:lnTo>
                  <a:lnTo>
                    <a:pt x="119" y="65"/>
                  </a:lnTo>
                  <a:lnTo>
                    <a:pt x="116" y="65"/>
                  </a:lnTo>
                  <a:lnTo>
                    <a:pt x="94" y="62"/>
                  </a:lnTo>
                  <a:lnTo>
                    <a:pt x="91" y="60"/>
                  </a:lnTo>
                  <a:lnTo>
                    <a:pt x="83" y="58"/>
                  </a:lnTo>
                  <a:lnTo>
                    <a:pt x="75" y="52"/>
                  </a:lnTo>
                  <a:lnTo>
                    <a:pt x="68" y="47"/>
                  </a:lnTo>
                  <a:lnTo>
                    <a:pt x="63" y="41"/>
                  </a:lnTo>
                  <a:lnTo>
                    <a:pt x="44" y="36"/>
                  </a:lnTo>
                  <a:lnTo>
                    <a:pt x="35" y="33"/>
                  </a:lnTo>
                  <a:lnTo>
                    <a:pt x="26" y="28"/>
                  </a:lnTo>
                  <a:lnTo>
                    <a:pt x="15" y="22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713163" y="1681163"/>
              <a:ext cx="192088" cy="841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0"/>
                </a:cxn>
                <a:cxn ang="0">
                  <a:pos x="24" y="1"/>
                </a:cxn>
                <a:cxn ang="0">
                  <a:pos x="32" y="4"/>
                </a:cxn>
                <a:cxn ang="0">
                  <a:pos x="37" y="8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56" y="9"/>
                </a:cxn>
                <a:cxn ang="0">
                  <a:pos x="76" y="7"/>
                </a:cxn>
                <a:cxn ang="0">
                  <a:pos x="82" y="5"/>
                </a:cxn>
                <a:cxn ang="0">
                  <a:pos x="88" y="3"/>
                </a:cxn>
                <a:cxn ang="0">
                  <a:pos x="93" y="3"/>
                </a:cxn>
                <a:cxn ang="0">
                  <a:pos x="102" y="4"/>
                </a:cxn>
                <a:cxn ang="0">
                  <a:pos x="111" y="8"/>
                </a:cxn>
                <a:cxn ang="0">
                  <a:pos x="119" y="13"/>
                </a:cxn>
                <a:cxn ang="0">
                  <a:pos x="121" y="16"/>
                </a:cxn>
                <a:cxn ang="0">
                  <a:pos x="121" y="19"/>
                </a:cxn>
                <a:cxn ang="0">
                  <a:pos x="118" y="24"/>
                </a:cxn>
                <a:cxn ang="0">
                  <a:pos x="115" y="27"/>
                </a:cxn>
                <a:cxn ang="0">
                  <a:pos x="114" y="30"/>
                </a:cxn>
                <a:cxn ang="0">
                  <a:pos x="110" y="34"/>
                </a:cxn>
                <a:cxn ang="0">
                  <a:pos x="100" y="34"/>
                </a:cxn>
                <a:cxn ang="0">
                  <a:pos x="92" y="37"/>
                </a:cxn>
                <a:cxn ang="0">
                  <a:pos x="87" y="40"/>
                </a:cxn>
                <a:cxn ang="0">
                  <a:pos x="81" y="44"/>
                </a:cxn>
                <a:cxn ang="0">
                  <a:pos x="73" y="48"/>
                </a:cxn>
                <a:cxn ang="0">
                  <a:pos x="62" y="52"/>
                </a:cxn>
                <a:cxn ang="0">
                  <a:pos x="56" y="53"/>
                </a:cxn>
                <a:cxn ang="0">
                  <a:pos x="52" y="53"/>
                </a:cxn>
                <a:cxn ang="0">
                  <a:pos x="47" y="50"/>
                </a:cxn>
                <a:cxn ang="0">
                  <a:pos x="44" y="48"/>
                </a:cxn>
                <a:cxn ang="0">
                  <a:pos x="41" y="42"/>
                </a:cxn>
                <a:cxn ang="0">
                  <a:pos x="37" y="38"/>
                </a:cxn>
                <a:cxn ang="0">
                  <a:pos x="30" y="37"/>
                </a:cxn>
                <a:cxn ang="0">
                  <a:pos x="24" y="37"/>
                </a:cxn>
                <a:cxn ang="0">
                  <a:pos x="18" y="38"/>
                </a:cxn>
                <a:cxn ang="0">
                  <a:pos x="13" y="35"/>
                </a:cxn>
                <a:cxn ang="0">
                  <a:pos x="9" y="31"/>
                </a:cxn>
                <a:cxn ang="0">
                  <a:pos x="3" y="20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2" y="7"/>
                </a:cxn>
                <a:cxn ang="0">
                  <a:pos x="9" y="0"/>
                </a:cxn>
              </a:cxnLst>
              <a:rect l="0" t="0" r="r" b="b"/>
              <a:pathLst>
                <a:path w="121" h="53">
                  <a:moveTo>
                    <a:pt x="9" y="0"/>
                  </a:moveTo>
                  <a:lnTo>
                    <a:pt x="15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7" y="8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56" y="9"/>
                  </a:lnTo>
                  <a:lnTo>
                    <a:pt x="76" y="7"/>
                  </a:lnTo>
                  <a:lnTo>
                    <a:pt x="82" y="5"/>
                  </a:lnTo>
                  <a:lnTo>
                    <a:pt x="88" y="3"/>
                  </a:lnTo>
                  <a:lnTo>
                    <a:pt x="93" y="3"/>
                  </a:lnTo>
                  <a:lnTo>
                    <a:pt x="102" y="4"/>
                  </a:lnTo>
                  <a:lnTo>
                    <a:pt x="111" y="8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18" y="24"/>
                  </a:lnTo>
                  <a:lnTo>
                    <a:pt x="115" y="27"/>
                  </a:lnTo>
                  <a:lnTo>
                    <a:pt x="114" y="30"/>
                  </a:lnTo>
                  <a:lnTo>
                    <a:pt x="110" y="34"/>
                  </a:lnTo>
                  <a:lnTo>
                    <a:pt x="100" y="34"/>
                  </a:lnTo>
                  <a:lnTo>
                    <a:pt x="92" y="37"/>
                  </a:lnTo>
                  <a:lnTo>
                    <a:pt x="87" y="40"/>
                  </a:lnTo>
                  <a:lnTo>
                    <a:pt x="81" y="44"/>
                  </a:lnTo>
                  <a:lnTo>
                    <a:pt x="73" y="48"/>
                  </a:lnTo>
                  <a:lnTo>
                    <a:pt x="62" y="52"/>
                  </a:lnTo>
                  <a:lnTo>
                    <a:pt x="56" y="53"/>
                  </a:lnTo>
                  <a:lnTo>
                    <a:pt x="52" y="53"/>
                  </a:lnTo>
                  <a:lnTo>
                    <a:pt x="47" y="50"/>
                  </a:lnTo>
                  <a:lnTo>
                    <a:pt x="44" y="48"/>
                  </a:lnTo>
                  <a:lnTo>
                    <a:pt x="41" y="42"/>
                  </a:lnTo>
                  <a:lnTo>
                    <a:pt x="37" y="38"/>
                  </a:lnTo>
                  <a:lnTo>
                    <a:pt x="30" y="37"/>
                  </a:lnTo>
                  <a:lnTo>
                    <a:pt x="24" y="37"/>
                  </a:lnTo>
                  <a:lnTo>
                    <a:pt x="18" y="38"/>
                  </a:lnTo>
                  <a:lnTo>
                    <a:pt x="13" y="35"/>
                  </a:lnTo>
                  <a:lnTo>
                    <a:pt x="9" y="31"/>
                  </a:lnTo>
                  <a:lnTo>
                    <a:pt x="3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747963" y="1125538"/>
              <a:ext cx="1104900" cy="711200"/>
            </a:xfrm>
            <a:custGeom>
              <a:avLst/>
              <a:gdLst/>
              <a:ahLst/>
              <a:cxnLst>
                <a:cxn ang="0">
                  <a:pos x="498" y="13"/>
                </a:cxn>
                <a:cxn ang="0">
                  <a:pos x="472" y="26"/>
                </a:cxn>
                <a:cxn ang="0">
                  <a:pos x="401" y="33"/>
                </a:cxn>
                <a:cxn ang="0">
                  <a:pos x="468" y="35"/>
                </a:cxn>
                <a:cxn ang="0">
                  <a:pos x="524" y="20"/>
                </a:cxn>
                <a:cxn ang="0">
                  <a:pos x="558" y="20"/>
                </a:cxn>
                <a:cxn ang="0">
                  <a:pos x="582" y="66"/>
                </a:cxn>
                <a:cxn ang="0">
                  <a:pos x="619" y="105"/>
                </a:cxn>
                <a:cxn ang="0">
                  <a:pos x="692" y="80"/>
                </a:cxn>
                <a:cxn ang="0">
                  <a:pos x="659" y="121"/>
                </a:cxn>
                <a:cxn ang="0">
                  <a:pos x="619" y="180"/>
                </a:cxn>
                <a:cxn ang="0">
                  <a:pos x="637" y="191"/>
                </a:cxn>
                <a:cxn ang="0">
                  <a:pos x="623" y="226"/>
                </a:cxn>
                <a:cxn ang="0">
                  <a:pos x="578" y="239"/>
                </a:cxn>
                <a:cxn ang="0">
                  <a:pos x="585" y="276"/>
                </a:cxn>
                <a:cxn ang="0">
                  <a:pos x="574" y="300"/>
                </a:cxn>
                <a:cxn ang="0">
                  <a:pos x="559" y="277"/>
                </a:cxn>
                <a:cxn ang="0">
                  <a:pos x="539" y="288"/>
                </a:cxn>
                <a:cxn ang="0">
                  <a:pos x="566" y="310"/>
                </a:cxn>
                <a:cxn ang="0">
                  <a:pos x="550" y="311"/>
                </a:cxn>
                <a:cxn ang="0">
                  <a:pos x="465" y="328"/>
                </a:cxn>
                <a:cxn ang="0">
                  <a:pos x="440" y="359"/>
                </a:cxn>
                <a:cxn ang="0">
                  <a:pos x="375" y="373"/>
                </a:cxn>
                <a:cxn ang="0">
                  <a:pos x="373" y="390"/>
                </a:cxn>
                <a:cxn ang="0">
                  <a:pos x="358" y="402"/>
                </a:cxn>
                <a:cxn ang="0">
                  <a:pos x="346" y="439"/>
                </a:cxn>
                <a:cxn ang="0">
                  <a:pos x="317" y="440"/>
                </a:cxn>
                <a:cxn ang="0">
                  <a:pos x="310" y="432"/>
                </a:cxn>
                <a:cxn ang="0">
                  <a:pos x="279" y="422"/>
                </a:cxn>
                <a:cxn ang="0">
                  <a:pos x="249" y="381"/>
                </a:cxn>
                <a:cxn ang="0">
                  <a:pos x="231" y="370"/>
                </a:cxn>
                <a:cxn ang="0">
                  <a:pos x="221" y="333"/>
                </a:cxn>
                <a:cxn ang="0">
                  <a:pos x="228" y="318"/>
                </a:cxn>
                <a:cxn ang="0">
                  <a:pos x="215" y="287"/>
                </a:cxn>
                <a:cxn ang="0">
                  <a:pos x="239" y="303"/>
                </a:cxn>
                <a:cxn ang="0">
                  <a:pos x="249" y="313"/>
                </a:cxn>
                <a:cxn ang="0">
                  <a:pos x="249" y="287"/>
                </a:cxn>
                <a:cxn ang="0">
                  <a:pos x="219" y="269"/>
                </a:cxn>
                <a:cxn ang="0">
                  <a:pos x="205" y="287"/>
                </a:cxn>
                <a:cxn ang="0">
                  <a:pos x="194" y="243"/>
                </a:cxn>
                <a:cxn ang="0">
                  <a:pos x="146" y="210"/>
                </a:cxn>
                <a:cxn ang="0">
                  <a:pos x="79" y="205"/>
                </a:cxn>
                <a:cxn ang="0">
                  <a:pos x="71" y="184"/>
                </a:cxn>
                <a:cxn ang="0">
                  <a:pos x="52" y="214"/>
                </a:cxn>
                <a:cxn ang="0">
                  <a:pos x="16" y="188"/>
                </a:cxn>
                <a:cxn ang="0">
                  <a:pos x="27" y="174"/>
                </a:cxn>
                <a:cxn ang="0">
                  <a:pos x="57" y="148"/>
                </a:cxn>
                <a:cxn ang="0">
                  <a:pos x="86" y="126"/>
                </a:cxn>
                <a:cxn ang="0">
                  <a:pos x="113" y="111"/>
                </a:cxn>
                <a:cxn ang="0">
                  <a:pos x="127" y="92"/>
                </a:cxn>
                <a:cxn ang="0">
                  <a:pos x="211" y="80"/>
                </a:cxn>
                <a:cxn ang="0">
                  <a:pos x="256" y="68"/>
                </a:cxn>
                <a:cxn ang="0">
                  <a:pos x="268" y="42"/>
                </a:cxn>
                <a:cxn ang="0">
                  <a:pos x="279" y="58"/>
                </a:cxn>
                <a:cxn ang="0">
                  <a:pos x="305" y="28"/>
                </a:cxn>
                <a:cxn ang="0">
                  <a:pos x="377" y="6"/>
                </a:cxn>
              </a:cxnLst>
              <a:rect l="0" t="0" r="r" b="b"/>
              <a:pathLst>
                <a:path w="696" h="448">
                  <a:moveTo>
                    <a:pt x="420" y="0"/>
                  </a:moveTo>
                  <a:lnTo>
                    <a:pt x="435" y="0"/>
                  </a:lnTo>
                  <a:lnTo>
                    <a:pt x="455" y="3"/>
                  </a:lnTo>
                  <a:lnTo>
                    <a:pt x="477" y="9"/>
                  </a:lnTo>
                  <a:lnTo>
                    <a:pt x="496" y="11"/>
                  </a:lnTo>
                  <a:lnTo>
                    <a:pt x="498" y="13"/>
                  </a:lnTo>
                  <a:lnTo>
                    <a:pt x="500" y="13"/>
                  </a:lnTo>
                  <a:lnTo>
                    <a:pt x="504" y="17"/>
                  </a:lnTo>
                  <a:lnTo>
                    <a:pt x="502" y="20"/>
                  </a:lnTo>
                  <a:lnTo>
                    <a:pt x="498" y="21"/>
                  </a:lnTo>
                  <a:lnTo>
                    <a:pt x="487" y="24"/>
                  </a:lnTo>
                  <a:lnTo>
                    <a:pt x="472" y="26"/>
                  </a:lnTo>
                  <a:lnTo>
                    <a:pt x="457" y="31"/>
                  </a:lnTo>
                  <a:lnTo>
                    <a:pt x="443" y="33"/>
                  </a:lnTo>
                  <a:lnTo>
                    <a:pt x="431" y="35"/>
                  </a:lnTo>
                  <a:lnTo>
                    <a:pt x="418" y="35"/>
                  </a:lnTo>
                  <a:lnTo>
                    <a:pt x="407" y="33"/>
                  </a:lnTo>
                  <a:lnTo>
                    <a:pt x="401" y="33"/>
                  </a:lnTo>
                  <a:lnTo>
                    <a:pt x="406" y="35"/>
                  </a:lnTo>
                  <a:lnTo>
                    <a:pt x="416" y="36"/>
                  </a:lnTo>
                  <a:lnTo>
                    <a:pt x="428" y="39"/>
                  </a:lnTo>
                  <a:lnTo>
                    <a:pt x="444" y="39"/>
                  </a:lnTo>
                  <a:lnTo>
                    <a:pt x="463" y="36"/>
                  </a:lnTo>
                  <a:lnTo>
                    <a:pt x="468" y="35"/>
                  </a:lnTo>
                  <a:lnTo>
                    <a:pt x="474" y="32"/>
                  </a:lnTo>
                  <a:lnTo>
                    <a:pt x="484" y="29"/>
                  </a:lnTo>
                  <a:lnTo>
                    <a:pt x="495" y="31"/>
                  </a:lnTo>
                  <a:lnTo>
                    <a:pt x="502" y="29"/>
                  </a:lnTo>
                  <a:lnTo>
                    <a:pt x="511" y="25"/>
                  </a:lnTo>
                  <a:lnTo>
                    <a:pt x="524" y="20"/>
                  </a:lnTo>
                  <a:lnTo>
                    <a:pt x="532" y="18"/>
                  </a:lnTo>
                  <a:lnTo>
                    <a:pt x="540" y="20"/>
                  </a:lnTo>
                  <a:lnTo>
                    <a:pt x="547" y="21"/>
                  </a:lnTo>
                  <a:lnTo>
                    <a:pt x="552" y="21"/>
                  </a:lnTo>
                  <a:lnTo>
                    <a:pt x="555" y="20"/>
                  </a:lnTo>
                  <a:lnTo>
                    <a:pt x="558" y="20"/>
                  </a:lnTo>
                  <a:lnTo>
                    <a:pt x="563" y="18"/>
                  </a:lnTo>
                  <a:lnTo>
                    <a:pt x="569" y="20"/>
                  </a:lnTo>
                  <a:lnTo>
                    <a:pt x="571" y="25"/>
                  </a:lnTo>
                  <a:lnTo>
                    <a:pt x="573" y="35"/>
                  </a:lnTo>
                  <a:lnTo>
                    <a:pt x="578" y="57"/>
                  </a:lnTo>
                  <a:lnTo>
                    <a:pt x="582" y="66"/>
                  </a:lnTo>
                  <a:lnTo>
                    <a:pt x="588" y="74"/>
                  </a:lnTo>
                  <a:lnTo>
                    <a:pt x="592" y="83"/>
                  </a:lnTo>
                  <a:lnTo>
                    <a:pt x="596" y="92"/>
                  </a:lnTo>
                  <a:lnTo>
                    <a:pt x="602" y="99"/>
                  </a:lnTo>
                  <a:lnTo>
                    <a:pt x="610" y="105"/>
                  </a:lnTo>
                  <a:lnTo>
                    <a:pt x="619" y="105"/>
                  </a:lnTo>
                  <a:lnTo>
                    <a:pt x="629" y="99"/>
                  </a:lnTo>
                  <a:lnTo>
                    <a:pt x="647" y="81"/>
                  </a:lnTo>
                  <a:lnTo>
                    <a:pt x="658" y="76"/>
                  </a:lnTo>
                  <a:lnTo>
                    <a:pt x="671" y="74"/>
                  </a:lnTo>
                  <a:lnTo>
                    <a:pt x="682" y="77"/>
                  </a:lnTo>
                  <a:lnTo>
                    <a:pt x="692" y="80"/>
                  </a:lnTo>
                  <a:lnTo>
                    <a:pt x="696" y="84"/>
                  </a:lnTo>
                  <a:lnTo>
                    <a:pt x="696" y="91"/>
                  </a:lnTo>
                  <a:lnTo>
                    <a:pt x="692" y="98"/>
                  </a:lnTo>
                  <a:lnTo>
                    <a:pt x="685" y="105"/>
                  </a:lnTo>
                  <a:lnTo>
                    <a:pt x="669" y="113"/>
                  </a:lnTo>
                  <a:lnTo>
                    <a:pt x="659" y="121"/>
                  </a:lnTo>
                  <a:lnTo>
                    <a:pt x="640" y="140"/>
                  </a:lnTo>
                  <a:lnTo>
                    <a:pt x="633" y="148"/>
                  </a:lnTo>
                  <a:lnTo>
                    <a:pt x="625" y="157"/>
                  </a:lnTo>
                  <a:lnTo>
                    <a:pt x="621" y="163"/>
                  </a:lnTo>
                  <a:lnTo>
                    <a:pt x="618" y="170"/>
                  </a:lnTo>
                  <a:lnTo>
                    <a:pt x="619" y="180"/>
                  </a:lnTo>
                  <a:lnTo>
                    <a:pt x="622" y="184"/>
                  </a:lnTo>
                  <a:lnTo>
                    <a:pt x="623" y="187"/>
                  </a:lnTo>
                  <a:lnTo>
                    <a:pt x="626" y="188"/>
                  </a:lnTo>
                  <a:lnTo>
                    <a:pt x="633" y="188"/>
                  </a:lnTo>
                  <a:lnTo>
                    <a:pt x="636" y="189"/>
                  </a:lnTo>
                  <a:lnTo>
                    <a:pt x="637" y="191"/>
                  </a:lnTo>
                  <a:lnTo>
                    <a:pt x="637" y="192"/>
                  </a:lnTo>
                  <a:lnTo>
                    <a:pt x="632" y="198"/>
                  </a:lnTo>
                  <a:lnTo>
                    <a:pt x="629" y="202"/>
                  </a:lnTo>
                  <a:lnTo>
                    <a:pt x="628" y="205"/>
                  </a:lnTo>
                  <a:lnTo>
                    <a:pt x="625" y="214"/>
                  </a:lnTo>
                  <a:lnTo>
                    <a:pt x="623" y="226"/>
                  </a:lnTo>
                  <a:lnTo>
                    <a:pt x="623" y="240"/>
                  </a:lnTo>
                  <a:lnTo>
                    <a:pt x="622" y="244"/>
                  </a:lnTo>
                  <a:lnTo>
                    <a:pt x="617" y="244"/>
                  </a:lnTo>
                  <a:lnTo>
                    <a:pt x="592" y="236"/>
                  </a:lnTo>
                  <a:lnTo>
                    <a:pt x="584" y="236"/>
                  </a:lnTo>
                  <a:lnTo>
                    <a:pt x="578" y="239"/>
                  </a:lnTo>
                  <a:lnTo>
                    <a:pt x="576" y="244"/>
                  </a:lnTo>
                  <a:lnTo>
                    <a:pt x="576" y="251"/>
                  </a:lnTo>
                  <a:lnTo>
                    <a:pt x="578" y="258"/>
                  </a:lnTo>
                  <a:lnTo>
                    <a:pt x="581" y="266"/>
                  </a:lnTo>
                  <a:lnTo>
                    <a:pt x="582" y="272"/>
                  </a:lnTo>
                  <a:lnTo>
                    <a:pt x="585" y="276"/>
                  </a:lnTo>
                  <a:lnTo>
                    <a:pt x="587" y="280"/>
                  </a:lnTo>
                  <a:lnTo>
                    <a:pt x="588" y="281"/>
                  </a:lnTo>
                  <a:lnTo>
                    <a:pt x="588" y="290"/>
                  </a:lnTo>
                  <a:lnTo>
                    <a:pt x="585" y="295"/>
                  </a:lnTo>
                  <a:lnTo>
                    <a:pt x="582" y="298"/>
                  </a:lnTo>
                  <a:lnTo>
                    <a:pt x="574" y="300"/>
                  </a:lnTo>
                  <a:lnTo>
                    <a:pt x="566" y="298"/>
                  </a:lnTo>
                  <a:lnTo>
                    <a:pt x="562" y="294"/>
                  </a:lnTo>
                  <a:lnTo>
                    <a:pt x="562" y="290"/>
                  </a:lnTo>
                  <a:lnTo>
                    <a:pt x="561" y="287"/>
                  </a:lnTo>
                  <a:lnTo>
                    <a:pt x="561" y="283"/>
                  </a:lnTo>
                  <a:lnTo>
                    <a:pt x="559" y="277"/>
                  </a:lnTo>
                  <a:lnTo>
                    <a:pt x="546" y="269"/>
                  </a:lnTo>
                  <a:lnTo>
                    <a:pt x="539" y="266"/>
                  </a:lnTo>
                  <a:lnTo>
                    <a:pt x="535" y="265"/>
                  </a:lnTo>
                  <a:lnTo>
                    <a:pt x="533" y="268"/>
                  </a:lnTo>
                  <a:lnTo>
                    <a:pt x="536" y="281"/>
                  </a:lnTo>
                  <a:lnTo>
                    <a:pt x="539" y="288"/>
                  </a:lnTo>
                  <a:lnTo>
                    <a:pt x="544" y="291"/>
                  </a:lnTo>
                  <a:lnTo>
                    <a:pt x="552" y="294"/>
                  </a:lnTo>
                  <a:lnTo>
                    <a:pt x="556" y="298"/>
                  </a:lnTo>
                  <a:lnTo>
                    <a:pt x="559" y="302"/>
                  </a:lnTo>
                  <a:lnTo>
                    <a:pt x="566" y="309"/>
                  </a:lnTo>
                  <a:lnTo>
                    <a:pt x="566" y="310"/>
                  </a:lnTo>
                  <a:lnTo>
                    <a:pt x="563" y="311"/>
                  </a:lnTo>
                  <a:lnTo>
                    <a:pt x="561" y="311"/>
                  </a:lnTo>
                  <a:lnTo>
                    <a:pt x="558" y="313"/>
                  </a:lnTo>
                  <a:lnTo>
                    <a:pt x="555" y="313"/>
                  </a:lnTo>
                  <a:lnTo>
                    <a:pt x="552" y="311"/>
                  </a:lnTo>
                  <a:lnTo>
                    <a:pt x="550" y="311"/>
                  </a:lnTo>
                  <a:lnTo>
                    <a:pt x="543" y="313"/>
                  </a:lnTo>
                  <a:lnTo>
                    <a:pt x="521" y="324"/>
                  </a:lnTo>
                  <a:lnTo>
                    <a:pt x="507" y="328"/>
                  </a:lnTo>
                  <a:lnTo>
                    <a:pt x="495" y="329"/>
                  </a:lnTo>
                  <a:lnTo>
                    <a:pt x="483" y="328"/>
                  </a:lnTo>
                  <a:lnTo>
                    <a:pt x="465" y="328"/>
                  </a:lnTo>
                  <a:lnTo>
                    <a:pt x="461" y="331"/>
                  </a:lnTo>
                  <a:lnTo>
                    <a:pt x="455" y="337"/>
                  </a:lnTo>
                  <a:lnTo>
                    <a:pt x="450" y="346"/>
                  </a:lnTo>
                  <a:lnTo>
                    <a:pt x="446" y="354"/>
                  </a:lnTo>
                  <a:lnTo>
                    <a:pt x="443" y="358"/>
                  </a:lnTo>
                  <a:lnTo>
                    <a:pt x="440" y="359"/>
                  </a:lnTo>
                  <a:lnTo>
                    <a:pt x="424" y="359"/>
                  </a:lnTo>
                  <a:lnTo>
                    <a:pt x="416" y="358"/>
                  </a:lnTo>
                  <a:lnTo>
                    <a:pt x="409" y="358"/>
                  </a:lnTo>
                  <a:lnTo>
                    <a:pt x="401" y="361"/>
                  </a:lnTo>
                  <a:lnTo>
                    <a:pt x="391" y="368"/>
                  </a:lnTo>
                  <a:lnTo>
                    <a:pt x="375" y="373"/>
                  </a:lnTo>
                  <a:lnTo>
                    <a:pt x="372" y="374"/>
                  </a:lnTo>
                  <a:lnTo>
                    <a:pt x="370" y="377"/>
                  </a:lnTo>
                  <a:lnTo>
                    <a:pt x="370" y="380"/>
                  </a:lnTo>
                  <a:lnTo>
                    <a:pt x="372" y="383"/>
                  </a:lnTo>
                  <a:lnTo>
                    <a:pt x="372" y="385"/>
                  </a:lnTo>
                  <a:lnTo>
                    <a:pt x="373" y="390"/>
                  </a:lnTo>
                  <a:lnTo>
                    <a:pt x="373" y="396"/>
                  </a:lnTo>
                  <a:lnTo>
                    <a:pt x="372" y="400"/>
                  </a:lnTo>
                  <a:lnTo>
                    <a:pt x="370" y="402"/>
                  </a:lnTo>
                  <a:lnTo>
                    <a:pt x="365" y="405"/>
                  </a:lnTo>
                  <a:lnTo>
                    <a:pt x="361" y="403"/>
                  </a:lnTo>
                  <a:lnTo>
                    <a:pt x="358" y="402"/>
                  </a:lnTo>
                  <a:lnTo>
                    <a:pt x="355" y="403"/>
                  </a:lnTo>
                  <a:lnTo>
                    <a:pt x="354" y="403"/>
                  </a:lnTo>
                  <a:lnTo>
                    <a:pt x="353" y="406"/>
                  </a:lnTo>
                  <a:lnTo>
                    <a:pt x="353" y="422"/>
                  </a:lnTo>
                  <a:lnTo>
                    <a:pt x="351" y="431"/>
                  </a:lnTo>
                  <a:lnTo>
                    <a:pt x="346" y="439"/>
                  </a:lnTo>
                  <a:lnTo>
                    <a:pt x="342" y="443"/>
                  </a:lnTo>
                  <a:lnTo>
                    <a:pt x="338" y="446"/>
                  </a:lnTo>
                  <a:lnTo>
                    <a:pt x="335" y="448"/>
                  </a:lnTo>
                  <a:lnTo>
                    <a:pt x="323" y="448"/>
                  </a:lnTo>
                  <a:lnTo>
                    <a:pt x="320" y="446"/>
                  </a:lnTo>
                  <a:lnTo>
                    <a:pt x="317" y="440"/>
                  </a:lnTo>
                  <a:lnTo>
                    <a:pt x="317" y="437"/>
                  </a:lnTo>
                  <a:lnTo>
                    <a:pt x="316" y="435"/>
                  </a:lnTo>
                  <a:lnTo>
                    <a:pt x="316" y="432"/>
                  </a:lnTo>
                  <a:lnTo>
                    <a:pt x="314" y="431"/>
                  </a:lnTo>
                  <a:lnTo>
                    <a:pt x="312" y="431"/>
                  </a:lnTo>
                  <a:lnTo>
                    <a:pt x="310" y="432"/>
                  </a:lnTo>
                  <a:lnTo>
                    <a:pt x="305" y="435"/>
                  </a:lnTo>
                  <a:lnTo>
                    <a:pt x="301" y="436"/>
                  </a:lnTo>
                  <a:lnTo>
                    <a:pt x="295" y="439"/>
                  </a:lnTo>
                  <a:lnTo>
                    <a:pt x="293" y="436"/>
                  </a:lnTo>
                  <a:lnTo>
                    <a:pt x="287" y="429"/>
                  </a:lnTo>
                  <a:lnTo>
                    <a:pt x="279" y="422"/>
                  </a:lnTo>
                  <a:lnTo>
                    <a:pt x="269" y="416"/>
                  </a:lnTo>
                  <a:lnTo>
                    <a:pt x="256" y="405"/>
                  </a:lnTo>
                  <a:lnTo>
                    <a:pt x="250" y="395"/>
                  </a:lnTo>
                  <a:lnTo>
                    <a:pt x="246" y="387"/>
                  </a:lnTo>
                  <a:lnTo>
                    <a:pt x="246" y="383"/>
                  </a:lnTo>
                  <a:lnTo>
                    <a:pt x="249" y="381"/>
                  </a:lnTo>
                  <a:lnTo>
                    <a:pt x="250" y="381"/>
                  </a:lnTo>
                  <a:lnTo>
                    <a:pt x="253" y="379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34" y="372"/>
                  </a:lnTo>
                  <a:lnTo>
                    <a:pt x="231" y="370"/>
                  </a:lnTo>
                  <a:lnTo>
                    <a:pt x="228" y="363"/>
                  </a:lnTo>
                  <a:lnTo>
                    <a:pt x="226" y="355"/>
                  </a:lnTo>
                  <a:lnTo>
                    <a:pt x="221" y="346"/>
                  </a:lnTo>
                  <a:lnTo>
                    <a:pt x="220" y="339"/>
                  </a:lnTo>
                  <a:lnTo>
                    <a:pt x="220" y="336"/>
                  </a:lnTo>
                  <a:lnTo>
                    <a:pt x="221" y="333"/>
                  </a:lnTo>
                  <a:lnTo>
                    <a:pt x="227" y="328"/>
                  </a:lnTo>
                  <a:lnTo>
                    <a:pt x="228" y="324"/>
                  </a:lnTo>
                  <a:lnTo>
                    <a:pt x="231" y="322"/>
                  </a:lnTo>
                  <a:lnTo>
                    <a:pt x="231" y="320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17"/>
                  </a:lnTo>
                  <a:lnTo>
                    <a:pt x="215" y="317"/>
                  </a:lnTo>
                  <a:lnTo>
                    <a:pt x="211" y="313"/>
                  </a:lnTo>
                  <a:lnTo>
                    <a:pt x="209" y="303"/>
                  </a:lnTo>
                  <a:lnTo>
                    <a:pt x="212" y="291"/>
                  </a:lnTo>
                  <a:lnTo>
                    <a:pt x="215" y="287"/>
                  </a:lnTo>
                  <a:lnTo>
                    <a:pt x="219" y="284"/>
                  </a:lnTo>
                  <a:lnTo>
                    <a:pt x="221" y="281"/>
                  </a:lnTo>
                  <a:lnTo>
                    <a:pt x="238" y="281"/>
                  </a:lnTo>
                  <a:lnTo>
                    <a:pt x="241" y="284"/>
                  </a:lnTo>
                  <a:lnTo>
                    <a:pt x="242" y="290"/>
                  </a:lnTo>
                  <a:lnTo>
                    <a:pt x="239" y="303"/>
                  </a:lnTo>
                  <a:lnTo>
                    <a:pt x="239" y="307"/>
                  </a:lnTo>
                  <a:lnTo>
                    <a:pt x="241" y="309"/>
                  </a:lnTo>
                  <a:lnTo>
                    <a:pt x="242" y="309"/>
                  </a:lnTo>
                  <a:lnTo>
                    <a:pt x="243" y="310"/>
                  </a:lnTo>
                  <a:lnTo>
                    <a:pt x="246" y="310"/>
                  </a:lnTo>
                  <a:lnTo>
                    <a:pt x="249" y="313"/>
                  </a:lnTo>
                  <a:lnTo>
                    <a:pt x="253" y="309"/>
                  </a:lnTo>
                  <a:lnTo>
                    <a:pt x="253" y="306"/>
                  </a:lnTo>
                  <a:lnTo>
                    <a:pt x="254" y="303"/>
                  </a:lnTo>
                  <a:lnTo>
                    <a:pt x="254" y="300"/>
                  </a:lnTo>
                  <a:lnTo>
                    <a:pt x="253" y="294"/>
                  </a:lnTo>
                  <a:lnTo>
                    <a:pt x="249" y="287"/>
                  </a:lnTo>
                  <a:lnTo>
                    <a:pt x="243" y="280"/>
                  </a:lnTo>
                  <a:lnTo>
                    <a:pt x="239" y="274"/>
                  </a:lnTo>
                  <a:lnTo>
                    <a:pt x="234" y="269"/>
                  </a:lnTo>
                  <a:lnTo>
                    <a:pt x="230" y="268"/>
                  </a:lnTo>
                  <a:lnTo>
                    <a:pt x="220" y="268"/>
                  </a:lnTo>
                  <a:lnTo>
                    <a:pt x="219" y="269"/>
                  </a:lnTo>
                  <a:lnTo>
                    <a:pt x="216" y="274"/>
                  </a:lnTo>
                  <a:lnTo>
                    <a:pt x="213" y="277"/>
                  </a:lnTo>
                  <a:lnTo>
                    <a:pt x="212" y="280"/>
                  </a:lnTo>
                  <a:lnTo>
                    <a:pt x="209" y="284"/>
                  </a:lnTo>
                  <a:lnTo>
                    <a:pt x="206" y="285"/>
                  </a:lnTo>
                  <a:lnTo>
                    <a:pt x="205" y="287"/>
                  </a:lnTo>
                  <a:lnTo>
                    <a:pt x="202" y="288"/>
                  </a:lnTo>
                  <a:lnTo>
                    <a:pt x="201" y="287"/>
                  </a:lnTo>
                  <a:lnTo>
                    <a:pt x="200" y="281"/>
                  </a:lnTo>
                  <a:lnTo>
                    <a:pt x="198" y="269"/>
                  </a:lnTo>
                  <a:lnTo>
                    <a:pt x="197" y="255"/>
                  </a:lnTo>
                  <a:lnTo>
                    <a:pt x="194" y="243"/>
                  </a:lnTo>
                  <a:lnTo>
                    <a:pt x="191" y="233"/>
                  </a:lnTo>
                  <a:lnTo>
                    <a:pt x="185" y="226"/>
                  </a:lnTo>
                  <a:lnTo>
                    <a:pt x="175" y="221"/>
                  </a:lnTo>
                  <a:lnTo>
                    <a:pt x="164" y="218"/>
                  </a:lnTo>
                  <a:lnTo>
                    <a:pt x="156" y="214"/>
                  </a:lnTo>
                  <a:lnTo>
                    <a:pt x="146" y="210"/>
                  </a:lnTo>
                  <a:lnTo>
                    <a:pt x="133" y="207"/>
                  </a:lnTo>
                  <a:lnTo>
                    <a:pt x="120" y="205"/>
                  </a:lnTo>
                  <a:lnTo>
                    <a:pt x="112" y="203"/>
                  </a:lnTo>
                  <a:lnTo>
                    <a:pt x="105" y="203"/>
                  </a:lnTo>
                  <a:lnTo>
                    <a:pt x="86" y="206"/>
                  </a:lnTo>
                  <a:lnTo>
                    <a:pt x="79" y="205"/>
                  </a:lnTo>
                  <a:lnTo>
                    <a:pt x="77" y="203"/>
                  </a:lnTo>
                  <a:lnTo>
                    <a:pt x="75" y="200"/>
                  </a:lnTo>
                  <a:lnTo>
                    <a:pt x="72" y="196"/>
                  </a:lnTo>
                  <a:lnTo>
                    <a:pt x="72" y="194"/>
                  </a:lnTo>
                  <a:lnTo>
                    <a:pt x="71" y="189"/>
                  </a:lnTo>
                  <a:lnTo>
                    <a:pt x="71" y="184"/>
                  </a:lnTo>
                  <a:lnTo>
                    <a:pt x="70" y="187"/>
                  </a:lnTo>
                  <a:lnTo>
                    <a:pt x="68" y="194"/>
                  </a:lnTo>
                  <a:lnTo>
                    <a:pt x="66" y="202"/>
                  </a:lnTo>
                  <a:lnTo>
                    <a:pt x="63" y="207"/>
                  </a:lnTo>
                  <a:lnTo>
                    <a:pt x="60" y="211"/>
                  </a:lnTo>
                  <a:lnTo>
                    <a:pt x="52" y="214"/>
                  </a:lnTo>
                  <a:lnTo>
                    <a:pt x="48" y="213"/>
                  </a:lnTo>
                  <a:lnTo>
                    <a:pt x="44" y="209"/>
                  </a:lnTo>
                  <a:lnTo>
                    <a:pt x="38" y="200"/>
                  </a:lnTo>
                  <a:lnTo>
                    <a:pt x="31" y="194"/>
                  </a:lnTo>
                  <a:lnTo>
                    <a:pt x="25" y="189"/>
                  </a:lnTo>
                  <a:lnTo>
                    <a:pt x="16" y="188"/>
                  </a:lnTo>
                  <a:lnTo>
                    <a:pt x="10" y="188"/>
                  </a:lnTo>
                  <a:lnTo>
                    <a:pt x="3" y="184"/>
                  </a:lnTo>
                  <a:lnTo>
                    <a:pt x="0" y="180"/>
                  </a:lnTo>
                  <a:lnTo>
                    <a:pt x="3" y="177"/>
                  </a:lnTo>
                  <a:lnTo>
                    <a:pt x="8" y="174"/>
                  </a:lnTo>
                  <a:lnTo>
                    <a:pt x="27" y="174"/>
                  </a:lnTo>
                  <a:lnTo>
                    <a:pt x="34" y="172"/>
                  </a:lnTo>
                  <a:lnTo>
                    <a:pt x="42" y="169"/>
                  </a:lnTo>
                  <a:lnTo>
                    <a:pt x="49" y="165"/>
                  </a:lnTo>
                  <a:lnTo>
                    <a:pt x="52" y="159"/>
                  </a:lnTo>
                  <a:lnTo>
                    <a:pt x="55" y="151"/>
                  </a:lnTo>
                  <a:lnTo>
                    <a:pt x="57" y="148"/>
                  </a:lnTo>
                  <a:lnTo>
                    <a:pt x="61" y="146"/>
                  </a:lnTo>
                  <a:lnTo>
                    <a:pt x="79" y="146"/>
                  </a:lnTo>
                  <a:lnTo>
                    <a:pt x="82" y="143"/>
                  </a:lnTo>
                  <a:lnTo>
                    <a:pt x="85" y="137"/>
                  </a:lnTo>
                  <a:lnTo>
                    <a:pt x="86" y="133"/>
                  </a:lnTo>
                  <a:lnTo>
                    <a:pt x="86" y="126"/>
                  </a:lnTo>
                  <a:lnTo>
                    <a:pt x="87" y="120"/>
                  </a:lnTo>
                  <a:lnTo>
                    <a:pt x="93" y="114"/>
                  </a:lnTo>
                  <a:lnTo>
                    <a:pt x="100" y="110"/>
                  </a:lnTo>
                  <a:lnTo>
                    <a:pt x="105" y="109"/>
                  </a:lnTo>
                  <a:lnTo>
                    <a:pt x="111" y="110"/>
                  </a:lnTo>
                  <a:lnTo>
                    <a:pt x="113" y="111"/>
                  </a:lnTo>
                  <a:lnTo>
                    <a:pt x="119" y="111"/>
                  </a:lnTo>
                  <a:lnTo>
                    <a:pt x="123" y="110"/>
                  </a:lnTo>
                  <a:lnTo>
                    <a:pt x="126" y="109"/>
                  </a:lnTo>
                  <a:lnTo>
                    <a:pt x="128" y="103"/>
                  </a:lnTo>
                  <a:lnTo>
                    <a:pt x="127" y="99"/>
                  </a:lnTo>
                  <a:lnTo>
                    <a:pt x="127" y="92"/>
                  </a:lnTo>
                  <a:lnTo>
                    <a:pt x="134" y="87"/>
                  </a:lnTo>
                  <a:lnTo>
                    <a:pt x="146" y="83"/>
                  </a:lnTo>
                  <a:lnTo>
                    <a:pt x="160" y="78"/>
                  </a:lnTo>
                  <a:lnTo>
                    <a:pt x="193" y="76"/>
                  </a:lnTo>
                  <a:lnTo>
                    <a:pt x="204" y="77"/>
                  </a:lnTo>
                  <a:lnTo>
                    <a:pt x="211" y="80"/>
                  </a:lnTo>
                  <a:lnTo>
                    <a:pt x="215" y="83"/>
                  </a:lnTo>
                  <a:lnTo>
                    <a:pt x="223" y="85"/>
                  </a:lnTo>
                  <a:lnTo>
                    <a:pt x="232" y="85"/>
                  </a:lnTo>
                  <a:lnTo>
                    <a:pt x="243" y="83"/>
                  </a:lnTo>
                  <a:lnTo>
                    <a:pt x="252" y="77"/>
                  </a:lnTo>
                  <a:lnTo>
                    <a:pt x="256" y="68"/>
                  </a:lnTo>
                  <a:lnTo>
                    <a:pt x="256" y="57"/>
                  </a:lnTo>
                  <a:lnTo>
                    <a:pt x="257" y="48"/>
                  </a:lnTo>
                  <a:lnTo>
                    <a:pt x="261" y="42"/>
                  </a:lnTo>
                  <a:lnTo>
                    <a:pt x="264" y="40"/>
                  </a:lnTo>
                  <a:lnTo>
                    <a:pt x="265" y="40"/>
                  </a:lnTo>
                  <a:lnTo>
                    <a:pt x="268" y="42"/>
                  </a:lnTo>
                  <a:lnTo>
                    <a:pt x="269" y="43"/>
                  </a:lnTo>
                  <a:lnTo>
                    <a:pt x="271" y="46"/>
                  </a:lnTo>
                  <a:lnTo>
                    <a:pt x="272" y="50"/>
                  </a:lnTo>
                  <a:lnTo>
                    <a:pt x="275" y="52"/>
                  </a:lnTo>
                  <a:lnTo>
                    <a:pt x="276" y="55"/>
                  </a:lnTo>
                  <a:lnTo>
                    <a:pt x="279" y="58"/>
                  </a:lnTo>
                  <a:lnTo>
                    <a:pt x="283" y="58"/>
                  </a:lnTo>
                  <a:lnTo>
                    <a:pt x="287" y="54"/>
                  </a:lnTo>
                  <a:lnTo>
                    <a:pt x="291" y="46"/>
                  </a:lnTo>
                  <a:lnTo>
                    <a:pt x="297" y="36"/>
                  </a:lnTo>
                  <a:lnTo>
                    <a:pt x="301" y="29"/>
                  </a:lnTo>
                  <a:lnTo>
                    <a:pt x="305" y="28"/>
                  </a:lnTo>
                  <a:lnTo>
                    <a:pt x="313" y="26"/>
                  </a:lnTo>
                  <a:lnTo>
                    <a:pt x="323" y="22"/>
                  </a:lnTo>
                  <a:lnTo>
                    <a:pt x="334" y="17"/>
                  </a:lnTo>
                  <a:lnTo>
                    <a:pt x="346" y="10"/>
                  </a:lnTo>
                  <a:lnTo>
                    <a:pt x="361" y="7"/>
                  </a:lnTo>
                  <a:lnTo>
                    <a:pt x="377" y="6"/>
                  </a:lnTo>
                  <a:lnTo>
                    <a:pt x="392" y="6"/>
                  </a:lnTo>
                  <a:lnTo>
                    <a:pt x="407" y="3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2517775" y="2711450"/>
              <a:ext cx="182563" cy="7620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0"/>
                </a:cxn>
                <a:cxn ang="0">
                  <a:pos x="47" y="2"/>
                </a:cxn>
                <a:cxn ang="0">
                  <a:pos x="56" y="4"/>
                </a:cxn>
                <a:cxn ang="0">
                  <a:pos x="63" y="10"/>
                </a:cxn>
                <a:cxn ang="0">
                  <a:pos x="71" y="17"/>
                </a:cxn>
                <a:cxn ang="0">
                  <a:pos x="79" y="22"/>
                </a:cxn>
                <a:cxn ang="0">
                  <a:pos x="89" y="26"/>
                </a:cxn>
                <a:cxn ang="0">
                  <a:pos x="96" y="28"/>
                </a:cxn>
                <a:cxn ang="0">
                  <a:pos x="98" y="28"/>
                </a:cxn>
                <a:cxn ang="0">
                  <a:pos x="101" y="29"/>
                </a:cxn>
                <a:cxn ang="0">
                  <a:pos x="105" y="32"/>
                </a:cxn>
                <a:cxn ang="0">
                  <a:pos x="113" y="40"/>
                </a:cxn>
                <a:cxn ang="0">
                  <a:pos x="115" y="43"/>
                </a:cxn>
                <a:cxn ang="0">
                  <a:pos x="115" y="45"/>
                </a:cxn>
                <a:cxn ang="0">
                  <a:pos x="111" y="48"/>
                </a:cxn>
                <a:cxn ang="0">
                  <a:pos x="105" y="48"/>
                </a:cxn>
                <a:cxn ang="0">
                  <a:pos x="97" y="47"/>
                </a:cxn>
                <a:cxn ang="0">
                  <a:pos x="92" y="44"/>
                </a:cxn>
                <a:cxn ang="0">
                  <a:pos x="85" y="40"/>
                </a:cxn>
                <a:cxn ang="0">
                  <a:pos x="77" y="33"/>
                </a:cxn>
                <a:cxn ang="0">
                  <a:pos x="68" y="28"/>
                </a:cxn>
                <a:cxn ang="0">
                  <a:pos x="63" y="22"/>
                </a:cxn>
                <a:cxn ang="0">
                  <a:pos x="56" y="18"/>
                </a:cxn>
                <a:cxn ang="0">
                  <a:pos x="5" y="18"/>
                </a:cxn>
                <a:cxn ang="0">
                  <a:pos x="1" y="17"/>
                </a:cxn>
                <a:cxn ang="0">
                  <a:pos x="0" y="10"/>
                </a:cxn>
                <a:cxn ang="0">
                  <a:pos x="3" y="8"/>
                </a:cxn>
                <a:cxn ang="0">
                  <a:pos x="10" y="7"/>
                </a:cxn>
                <a:cxn ang="0">
                  <a:pos x="18" y="3"/>
                </a:cxn>
                <a:cxn ang="0">
                  <a:pos x="27" y="2"/>
                </a:cxn>
                <a:cxn ang="0">
                  <a:pos x="33" y="0"/>
                </a:cxn>
              </a:cxnLst>
              <a:rect l="0" t="0" r="r" b="b"/>
              <a:pathLst>
                <a:path w="115" h="48">
                  <a:moveTo>
                    <a:pt x="33" y="0"/>
                  </a:moveTo>
                  <a:lnTo>
                    <a:pt x="38" y="0"/>
                  </a:lnTo>
                  <a:lnTo>
                    <a:pt x="47" y="2"/>
                  </a:lnTo>
                  <a:lnTo>
                    <a:pt x="56" y="4"/>
                  </a:lnTo>
                  <a:lnTo>
                    <a:pt x="63" y="10"/>
                  </a:lnTo>
                  <a:lnTo>
                    <a:pt x="71" y="17"/>
                  </a:lnTo>
                  <a:lnTo>
                    <a:pt x="79" y="22"/>
                  </a:lnTo>
                  <a:lnTo>
                    <a:pt x="89" y="26"/>
                  </a:lnTo>
                  <a:lnTo>
                    <a:pt x="96" y="28"/>
                  </a:lnTo>
                  <a:lnTo>
                    <a:pt x="98" y="28"/>
                  </a:lnTo>
                  <a:lnTo>
                    <a:pt x="101" y="29"/>
                  </a:lnTo>
                  <a:lnTo>
                    <a:pt x="105" y="32"/>
                  </a:lnTo>
                  <a:lnTo>
                    <a:pt x="113" y="40"/>
                  </a:lnTo>
                  <a:lnTo>
                    <a:pt x="115" y="43"/>
                  </a:lnTo>
                  <a:lnTo>
                    <a:pt x="115" y="45"/>
                  </a:lnTo>
                  <a:lnTo>
                    <a:pt x="111" y="48"/>
                  </a:lnTo>
                  <a:lnTo>
                    <a:pt x="105" y="48"/>
                  </a:lnTo>
                  <a:lnTo>
                    <a:pt x="97" y="47"/>
                  </a:lnTo>
                  <a:lnTo>
                    <a:pt x="92" y="44"/>
                  </a:lnTo>
                  <a:lnTo>
                    <a:pt x="85" y="40"/>
                  </a:lnTo>
                  <a:lnTo>
                    <a:pt x="77" y="33"/>
                  </a:lnTo>
                  <a:lnTo>
                    <a:pt x="68" y="28"/>
                  </a:lnTo>
                  <a:lnTo>
                    <a:pt x="63" y="22"/>
                  </a:lnTo>
                  <a:lnTo>
                    <a:pt x="56" y="18"/>
                  </a:lnTo>
                  <a:lnTo>
                    <a:pt x="5" y="18"/>
                  </a:lnTo>
                  <a:lnTo>
                    <a:pt x="1" y="17"/>
                  </a:lnTo>
                  <a:lnTo>
                    <a:pt x="0" y="10"/>
                  </a:lnTo>
                  <a:lnTo>
                    <a:pt x="3" y="8"/>
                  </a:lnTo>
                  <a:lnTo>
                    <a:pt x="10" y="7"/>
                  </a:lnTo>
                  <a:lnTo>
                    <a:pt x="18" y="3"/>
                  </a:lnTo>
                  <a:lnTo>
                    <a:pt x="27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2632075" y="2670175"/>
              <a:ext cx="26988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7" y="4"/>
                </a:cxn>
                <a:cxn ang="0">
                  <a:pos x="17" y="10"/>
                </a:cxn>
                <a:cxn ang="0">
                  <a:pos x="11" y="13"/>
                </a:cxn>
                <a:cxn ang="0">
                  <a:pos x="5" y="13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17" h="13">
                  <a:moveTo>
                    <a:pt x="6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2641600" y="2838450"/>
              <a:ext cx="25400" cy="317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0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6" h="20">
                  <a:moveTo>
                    <a:pt x="5" y="0"/>
                  </a:moveTo>
                  <a:lnTo>
                    <a:pt x="8" y="0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2867025" y="2816225"/>
              <a:ext cx="26988" cy="33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6" y="0"/>
                </a:cxn>
              </a:cxnLst>
              <a:rect l="0" t="0" r="r" b="b"/>
              <a:pathLst>
                <a:path w="17" h="21">
                  <a:moveTo>
                    <a:pt x="6" y="0"/>
                  </a:moveTo>
                  <a:lnTo>
                    <a:pt x="8" y="0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7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2722563" y="2787650"/>
              <a:ext cx="112713" cy="571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9" y="2"/>
                </a:cxn>
                <a:cxn ang="0">
                  <a:pos x="56" y="4"/>
                </a:cxn>
                <a:cxn ang="0">
                  <a:pos x="62" y="8"/>
                </a:cxn>
                <a:cxn ang="0">
                  <a:pos x="68" y="17"/>
                </a:cxn>
                <a:cxn ang="0">
                  <a:pos x="71" y="28"/>
                </a:cxn>
                <a:cxn ang="0">
                  <a:pos x="71" y="32"/>
                </a:cxn>
                <a:cxn ang="0">
                  <a:pos x="69" y="34"/>
                </a:cxn>
                <a:cxn ang="0">
                  <a:pos x="68" y="36"/>
                </a:cxn>
                <a:cxn ang="0">
                  <a:pos x="67" y="34"/>
                </a:cxn>
                <a:cxn ang="0">
                  <a:pos x="65" y="34"/>
                </a:cxn>
                <a:cxn ang="0">
                  <a:pos x="64" y="32"/>
                </a:cxn>
                <a:cxn ang="0">
                  <a:pos x="61" y="29"/>
                </a:cxn>
                <a:cxn ang="0">
                  <a:pos x="60" y="29"/>
                </a:cxn>
                <a:cxn ang="0">
                  <a:pos x="56" y="30"/>
                </a:cxn>
                <a:cxn ang="0">
                  <a:pos x="42" y="36"/>
                </a:cxn>
                <a:cxn ang="0">
                  <a:pos x="36" y="34"/>
                </a:cxn>
                <a:cxn ang="0">
                  <a:pos x="32" y="32"/>
                </a:cxn>
                <a:cxn ang="0">
                  <a:pos x="30" y="29"/>
                </a:cxn>
                <a:cxn ang="0">
                  <a:pos x="26" y="28"/>
                </a:cxn>
                <a:cxn ang="0">
                  <a:pos x="23" y="25"/>
                </a:cxn>
                <a:cxn ang="0">
                  <a:pos x="15" y="25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6" y="15"/>
                </a:cxn>
                <a:cxn ang="0">
                  <a:pos x="13" y="10"/>
                </a:cxn>
                <a:cxn ang="0">
                  <a:pos x="19" y="4"/>
                </a:cxn>
                <a:cxn ang="0">
                  <a:pos x="35" y="0"/>
                </a:cxn>
              </a:cxnLst>
              <a:rect l="0" t="0" r="r" b="b"/>
              <a:pathLst>
                <a:path w="71" h="36">
                  <a:moveTo>
                    <a:pt x="35" y="0"/>
                  </a:moveTo>
                  <a:lnTo>
                    <a:pt x="49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7"/>
                  </a:lnTo>
                  <a:lnTo>
                    <a:pt x="71" y="28"/>
                  </a:lnTo>
                  <a:lnTo>
                    <a:pt x="71" y="32"/>
                  </a:lnTo>
                  <a:lnTo>
                    <a:pt x="69" y="34"/>
                  </a:lnTo>
                  <a:lnTo>
                    <a:pt x="68" y="36"/>
                  </a:lnTo>
                  <a:lnTo>
                    <a:pt x="67" y="34"/>
                  </a:lnTo>
                  <a:lnTo>
                    <a:pt x="65" y="34"/>
                  </a:lnTo>
                  <a:lnTo>
                    <a:pt x="64" y="32"/>
                  </a:lnTo>
                  <a:lnTo>
                    <a:pt x="61" y="29"/>
                  </a:lnTo>
                  <a:lnTo>
                    <a:pt x="60" y="29"/>
                  </a:lnTo>
                  <a:lnTo>
                    <a:pt x="56" y="30"/>
                  </a:lnTo>
                  <a:lnTo>
                    <a:pt x="42" y="36"/>
                  </a:lnTo>
                  <a:lnTo>
                    <a:pt x="36" y="34"/>
                  </a:lnTo>
                  <a:lnTo>
                    <a:pt x="32" y="32"/>
                  </a:lnTo>
                  <a:lnTo>
                    <a:pt x="30" y="29"/>
                  </a:lnTo>
                  <a:lnTo>
                    <a:pt x="26" y="28"/>
                  </a:lnTo>
                  <a:lnTo>
                    <a:pt x="23" y="25"/>
                  </a:lnTo>
                  <a:lnTo>
                    <a:pt x="15" y="25"/>
                  </a:lnTo>
                  <a:lnTo>
                    <a:pt x="10" y="24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6" y="15"/>
                  </a:lnTo>
                  <a:lnTo>
                    <a:pt x="13" y="10"/>
                  </a:lnTo>
                  <a:lnTo>
                    <a:pt x="19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5089525" y="3557588"/>
              <a:ext cx="141288" cy="320675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5" y="0"/>
                </a:cxn>
                <a:cxn ang="0">
                  <a:pos x="81" y="4"/>
                </a:cxn>
                <a:cxn ang="0">
                  <a:pos x="85" y="14"/>
                </a:cxn>
                <a:cxn ang="0">
                  <a:pos x="88" y="24"/>
                </a:cxn>
                <a:cxn ang="0">
                  <a:pos x="89" y="35"/>
                </a:cxn>
                <a:cxn ang="0">
                  <a:pos x="89" y="47"/>
                </a:cxn>
                <a:cxn ang="0">
                  <a:pos x="86" y="61"/>
                </a:cxn>
                <a:cxn ang="0">
                  <a:pos x="84" y="73"/>
                </a:cxn>
                <a:cxn ang="0">
                  <a:pos x="78" y="89"/>
                </a:cxn>
                <a:cxn ang="0">
                  <a:pos x="70" y="119"/>
                </a:cxn>
                <a:cxn ang="0">
                  <a:pos x="65" y="132"/>
                </a:cxn>
                <a:cxn ang="0">
                  <a:pos x="58" y="154"/>
                </a:cxn>
                <a:cxn ang="0">
                  <a:pos x="51" y="178"/>
                </a:cxn>
                <a:cxn ang="0">
                  <a:pos x="47" y="189"/>
                </a:cxn>
                <a:cxn ang="0">
                  <a:pos x="41" y="196"/>
                </a:cxn>
                <a:cxn ang="0">
                  <a:pos x="34" y="200"/>
                </a:cxn>
                <a:cxn ang="0">
                  <a:pos x="25" y="202"/>
                </a:cxn>
                <a:cxn ang="0">
                  <a:pos x="15" y="200"/>
                </a:cxn>
                <a:cxn ang="0">
                  <a:pos x="10" y="195"/>
                </a:cxn>
                <a:cxn ang="0">
                  <a:pos x="6" y="188"/>
                </a:cxn>
                <a:cxn ang="0">
                  <a:pos x="6" y="169"/>
                </a:cxn>
                <a:cxn ang="0">
                  <a:pos x="0" y="147"/>
                </a:cxn>
                <a:cxn ang="0">
                  <a:pos x="0" y="137"/>
                </a:cxn>
                <a:cxn ang="0">
                  <a:pos x="2" y="130"/>
                </a:cxn>
                <a:cxn ang="0">
                  <a:pos x="6" y="122"/>
                </a:cxn>
                <a:cxn ang="0">
                  <a:pos x="8" y="110"/>
                </a:cxn>
                <a:cxn ang="0">
                  <a:pos x="7" y="96"/>
                </a:cxn>
                <a:cxn ang="0">
                  <a:pos x="3" y="82"/>
                </a:cxn>
                <a:cxn ang="0">
                  <a:pos x="2" y="73"/>
                </a:cxn>
                <a:cxn ang="0">
                  <a:pos x="6" y="65"/>
                </a:cxn>
                <a:cxn ang="0">
                  <a:pos x="13" y="59"/>
                </a:cxn>
                <a:cxn ang="0">
                  <a:pos x="19" y="55"/>
                </a:cxn>
                <a:cxn ang="0">
                  <a:pos x="24" y="55"/>
                </a:cxn>
                <a:cxn ang="0">
                  <a:pos x="28" y="54"/>
                </a:cxn>
                <a:cxn ang="0">
                  <a:pos x="34" y="50"/>
                </a:cxn>
                <a:cxn ang="0">
                  <a:pos x="43" y="41"/>
                </a:cxn>
                <a:cxn ang="0">
                  <a:pos x="49" y="30"/>
                </a:cxn>
                <a:cxn ang="0">
                  <a:pos x="55" y="22"/>
                </a:cxn>
                <a:cxn ang="0">
                  <a:pos x="59" y="13"/>
                </a:cxn>
                <a:cxn ang="0">
                  <a:pos x="63" y="6"/>
                </a:cxn>
                <a:cxn ang="0">
                  <a:pos x="69" y="0"/>
                </a:cxn>
              </a:cxnLst>
              <a:rect l="0" t="0" r="r" b="b"/>
              <a:pathLst>
                <a:path w="89" h="202">
                  <a:moveTo>
                    <a:pt x="69" y="0"/>
                  </a:moveTo>
                  <a:lnTo>
                    <a:pt x="75" y="0"/>
                  </a:lnTo>
                  <a:lnTo>
                    <a:pt x="81" y="4"/>
                  </a:lnTo>
                  <a:lnTo>
                    <a:pt x="85" y="14"/>
                  </a:lnTo>
                  <a:lnTo>
                    <a:pt x="88" y="24"/>
                  </a:lnTo>
                  <a:lnTo>
                    <a:pt x="89" y="35"/>
                  </a:lnTo>
                  <a:lnTo>
                    <a:pt x="89" y="47"/>
                  </a:lnTo>
                  <a:lnTo>
                    <a:pt x="86" y="61"/>
                  </a:lnTo>
                  <a:lnTo>
                    <a:pt x="84" y="73"/>
                  </a:lnTo>
                  <a:lnTo>
                    <a:pt x="78" y="89"/>
                  </a:lnTo>
                  <a:lnTo>
                    <a:pt x="70" y="119"/>
                  </a:lnTo>
                  <a:lnTo>
                    <a:pt x="65" y="132"/>
                  </a:lnTo>
                  <a:lnTo>
                    <a:pt x="58" y="154"/>
                  </a:lnTo>
                  <a:lnTo>
                    <a:pt x="51" y="178"/>
                  </a:lnTo>
                  <a:lnTo>
                    <a:pt x="47" y="189"/>
                  </a:lnTo>
                  <a:lnTo>
                    <a:pt x="41" y="196"/>
                  </a:lnTo>
                  <a:lnTo>
                    <a:pt x="34" y="200"/>
                  </a:lnTo>
                  <a:lnTo>
                    <a:pt x="25" y="202"/>
                  </a:lnTo>
                  <a:lnTo>
                    <a:pt x="15" y="200"/>
                  </a:lnTo>
                  <a:lnTo>
                    <a:pt x="10" y="195"/>
                  </a:lnTo>
                  <a:lnTo>
                    <a:pt x="6" y="188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0" y="137"/>
                  </a:lnTo>
                  <a:lnTo>
                    <a:pt x="2" y="130"/>
                  </a:lnTo>
                  <a:lnTo>
                    <a:pt x="6" y="122"/>
                  </a:lnTo>
                  <a:lnTo>
                    <a:pt x="8" y="110"/>
                  </a:lnTo>
                  <a:lnTo>
                    <a:pt x="7" y="96"/>
                  </a:lnTo>
                  <a:lnTo>
                    <a:pt x="3" y="82"/>
                  </a:lnTo>
                  <a:lnTo>
                    <a:pt x="2" y="73"/>
                  </a:lnTo>
                  <a:lnTo>
                    <a:pt x="6" y="65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4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49" y="30"/>
                  </a:lnTo>
                  <a:lnTo>
                    <a:pt x="55" y="22"/>
                  </a:lnTo>
                  <a:lnTo>
                    <a:pt x="59" y="13"/>
                  </a:lnTo>
                  <a:lnTo>
                    <a:pt x="6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816600" y="3038475"/>
              <a:ext cx="41275" cy="111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4" y="0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2" y="20"/>
                </a:cxn>
                <a:cxn ang="0">
                  <a:pos x="25" y="26"/>
                </a:cxn>
                <a:cxn ang="0">
                  <a:pos x="26" y="31"/>
                </a:cxn>
                <a:cxn ang="0">
                  <a:pos x="25" y="41"/>
                </a:cxn>
                <a:cxn ang="0">
                  <a:pos x="22" y="52"/>
                </a:cxn>
                <a:cxn ang="0">
                  <a:pos x="18" y="61"/>
                </a:cxn>
                <a:cxn ang="0">
                  <a:pos x="14" y="68"/>
                </a:cxn>
                <a:cxn ang="0">
                  <a:pos x="7" y="70"/>
                </a:cxn>
                <a:cxn ang="0">
                  <a:pos x="3" y="64"/>
                </a:cxn>
                <a:cxn ang="0">
                  <a:pos x="0" y="55"/>
                </a:cxn>
                <a:cxn ang="0">
                  <a:pos x="0" y="41"/>
                </a:cxn>
                <a:cxn ang="0">
                  <a:pos x="2" y="27"/>
                </a:cxn>
                <a:cxn ang="0">
                  <a:pos x="3" y="15"/>
                </a:cxn>
                <a:cxn ang="0">
                  <a:pos x="6" y="5"/>
                </a:cxn>
                <a:cxn ang="0">
                  <a:pos x="9" y="0"/>
                </a:cxn>
              </a:cxnLst>
              <a:rect l="0" t="0" r="r" b="b"/>
              <a:pathLst>
                <a:path w="26" h="70">
                  <a:moveTo>
                    <a:pt x="9" y="0"/>
                  </a:moveTo>
                  <a:lnTo>
                    <a:pt x="14" y="0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2" y="20"/>
                  </a:lnTo>
                  <a:lnTo>
                    <a:pt x="25" y="26"/>
                  </a:lnTo>
                  <a:lnTo>
                    <a:pt x="26" y="31"/>
                  </a:lnTo>
                  <a:lnTo>
                    <a:pt x="25" y="41"/>
                  </a:lnTo>
                  <a:lnTo>
                    <a:pt x="22" y="52"/>
                  </a:lnTo>
                  <a:lnTo>
                    <a:pt x="18" y="61"/>
                  </a:lnTo>
                  <a:lnTo>
                    <a:pt x="14" y="68"/>
                  </a:lnTo>
                  <a:lnTo>
                    <a:pt x="7" y="70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2" y="27"/>
                  </a:lnTo>
                  <a:lnTo>
                    <a:pt x="3" y="15"/>
                  </a:lnTo>
                  <a:lnTo>
                    <a:pt x="6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373563" y="2282825"/>
              <a:ext cx="3492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2" y="15"/>
                </a:cxn>
                <a:cxn ang="0">
                  <a:pos x="21" y="22"/>
                </a:cxn>
                <a:cxn ang="0">
                  <a:pos x="18" y="26"/>
                </a:cxn>
                <a:cxn ang="0">
                  <a:pos x="15" y="29"/>
                </a:cxn>
                <a:cxn ang="0">
                  <a:pos x="7" y="29"/>
                </a:cxn>
                <a:cxn ang="0">
                  <a:pos x="3" y="26"/>
                </a:cxn>
                <a:cxn ang="0">
                  <a:pos x="0" y="20"/>
                </a:cxn>
                <a:cxn ang="0">
                  <a:pos x="1" y="11"/>
                </a:cxn>
                <a:cxn ang="0">
                  <a:pos x="4" y="3"/>
                </a:cxn>
                <a:cxn ang="0">
                  <a:pos x="11" y="0"/>
                </a:cxn>
              </a:cxnLst>
              <a:rect l="0" t="0" r="r" b="b"/>
              <a:pathLst>
                <a:path w="22" h="29">
                  <a:moveTo>
                    <a:pt x="11" y="0"/>
                  </a:moveTo>
                  <a:lnTo>
                    <a:pt x="15" y="3"/>
                  </a:lnTo>
                  <a:lnTo>
                    <a:pt x="21" y="7"/>
                  </a:lnTo>
                  <a:lnTo>
                    <a:pt x="22" y="15"/>
                  </a:lnTo>
                  <a:lnTo>
                    <a:pt x="21" y="22"/>
                  </a:lnTo>
                  <a:lnTo>
                    <a:pt x="18" y="26"/>
                  </a:lnTo>
                  <a:lnTo>
                    <a:pt x="15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0"/>
                  </a:lnTo>
                  <a:lnTo>
                    <a:pt x="1" y="11"/>
                  </a:lnTo>
                  <a:lnTo>
                    <a:pt x="4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262438" y="2305050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2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462463" y="2347913"/>
              <a:ext cx="68263" cy="412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0"/>
                </a:cxn>
                <a:cxn ang="0">
                  <a:pos x="21" y="2"/>
                </a:cxn>
                <a:cxn ang="0">
                  <a:pos x="29" y="2"/>
                </a:cxn>
                <a:cxn ang="0">
                  <a:pos x="37" y="6"/>
                </a:cxn>
                <a:cxn ang="0">
                  <a:pos x="38" y="10"/>
                </a:cxn>
                <a:cxn ang="0">
                  <a:pos x="41" y="14"/>
                </a:cxn>
                <a:cxn ang="0">
                  <a:pos x="43" y="18"/>
                </a:cxn>
                <a:cxn ang="0">
                  <a:pos x="40" y="24"/>
                </a:cxn>
                <a:cxn ang="0">
                  <a:pos x="34" y="26"/>
                </a:cxn>
                <a:cxn ang="0">
                  <a:pos x="27" y="26"/>
                </a:cxn>
                <a:cxn ang="0">
                  <a:pos x="22" y="24"/>
                </a:cxn>
                <a:cxn ang="0">
                  <a:pos x="14" y="16"/>
                </a:cxn>
                <a:cxn ang="0">
                  <a:pos x="11" y="14"/>
                </a:cxn>
                <a:cxn ang="0">
                  <a:pos x="8" y="11"/>
                </a:cxn>
                <a:cxn ang="0">
                  <a:pos x="6" y="1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7" y="0"/>
                </a:cxn>
              </a:cxnLst>
              <a:rect l="0" t="0" r="r" b="b"/>
              <a:pathLst>
                <a:path w="43" h="26">
                  <a:moveTo>
                    <a:pt x="7" y="0"/>
                  </a:moveTo>
                  <a:lnTo>
                    <a:pt x="14" y="0"/>
                  </a:lnTo>
                  <a:lnTo>
                    <a:pt x="21" y="2"/>
                  </a:lnTo>
                  <a:lnTo>
                    <a:pt x="29" y="2"/>
                  </a:lnTo>
                  <a:lnTo>
                    <a:pt x="37" y="6"/>
                  </a:lnTo>
                  <a:lnTo>
                    <a:pt x="38" y="10"/>
                  </a:lnTo>
                  <a:lnTo>
                    <a:pt x="41" y="14"/>
                  </a:lnTo>
                  <a:lnTo>
                    <a:pt x="43" y="18"/>
                  </a:lnTo>
                  <a:lnTo>
                    <a:pt x="40" y="24"/>
                  </a:lnTo>
                  <a:lnTo>
                    <a:pt x="34" y="26"/>
                  </a:lnTo>
                  <a:lnTo>
                    <a:pt x="27" y="26"/>
                  </a:lnTo>
                  <a:lnTo>
                    <a:pt x="22" y="24"/>
                  </a:lnTo>
                  <a:lnTo>
                    <a:pt x="14" y="16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4006850" y="1941513"/>
              <a:ext cx="88900" cy="1031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1" y="0"/>
                </a:cxn>
                <a:cxn ang="0">
                  <a:pos x="49" y="6"/>
                </a:cxn>
                <a:cxn ang="0">
                  <a:pos x="53" y="11"/>
                </a:cxn>
                <a:cxn ang="0">
                  <a:pos x="56" y="21"/>
                </a:cxn>
                <a:cxn ang="0">
                  <a:pos x="56" y="32"/>
                </a:cxn>
                <a:cxn ang="0">
                  <a:pos x="55" y="40"/>
                </a:cxn>
                <a:cxn ang="0">
                  <a:pos x="49" y="47"/>
                </a:cxn>
                <a:cxn ang="0">
                  <a:pos x="38" y="55"/>
                </a:cxn>
                <a:cxn ang="0">
                  <a:pos x="30" y="59"/>
                </a:cxn>
                <a:cxn ang="0">
                  <a:pos x="20" y="63"/>
                </a:cxn>
                <a:cxn ang="0">
                  <a:pos x="12" y="65"/>
                </a:cxn>
                <a:cxn ang="0">
                  <a:pos x="7" y="62"/>
                </a:cxn>
                <a:cxn ang="0">
                  <a:pos x="4" y="59"/>
                </a:cxn>
                <a:cxn ang="0">
                  <a:pos x="1" y="55"/>
                </a:cxn>
                <a:cxn ang="0">
                  <a:pos x="0" y="52"/>
                </a:cxn>
                <a:cxn ang="0">
                  <a:pos x="0" y="50"/>
                </a:cxn>
                <a:cxn ang="0">
                  <a:pos x="1" y="47"/>
                </a:cxn>
                <a:cxn ang="0">
                  <a:pos x="5" y="43"/>
                </a:cxn>
                <a:cxn ang="0">
                  <a:pos x="5" y="34"/>
                </a:cxn>
                <a:cxn ang="0">
                  <a:pos x="3" y="26"/>
                </a:cxn>
                <a:cxn ang="0">
                  <a:pos x="3" y="19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9" y="11"/>
                </a:cxn>
                <a:cxn ang="0">
                  <a:pos x="20" y="8"/>
                </a:cxn>
                <a:cxn ang="0">
                  <a:pos x="23" y="6"/>
                </a:cxn>
                <a:cxn ang="0">
                  <a:pos x="25" y="3"/>
                </a:cxn>
                <a:cxn ang="0">
                  <a:pos x="27" y="2"/>
                </a:cxn>
                <a:cxn ang="0">
                  <a:pos x="31" y="0"/>
                </a:cxn>
              </a:cxnLst>
              <a:rect l="0" t="0" r="r" b="b"/>
              <a:pathLst>
                <a:path w="56" h="65">
                  <a:moveTo>
                    <a:pt x="31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3" y="11"/>
                  </a:lnTo>
                  <a:lnTo>
                    <a:pt x="56" y="21"/>
                  </a:lnTo>
                  <a:lnTo>
                    <a:pt x="56" y="32"/>
                  </a:lnTo>
                  <a:lnTo>
                    <a:pt x="55" y="40"/>
                  </a:lnTo>
                  <a:lnTo>
                    <a:pt x="49" y="47"/>
                  </a:lnTo>
                  <a:lnTo>
                    <a:pt x="38" y="55"/>
                  </a:lnTo>
                  <a:lnTo>
                    <a:pt x="30" y="59"/>
                  </a:lnTo>
                  <a:lnTo>
                    <a:pt x="20" y="63"/>
                  </a:lnTo>
                  <a:lnTo>
                    <a:pt x="12" y="65"/>
                  </a:lnTo>
                  <a:lnTo>
                    <a:pt x="7" y="62"/>
                  </a:lnTo>
                  <a:lnTo>
                    <a:pt x="4" y="59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5" y="43"/>
                  </a:lnTo>
                  <a:lnTo>
                    <a:pt x="5" y="34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9" y="11"/>
                  </a:lnTo>
                  <a:lnTo>
                    <a:pt x="20" y="8"/>
                  </a:lnTo>
                  <a:lnTo>
                    <a:pt x="23" y="6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4067175" y="1862138"/>
              <a:ext cx="184150" cy="206375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60" y="5"/>
                </a:cxn>
                <a:cxn ang="0">
                  <a:pos x="78" y="8"/>
                </a:cxn>
                <a:cxn ang="0">
                  <a:pos x="85" y="17"/>
                </a:cxn>
                <a:cxn ang="0">
                  <a:pos x="71" y="34"/>
                </a:cxn>
                <a:cxn ang="0">
                  <a:pos x="67" y="42"/>
                </a:cxn>
                <a:cxn ang="0">
                  <a:pos x="80" y="58"/>
                </a:cxn>
                <a:cxn ang="0">
                  <a:pos x="95" y="76"/>
                </a:cxn>
                <a:cxn ang="0">
                  <a:pos x="108" y="89"/>
                </a:cxn>
                <a:cxn ang="0">
                  <a:pos x="116" y="104"/>
                </a:cxn>
                <a:cxn ang="0">
                  <a:pos x="110" y="119"/>
                </a:cxn>
                <a:cxn ang="0">
                  <a:pos x="95" y="127"/>
                </a:cxn>
                <a:cxn ang="0">
                  <a:pos x="77" y="123"/>
                </a:cxn>
                <a:cxn ang="0">
                  <a:pos x="58" y="120"/>
                </a:cxn>
                <a:cxn ang="0">
                  <a:pos x="49" y="127"/>
                </a:cxn>
                <a:cxn ang="0">
                  <a:pos x="45" y="130"/>
                </a:cxn>
                <a:cxn ang="0">
                  <a:pos x="41" y="128"/>
                </a:cxn>
                <a:cxn ang="0">
                  <a:pos x="41" y="124"/>
                </a:cxn>
                <a:cxn ang="0">
                  <a:pos x="43" y="119"/>
                </a:cxn>
                <a:cxn ang="0">
                  <a:pos x="41" y="117"/>
                </a:cxn>
                <a:cxn ang="0">
                  <a:pos x="25" y="119"/>
                </a:cxn>
                <a:cxn ang="0">
                  <a:pos x="17" y="113"/>
                </a:cxn>
                <a:cxn ang="0">
                  <a:pos x="36" y="89"/>
                </a:cxn>
                <a:cxn ang="0">
                  <a:pos x="52" y="76"/>
                </a:cxn>
                <a:cxn ang="0">
                  <a:pos x="49" y="69"/>
                </a:cxn>
                <a:cxn ang="0">
                  <a:pos x="34" y="63"/>
                </a:cxn>
                <a:cxn ang="0">
                  <a:pos x="17" y="53"/>
                </a:cxn>
                <a:cxn ang="0">
                  <a:pos x="4" y="35"/>
                </a:cxn>
                <a:cxn ang="0">
                  <a:pos x="0" y="23"/>
                </a:cxn>
                <a:cxn ang="0">
                  <a:pos x="6" y="12"/>
                </a:cxn>
                <a:cxn ang="0">
                  <a:pos x="14" y="13"/>
                </a:cxn>
                <a:cxn ang="0">
                  <a:pos x="30" y="4"/>
                </a:cxn>
              </a:cxnLst>
              <a:rect l="0" t="0" r="r" b="b"/>
              <a:pathLst>
                <a:path w="116" h="130">
                  <a:moveTo>
                    <a:pt x="37" y="0"/>
                  </a:moveTo>
                  <a:lnTo>
                    <a:pt x="45" y="2"/>
                  </a:lnTo>
                  <a:lnTo>
                    <a:pt x="52" y="5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8" y="8"/>
                  </a:lnTo>
                  <a:lnTo>
                    <a:pt x="84" y="12"/>
                  </a:lnTo>
                  <a:lnTo>
                    <a:pt x="85" y="17"/>
                  </a:lnTo>
                  <a:lnTo>
                    <a:pt x="82" y="23"/>
                  </a:lnTo>
                  <a:lnTo>
                    <a:pt x="71" y="34"/>
                  </a:lnTo>
                  <a:lnTo>
                    <a:pt x="67" y="39"/>
                  </a:lnTo>
                  <a:lnTo>
                    <a:pt x="67" y="42"/>
                  </a:lnTo>
                  <a:lnTo>
                    <a:pt x="73" y="49"/>
                  </a:lnTo>
                  <a:lnTo>
                    <a:pt x="80" y="58"/>
                  </a:lnTo>
                  <a:lnTo>
                    <a:pt x="88" y="69"/>
                  </a:lnTo>
                  <a:lnTo>
                    <a:pt x="95" y="76"/>
                  </a:lnTo>
                  <a:lnTo>
                    <a:pt x="101" y="82"/>
                  </a:lnTo>
                  <a:lnTo>
                    <a:pt x="108" y="89"/>
                  </a:lnTo>
                  <a:lnTo>
                    <a:pt x="114" y="97"/>
                  </a:lnTo>
                  <a:lnTo>
                    <a:pt x="116" y="104"/>
                  </a:lnTo>
                  <a:lnTo>
                    <a:pt x="115" y="112"/>
                  </a:lnTo>
                  <a:lnTo>
                    <a:pt x="110" y="119"/>
                  </a:lnTo>
                  <a:lnTo>
                    <a:pt x="101" y="124"/>
                  </a:lnTo>
                  <a:lnTo>
                    <a:pt x="95" y="127"/>
                  </a:lnTo>
                  <a:lnTo>
                    <a:pt x="86" y="126"/>
                  </a:lnTo>
                  <a:lnTo>
                    <a:pt x="77" y="123"/>
                  </a:lnTo>
                  <a:lnTo>
                    <a:pt x="60" y="120"/>
                  </a:lnTo>
                  <a:lnTo>
                    <a:pt x="58" y="120"/>
                  </a:lnTo>
                  <a:lnTo>
                    <a:pt x="54" y="123"/>
                  </a:lnTo>
                  <a:lnTo>
                    <a:pt x="49" y="127"/>
                  </a:lnTo>
                  <a:lnTo>
                    <a:pt x="47" y="128"/>
                  </a:lnTo>
                  <a:lnTo>
                    <a:pt x="45" y="130"/>
                  </a:lnTo>
                  <a:lnTo>
                    <a:pt x="43" y="130"/>
                  </a:lnTo>
                  <a:lnTo>
                    <a:pt x="41" y="128"/>
                  </a:lnTo>
                  <a:lnTo>
                    <a:pt x="40" y="126"/>
                  </a:lnTo>
                  <a:lnTo>
                    <a:pt x="41" y="124"/>
                  </a:lnTo>
                  <a:lnTo>
                    <a:pt x="41" y="121"/>
                  </a:lnTo>
                  <a:lnTo>
                    <a:pt x="43" y="119"/>
                  </a:lnTo>
                  <a:lnTo>
                    <a:pt x="44" y="117"/>
                  </a:lnTo>
                  <a:lnTo>
                    <a:pt x="41" y="117"/>
                  </a:lnTo>
                  <a:lnTo>
                    <a:pt x="33" y="119"/>
                  </a:lnTo>
                  <a:lnTo>
                    <a:pt x="25" y="119"/>
                  </a:lnTo>
                  <a:lnTo>
                    <a:pt x="18" y="117"/>
                  </a:lnTo>
                  <a:lnTo>
                    <a:pt x="17" y="113"/>
                  </a:lnTo>
                  <a:lnTo>
                    <a:pt x="19" y="108"/>
                  </a:lnTo>
                  <a:lnTo>
                    <a:pt x="36" y="89"/>
                  </a:lnTo>
                  <a:lnTo>
                    <a:pt x="45" y="80"/>
                  </a:lnTo>
                  <a:lnTo>
                    <a:pt x="52" y="76"/>
                  </a:lnTo>
                  <a:lnTo>
                    <a:pt x="54" y="74"/>
                  </a:lnTo>
                  <a:lnTo>
                    <a:pt x="49" y="69"/>
                  </a:lnTo>
                  <a:lnTo>
                    <a:pt x="43" y="67"/>
                  </a:lnTo>
                  <a:lnTo>
                    <a:pt x="34" y="63"/>
                  </a:lnTo>
                  <a:lnTo>
                    <a:pt x="26" y="60"/>
                  </a:lnTo>
                  <a:lnTo>
                    <a:pt x="17" y="53"/>
                  </a:lnTo>
                  <a:lnTo>
                    <a:pt x="10" y="43"/>
                  </a:lnTo>
                  <a:lnTo>
                    <a:pt x="4" y="35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6" y="12"/>
                  </a:lnTo>
                  <a:lnTo>
                    <a:pt x="11" y="12"/>
                  </a:lnTo>
                  <a:lnTo>
                    <a:pt x="14" y="13"/>
                  </a:lnTo>
                  <a:lnTo>
                    <a:pt x="21" y="13"/>
                  </a:lnTo>
                  <a:lnTo>
                    <a:pt x="30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3859213" y="1409700"/>
              <a:ext cx="3976688" cy="2686050"/>
            </a:xfrm>
            <a:custGeom>
              <a:avLst/>
              <a:gdLst/>
              <a:ahLst/>
              <a:cxnLst>
                <a:cxn ang="0">
                  <a:pos x="578" y="560"/>
                </a:cxn>
                <a:cxn ang="0">
                  <a:pos x="697" y="476"/>
                </a:cxn>
                <a:cxn ang="0">
                  <a:pos x="823" y="469"/>
                </a:cxn>
                <a:cxn ang="0">
                  <a:pos x="902" y="574"/>
                </a:cxn>
                <a:cxn ang="0">
                  <a:pos x="908" y="469"/>
                </a:cxn>
                <a:cxn ang="0">
                  <a:pos x="1567" y="16"/>
                </a:cxn>
                <a:cxn ang="0">
                  <a:pos x="1810" y="57"/>
                </a:cxn>
                <a:cxn ang="0">
                  <a:pos x="1998" y="63"/>
                </a:cxn>
                <a:cxn ang="0">
                  <a:pos x="2051" y="31"/>
                </a:cxn>
                <a:cxn ang="0">
                  <a:pos x="2147" y="101"/>
                </a:cxn>
                <a:cxn ang="0">
                  <a:pos x="2461" y="121"/>
                </a:cxn>
                <a:cxn ang="0">
                  <a:pos x="2412" y="252"/>
                </a:cxn>
                <a:cxn ang="0">
                  <a:pos x="2192" y="427"/>
                </a:cxn>
                <a:cxn ang="0">
                  <a:pos x="2256" y="258"/>
                </a:cxn>
                <a:cxn ang="0">
                  <a:pos x="1998" y="311"/>
                </a:cxn>
                <a:cxn ang="0">
                  <a:pos x="2025" y="363"/>
                </a:cxn>
                <a:cxn ang="0">
                  <a:pos x="2032" y="475"/>
                </a:cxn>
                <a:cxn ang="0">
                  <a:pos x="1864" y="561"/>
                </a:cxn>
                <a:cxn ang="0">
                  <a:pos x="1805" y="609"/>
                </a:cxn>
                <a:cxn ang="0">
                  <a:pos x="1721" y="582"/>
                </a:cxn>
                <a:cxn ang="0">
                  <a:pos x="1732" y="786"/>
                </a:cxn>
                <a:cxn ang="0">
                  <a:pos x="1601" y="874"/>
                </a:cxn>
                <a:cxn ang="0">
                  <a:pos x="1564" y="1050"/>
                </a:cxn>
                <a:cxn ang="0">
                  <a:pos x="1464" y="919"/>
                </a:cxn>
                <a:cxn ang="0">
                  <a:pos x="1363" y="844"/>
                </a:cxn>
                <a:cxn ang="0">
                  <a:pos x="1179" y="992"/>
                </a:cxn>
                <a:cxn ang="0">
                  <a:pos x="1067" y="787"/>
                </a:cxn>
                <a:cxn ang="0">
                  <a:pos x="838" y="726"/>
                </a:cxn>
                <a:cxn ang="0">
                  <a:pos x="982" y="828"/>
                </a:cxn>
                <a:cxn ang="0">
                  <a:pos x="752" y="892"/>
                </a:cxn>
                <a:cxn ang="0">
                  <a:pos x="725" y="922"/>
                </a:cxn>
                <a:cxn ang="0">
                  <a:pos x="827" y="1115"/>
                </a:cxn>
                <a:cxn ang="0">
                  <a:pos x="689" y="1442"/>
                </a:cxn>
                <a:cxn ang="0">
                  <a:pos x="543" y="1673"/>
                </a:cxn>
                <a:cxn ang="0">
                  <a:pos x="391" y="1470"/>
                </a:cxn>
                <a:cxn ang="0">
                  <a:pos x="339" y="1098"/>
                </a:cxn>
                <a:cxn ang="0">
                  <a:pos x="122" y="1111"/>
                </a:cxn>
                <a:cxn ang="0">
                  <a:pos x="22" y="878"/>
                </a:cxn>
                <a:cxn ang="0">
                  <a:pos x="198" y="635"/>
                </a:cxn>
                <a:cxn ang="0">
                  <a:pos x="373" y="672"/>
                </a:cxn>
                <a:cxn ang="0">
                  <a:pos x="573" y="720"/>
                </a:cxn>
                <a:cxn ang="0">
                  <a:pos x="614" y="623"/>
                </a:cxn>
                <a:cxn ang="0">
                  <a:pos x="520" y="613"/>
                </a:cxn>
                <a:cxn ang="0">
                  <a:pos x="435" y="546"/>
                </a:cxn>
                <a:cxn ang="0">
                  <a:pos x="350" y="512"/>
                </a:cxn>
                <a:cxn ang="0">
                  <a:pos x="194" y="616"/>
                </a:cxn>
                <a:cxn ang="0">
                  <a:pos x="105" y="546"/>
                </a:cxn>
                <a:cxn ang="0">
                  <a:pos x="245" y="412"/>
                </a:cxn>
                <a:cxn ang="0">
                  <a:pos x="360" y="316"/>
                </a:cxn>
                <a:cxn ang="0">
                  <a:pos x="526" y="295"/>
                </a:cxn>
                <a:cxn ang="0">
                  <a:pos x="514" y="211"/>
                </a:cxn>
                <a:cxn ang="0">
                  <a:pos x="451" y="283"/>
                </a:cxn>
                <a:cxn ang="0">
                  <a:pos x="298" y="286"/>
                </a:cxn>
                <a:cxn ang="0">
                  <a:pos x="613" y="109"/>
                </a:cxn>
                <a:cxn ang="0">
                  <a:pos x="689" y="200"/>
                </a:cxn>
                <a:cxn ang="0">
                  <a:pos x="785" y="178"/>
                </a:cxn>
                <a:cxn ang="0">
                  <a:pos x="905" y="143"/>
                </a:cxn>
                <a:cxn ang="0">
                  <a:pos x="1095" y="135"/>
                </a:cxn>
                <a:cxn ang="0">
                  <a:pos x="1132" y="164"/>
                </a:cxn>
                <a:cxn ang="0">
                  <a:pos x="1201" y="120"/>
                </a:cxn>
                <a:cxn ang="0">
                  <a:pos x="1191" y="102"/>
                </a:cxn>
                <a:cxn ang="0">
                  <a:pos x="1244" y="71"/>
                </a:cxn>
                <a:cxn ang="0">
                  <a:pos x="1475" y="26"/>
                </a:cxn>
              </a:cxnLst>
              <a:rect l="0" t="0" r="r" b="b"/>
              <a:pathLst>
                <a:path w="2505" h="1692">
                  <a:moveTo>
                    <a:pt x="643" y="1161"/>
                  </a:moveTo>
                  <a:lnTo>
                    <a:pt x="634" y="1163"/>
                  </a:lnTo>
                  <a:lnTo>
                    <a:pt x="630" y="1167"/>
                  </a:lnTo>
                  <a:lnTo>
                    <a:pt x="629" y="1174"/>
                  </a:lnTo>
                  <a:lnTo>
                    <a:pt x="628" y="1182"/>
                  </a:lnTo>
                  <a:lnTo>
                    <a:pt x="628" y="1193"/>
                  </a:lnTo>
                  <a:lnTo>
                    <a:pt x="629" y="1201"/>
                  </a:lnTo>
                  <a:lnTo>
                    <a:pt x="633" y="1205"/>
                  </a:lnTo>
                  <a:lnTo>
                    <a:pt x="640" y="1203"/>
                  </a:lnTo>
                  <a:lnTo>
                    <a:pt x="647" y="1196"/>
                  </a:lnTo>
                  <a:lnTo>
                    <a:pt x="652" y="1185"/>
                  </a:lnTo>
                  <a:lnTo>
                    <a:pt x="656" y="1172"/>
                  </a:lnTo>
                  <a:lnTo>
                    <a:pt x="655" y="1164"/>
                  </a:lnTo>
                  <a:lnTo>
                    <a:pt x="651" y="1161"/>
                  </a:lnTo>
                  <a:lnTo>
                    <a:pt x="643" y="1161"/>
                  </a:lnTo>
                  <a:close/>
                  <a:moveTo>
                    <a:pt x="619" y="467"/>
                  </a:moveTo>
                  <a:lnTo>
                    <a:pt x="617" y="468"/>
                  </a:lnTo>
                  <a:lnTo>
                    <a:pt x="613" y="469"/>
                  </a:lnTo>
                  <a:lnTo>
                    <a:pt x="610" y="474"/>
                  </a:lnTo>
                  <a:lnTo>
                    <a:pt x="606" y="479"/>
                  </a:lnTo>
                  <a:lnTo>
                    <a:pt x="599" y="491"/>
                  </a:lnTo>
                  <a:lnTo>
                    <a:pt x="592" y="502"/>
                  </a:lnTo>
                  <a:lnTo>
                    <a:pt x="580" y="515"/>
                  </a:lnTo>
                  <a:lnTo>
                    <a:pt x="576" y="522"/>
                  </a:lnTo>
                  <a:lnTo>
                    <a:pt x="574" y="528"/>
                  </a:lnTo>
                  <a:lnTo>
                    <a:pt x="580" y="537"/>
                  </a:lnTo>
                  <a:lnTo>
                    <a:pt x="580" y="543"/>
                  </a:lnTo>
                  <a:lnTo>
                    <a:pt x="578" y="550"/>
                  </a:lnTo>
                  <a:lnTo>
                    <a:pt x="577" y="556"/>
                  </a:lnTo>
                  <a:lnTo>
                    <a:pt x="577" y="559"/>
                  </a:lnTo>
                  <a:lnTo>
                    <a:pt x="578" y="560"/>
                  </a:lnTo>
                  <a:lnTo>
                    <a:pt x="580" y="559"/>
                  </a:lnTo>
                  <a:lnTo>
                    <a:pt x="588" y="554"/>
                  </a:lnTo>
                  <a:lnTo>
                    <a:pt x="591" y="552"/>
                  </a:lnTo>
                  <a:lnTo>
                    <a:pt x="595" y="550"/>
                  </a:lnTo>
                  <a:lnTo>
                    <a:pt x="606" y="550"/>
                  </a:lnTo>
                  <a:lnTo>
                    <a:pt x="617" y="552"/>
                  </a:lnTo>
                  <a:lnTo>
                    <a:pt x="625" y="550"/>
                  </a:lnTo>
                  <a:lnTo>
                    <a:pt x="632" y="545"/>
                  </a:lnTo>
                  <a:lnTo>
                    <a:pt x="637" y="539"/>
                  </a:lnTo>
                  <a:lnTo>
                    <a:pt x="647" y="537"/>
                  </a:lnTo>
                  <a:lnTo>
                    <a:pt x="658" y="537"/>
                  </a:lnTo>
                  <a:lnTo>
                    <a:pt x="669" y="538"/>
                  </a:lnTo>
                  <a:lnTo>
                    <a:pt x="693" y="549"/>
                  </a:lnTo>
                  <a:lnTo>
                    <a:pt x="704" y="553"/>
                  </a:lnTo>
                  <a:lnTo>
                    <a:pt x="726" y="553"/>
                  </a:lnTo>
                  <a:lnTo>
                    <a:pt x="738" y="550"/>
                  </a:lnTo>
                  <a:lnTo>
                    <a:pt x="748" y="549"/>
                  </a:lnTo>
                  <a:lnTo>
                    <a:pt x="752" y="545"/>
                  </a:lnTo>
                  <a:lnTo>
                    <a:pt x="752" y="537"/>
                  </a:lnTo>
                  <a:lnTo>
                    <a:pt x="748" y="528"/>
                  </a:lnTo>
                  <a:lnTo>
                    <a:pt x="740" y="520"/>
                  </a:lnTo>
                  <a:lnTo>
                    <a:pt x="726" y="509"/>
                  </a:lnTo>
                  <a:lnTo>
                    <a:pt x="714" y="500"/>
                  </a:lnTo>
                  <a:lnTo>
                    <a:pt x="701" y="491"/>
                  </a:lnTo>
                  <a:lnTo>
                    <a:pt x="696" y="490"/>
                  </a:lnTo>
                  <a:lnTo>
                    <a:pt x="693" y="487"/>
                  </a:lnTo>
                  <a:lnTo>
                    <a:pt x="690" y="486"/>
                  </a:lnTo>
                  <a:lnTo>
                    <a:pt x="688" y="483"/>
                  </a:lnTo>
                  <a:lnTo>
                    <a:pt x="688" y="482"/>
                  </a:lnTo>
                  <a:lnTo>
                    <a:pt x="689" y="480"/>
                  </a:lnTo>
                  <a:lnTo>
                    <a:pt x="697" y="476"/>
                  </a:lnTo>
                  <a:lnTo>
                    <a:pt x="701" y="472"/>
                  </a:lnTo>
                  <a:lnTo>
                    <a:pt x="703" y="469"/>
                  </a:lnTo>
                  <a:lnTo>
                    <a:pt x="703" y="468"/>
                  </a:lnTo>
                  <a:lnTo>
                    <a:pt x="701" y="467"/>
                  </a:lnTo>
                  <a:lnTo>
                    <a:pt x="699" y="467"/>
                  </a:lnTo>
                  <a:lnTo>
                    <a:pt x="689" y="468"/>
                  </a:lnTo>
                  <a:lnTo>
                    <a:pt x="681" y="471"/>
                  </a:lnTo>
                  <a:lnTo>
                    <a:pt x="677" y="476"/>
                  </a:lnTo>
                  <a:lnTo>
                    <a:pt x="675" y="482"/>
                  </a:lnTo>
                  <a:lnTo>
                    <a:pt x="671" y="486"/>
                  </a:lnTo>
                  <a:lnTo>
                    <a:pt x="669" y="490"/>
                  </a:lnTo>
                  <a:lnTo>
                    <a:pt x="665" y="493"/>
                  </a:lnTo>
                  <a:lnTo>
                    <a:pt x="663" y="494"/>
                  </a:lnTo>
                  <a:lnTo>
                    <a:pt x="660" y="496"/>
                  </a:lnTo>
                  <a:lnTo>
                    <a:pt x="658" y="498"/>
                  </a:lnTo>
                  <a:lnTo>
                    <a:pt x="652" y="501"/>
                  </a:lnTo>
                  <a:lnTo>
                    <a:pt x="648" y="501"/>
                  </a:lnTo>
                  <a:lnTo>
                    <a:pt x="643" y="490"/>
                  </a:lnTo>
                  <a:lnTo>
                    <a:pt x="632" y="471"/>
                  </a:lnTo>
                  <a:lnTo>
                    <a:pt x="626" y="467"/>
                  </a:lnTo>
                  <a:lnTo>
                    <a:pt x="619" y="467"/>
                  </a:lnTo>
                  <a:close/>
                  <a:moveTo>
                    <a:pt x="875" y="453"/>
                  </a:moveTo>
                  <a:lnTo>
                    <a:pt x="874" y="454"/>
                  </a:lnTo>
                  <a:lnTo>
                    <a:pt x="871" y="456"/>
                  </a:lnTo>
                  <a:lnTo>
                    <a:pt x="864" y="463"/>
                  </a:lnTo>
                  <a:lnTo>
                    <a:pt x="860" y="465"/>
                  </a:lnTo>
                  <a:lnTo>
                    <a:pt x="856" y="469"/>
                  </a:lnTo>
                  <a:lnTo>
                    <a:pt x="848" y="471"/>
                  </a:lnTo>
                  <a:lnTo>
                    <a:pt x="838" y="469"/>
                  </a:lnTo>
                  <a:lnTo>
                    <a:pt x="830" y="468"/>
                  </a:lnTo>
                  <a:lnTo>
                    <a:pt x="823" y="469"/>
                  </a:lnTo>
                  <a:lnTo>
                    <a:pt x="812" y="480"/>
                  </a:lnTo>
                  <a:lnTo>
                    <a:pt x="808" y="491"/>
                  </a:lnTo>
                  <a:lnTo>
                    <a:pt x="811" y="502"/>
                  </a:lnTo>
                  <a:lnTo>
                    <a:pt x="815" y="509"/>
                  </a:lnTo>
                  <a:lnTo>
                    <a:pt x="820" y="519"/>
                  </a:lnTo>
                  <a:lnTo>
                    <a:pt x="827" y="530"/>
                  </a:lnTo>
                  <a:lnTo>
                    <a:pt x="834" y="538"/>
                  </a:lnTo>
                  <a:lnTo>
                    <a:pt x="840" y="542"/>
                  </a:lnTo>
                  <a:lnTo>
                    <a:pt x="845" y="543"/>
                  </a:lnTo>
                  <a:lnTo>
                    <a:pt x="861" y="549"/>
                  </a:lnTo>
                  <a:lnTo>
                    <a:pt x="866" y="554"/>
                  </a:lnTo>
                  <a:lnTo>
                    <a:pt x="863" y="561"/>
                  </a:lnTo>
                  <a:lnTo>
                    <a:pt x="852" y="572"/>
                  </a:lnTo>
                  <a:lnTo>
                    <a:pt x="846" y="575"/>
                  </a:lnTo>
                  <a:lnTo>
                    <a:pt x="840" y="575"/>
                  </a:lnTo>
                  <a:lnTo>
                    <a:pt x="835" y="576"/>
                  </a:lnTo>
                  <a:lnTo>
                    <a:pt x="834" y="582"/>
                  </a:lnTo>
                  <a:lnTo>
                    <a:pt x="837" y="598"/>
                  </a:lnTo>
                  <a:lnTo>
                    <a:pt x="840" y="604"/>
                  </a:lnTo>
                  <a:lnTo>
                    <a:pt x="842" y="608"/>
                  </a:lnTo>
                  <a:lnTo>
                    <a:pt x="850" y="611"/>
                  </a:lnTo>
                  <a:lnTo>
                    <a:pt x="861" y="615"/>
                  </a:lnTo>
                  <a:lnTo>
                    <a:pt x="872" y="617"/>
                  </a:lnTo>
                  <a:lnTo>
                    <a:pt x="881" y="620"/>
                  </a:lnTo>
                  <a:lnTo>
                    <a:pt x="889" y="620"/>
                  </a:lnTo>
                  <a:lnTo>
                    <a:pt x="898" y="619"/>
                  </a:lnTo>
                  <a:lnTo>
                    <a:pt x="908" y="615"/>
                  </a:lnTo>
                  <a:lnTo>
                    <a:pt x="911" y="611"/>
                  </a:lnTo>
                  <a:lnTo>
                    <a:pt x="909" y="601"/>
                  </a:lnTo>
                  <a:lnTo>
                    <a:pt x="907" y="587"/>
                  </a:lnTo>
                  <a:lnTo>
                    <a:pt x="902" y="574"/>
                  </a:lnTo>
                  <a:lnTo>
                    <a:pt x="897" y="564"/>
                  </a:lnTo>
                  <a:lnTo>
                    <a:pt x="896" y="561"/>
                  </a:lnTo>
                  <a:lnTo>
                    <a:pt x="896" y="560"/>
                  </a:lnTo>
                  <a:lnTo>
                    <a:pt x="898" y="554"/>
                  </a:lnTo>
                  <a:lnTo>
                    <a:pt x="902" y="550"/>
                  </a:lnTo>
                  <a:lnTo>
                    <a:pt x="905" y="545"/>
                  </a:lnTo>
                  <a:lnTo>
                    <a:pt x="901" y="541"/>
                  </a:lnTo>
                  <a:lnTo>
                    <a:pt x="896" y="538"/>
                  </a:lnTo>
                  <a:lnTo>
                    <a:pt x="891" y="537"/>
                  </a:lnTo>
                  <a:lnTo>
                    <a:pt x="886" y="531"/>
                  </a:lnTo>
                  <a:lnTo>
                    <a:pt x="883" y="527"/>
                  </a:lnTo>
                  <a:lnTo>
                    <a:pt x="882" y="523"/>
                  </a:lnTo>
                  <a:lnTo>
                    <a:pt x="879" y="519"/>
                  </a:lnTo>
                  <a:lnTo>
                    <a:pt x="878" y="515"/>
                  </a:lnTo>
                  <a:lnTo>
                    <a:pt x="874" y="511"/>
                  </a:lnTo>
                  <a:lnTo>
                    <a:pt x="871" y="509"/>
                  </a:lnTo>
                  <a:lnTo>
                    <a:pt x="867" y="509"/>
                  </a:lnTo>
                  <a:lnTo>
                    <a:pt x="866" y="511"/>
                  </a:lnTo>
                  <a:lnTo>
                    <a:pt x="864" y="511"/>
                  </a:lnTo>
                  <a:lnTo>
                    <a:pt x="864" y="509"/>
                  </a:lnTo>
                  <a:lnTo>
                    <a:pt x="863" y="508"/>
                  </a:lnTo>
                  <a:lnTo>
                    <a:pt x="863" y="502"/>
                  </a:lnTo>
                  <a:lnTo>
                    <a:pt x="866" y="493"/>
                  </a:lnTo>
                  <a:lnTo>
                    <a:pt x="872" y="486"/>
                  </a:lnTo>
                  <a:lnTo>
                    <a:pt x="879" y="485"/>
                  </a:lnTo>
                  <a:lnTo>
                    <a:pt x="893" y="490"/>
                  </a:lnTo>
                  <a:lnTo>
                    <a:pt x="901" y="491"/>
                  </a:lnTo>
                  <a:lnTo>
                    <a:pt x="909" y="490"/>
                  </a:lnTo>
                  <a:lnTo>
                    <a:pt x="916" y="487"/>
                  </a:lnTo>
                  <a:lnTo>
                    <a:pt x="916" y="483"/>
                  </a:lnTo>
                  <a:lnTo>
                    <a:pt x="908" y="469"/>
                  </a:lnTo>
                  <a:lnTo>
                    <a:pt x="904" y="464"/>
                  </a:lnTo>
                  <a:lnTo>
                    <a:pt x="898" y="459"/>
                  </a:lnTo>
                  <a:lnTo>
                    <a:pt x="890" y="454"/>
                  </a:lnTo>
                  <a:lnTo>
                    <a:pt x="881" y="453"/>
                  </a:lnTo>
                  <a:lnTo>
                    <a:pt x="875" y="453"/>
                  </a:lnTo>
                  <a:close/>
                  <a:moveTo>
                    <a:pt x="624" y="243"/>
                  </a:moveTo>
                  <a:lnTo>
                    <a:pt x="617" y="245"/>
                  </a:lnTo>
                  <a:lnTo>
                    <a:pt x="613" y="250"/>
                  </a:lnTo>
                  <a:lnTo>
                    <a:pt x="614" y="257"/>
                  </a:lnTo>
                  <a:lnTo>
                    <a:pt x="621" y="261"/>
                  </a:lnTo>
                  <a:lnTo>
                    <a:pt x="629" y="265"/>
                  </a:lnTo>
                  <a:lnTo>
                    <a:pt x="637" y="265"/>
                  </a:lnTo>
                  <a:lnTo>
                    <a:pt x="643" y="263"/>
                  </a:lnTo>
                  <a:lnTo>
                    <a:pt x="643" y="257"/>
                  </a:lnTo>
                  <a:lnTo>
                    <a:pt x="639" y="252"/>
                  </a:lnTo>
                  <a:lnTo>
                    <a:pt x="632" y="246"/>
                  </a:lnTo>
                  <a:lnTo>
                    <a:pt x="624" y="243"/>
                  </a:lnTo>
                  <a:close/>
                  <a:moveTo>
                    <a:pt x="1520" y="0"/>
                  </a:moveTo>
                  <a:lnTo>
                    <a:pt x="1522" y="1"/>
                  </a:lnTo>
                  <a:lnTo>
                    <a:pt x="1522" y="2"/>
                  </a:lnTo>
                  <a:lnTo>
                    <a:pt x="1526" y="5"/>
                  </a:lnTo>
                  <a:lnTo>
                    <a:pt x="1531" y="5"/>
                  </a:lnTo>
                  <a:lnTo>
                    <a:pt x="1540" y="4"/>
                  </a:lnTo>
                  <a:lnTo>
                    <a:pt x="1551" y="5"/>
                  </a:lnTo>
                  <a:lnTo>
                    <a:pt x="1563" y="9"/>
                  </a:lnTo>
                  <a:lnTo>
                    <a:pt x="1567" y="12"/>
                  </a:lnTo>
                  <a:lnTo>
                    <a:pt x="1570" y="13"/>
                  </a:lnTo>
                  <a:lnTo>
                    <a:pt x="1572" y="13"/>
                  </a:lnTo>
                  <a:lnTo>
                    <a:pt x="1572" y="15"/>
                  </a:lnTo>
                  <a:lnTo>
                    <a:pt x="1567" y="15"/>
                  </a:lnTo>
                  <a:lnTo>
                    <a:pt x="1567" y="16"/>
                  </a:lnTo>
                  <a:lnTo>
                    <a:pt x="1568" y="17"/>
                  </a:lnTo>
                  <a:lnTo>
                    <a:pt x="1572" y="20"/>
                  </a:lnTo>
                  <a:lnTo>
                    <a:pt x="1578" y="19"/>
                  </a:lnTo>
                  <a:lnTo>
                    <a:pt x="1583" y="16"/>
                  </a:lnTo>
                  <a:lnTo>
                    <a:pt x="1593" y="13"/>
                  </a:lnTo>
                  <a:lnTo>
                    <a:pt x="1607" y="12"/>
                  </a:lnTo>
                  <a:lnTo>
                    <a:pt x="1619" y="13"/>
                  </a:lnTo>
                  <a:lnTo>
                    <a:pt x="1638" y="16"/>
                  </a:lnTo>
                  <a:lnTo>
                    <a:pt x="1649" y="16"/>
                  </a:lnTo>
                  <a:lnTo>
                    <a:pt x="1660" y="19"/>
                  </a:lnTo>
                  <a:lnTo>
                    <a:pt x="1669" y="23"/>
                  </a:lnTo>
                  <a:lnTo>
                    <a:pt x="1672" y="28"/>
                  </a:lnTo>
                  <a:lnTo>
                    <a:pt x="1671" y="35"/>
                  </a:lnTo>
                  <a:lnTo>
                    <a:pt x="1667" y="42"/>
                  </a:lnTo>
                  <a:lnTo>
                    <a:pt x="1661" y="49"/>
                  </a:lnTo>
                  <a:lnTo>
                    <a:pt x="1656" y="54"/>
                  </a:lnTo>
                  <a:lnTo>
                    <a:pt x="1657" y="56"/>
                  </a:lnTo>
                  <a:lnTo>
                    <a:pt x="1659" y="58"/>
                  </a:lnTo>
                  <a:lnTo>
                    <a:pt x="1661" y="58"/>
                  </a:lnTo>
                  <a:lnTo>
                    <a:pt x="1664" y="60"/>
                  </a:lnTo>
                  <a:lnTo>
                    <a:pt x="1700" y="60"/>
                  </a:lnTo>
                  <a:lnTo>
                    <a:pt x="1713" y="61"/>
                  </a:lnTo>
                  <a:lnTo>
                    <a:pt x="1726" y="63"/>
                  </a:lnTo>
                  <a:lnTo>
                    <a:pt x="1739" y="67"/>
                  </a:lnTo>
                  <a:lnTo>
                    <a:pt x="1749" y="71"/>
                  </a:lnTo>
                  <a:lnTo>
                    <a:pt x="1756" y="74"/>
                  </a:lnTo>
                  <a:lnTo>
                    <a:pt x="1764" y="72"/>
                  </a:lnTo>
                  <a:lnTo>
                    <a:pt x="1773" y="69"/>
                  </a:lnTo>
                  <a:lnTo>
                    <a:pt x="1787" y="61"/>
                  </a:lnTo>
                  <a:lnTo>
                    <a:pt x="1798" y="58"/>
                  </a:lnTo>
                  <a:lnTo>
                    <a:pt x="1810" y="57"/>
                  </a:lnTo>
                  <a:lnTo>
                    <a:pt x="1820" y="56"/>
                  </a:lnTo>
                  <a:lnTo>
                    <a:pt x="1839" y="56"/>
                  </a:lnTo>
                  <a:lnTo>
                    <a:pt x="1850" y="57"/>
                  </a:lnTo>
                  <a:lnTo>
                    <a:pt x="1855" y="58"/>
                  </a:lnTo>
                  <a:lnTo>
                    <a:pt x="1858" y="64"/>
                  </a:lnTo>
                  <a:lnTo>
                    <a:pt x="1860" y="74"/>
                  </a:lnTo>
                  <a:lnTo>
                    <a:pt x="1861" y="84"/>
                  </a:lnTo>
                  <a:lnTo>
                    <a:pt x="1862" y="89"/>
                  </a:lnTo>
                  <a:lnTo>
                    <a:pt x="1864" y="94"/>
                  </a:lnTo>
                  <a:lnTo>
                    <a:pt x="1870" y="101"/>
                  </a:lnTo>
                  <a:lnTo>
                    <a:pt x="1875" y="104"/>
                  </a:lnTo>
                  <a:lnTo>
                    <a:pt x="1879" y="105"/>
                  </a:lnTo>
                  <a:lnTo>
                    <a:pt x="1886" y="104"/>
                  </a:lnTo>
                  <a:lnTo>
                    <a:pt x="1894" y="98"/>
                  </a:lnTo>
                  <a:lnTo>
                    <a:pt x="1901" y="91"/>
                  </a:lnTo>
                  <a:lnTo>
                    <a:pt x="1906" y="87"/>
                  </a:lnTo>
                  <a:lnTo>
                    <a:pt x="1909" y="87"/>
                  </a:lnTo>
                  <a:lnTo>
                    <a:pt x="1910" y="89"/>
                  </a:lnTo>
                  <a:lnTo>
                    <a:pt x="1913" y="90"/>
                  </a:lnTo>
                  <a:lnTo>
                    <a:pt x="1917" y="94"/>
                  </a:lnTo>
                  <a:lnTo>
                    <a:pt x="1920" y="95"/>
                  </a:lnTo>
                  <a:lnTo>
                    <a:pt x="1921" y="94"/>
                  </a:lnTo>
                  <a:lnTo>
                    <a:pt x="1925" y="93"/>
                  </a:lnTo>
                  <a:lnTo>
                    <a:pt x="1954" y="93"/>
                  </a:lnTo>
                  <a:lnTo>
                    <a:pt x="1962" y="90"/>
                  </a:lnTo>
                  <a:lnTo>
                    <a:pt x="1969" y="87"/>
                  </a:lnTo>
                  <a:lnTo>
                    <a:pt x="1984" y="87"/>
                  </a:lnTo>
                  <a:lnTo>
                    <a:pt x="1994" y="78"/>
                  </a:lnTo>
                  <a:lnTo>
                    <a:pt x="1996" y="71"/>
                  </a:lnTo>
                  <a:lnTo>
                    <a:pt x="1998" y="65"/>
                  </a:lnTo>
                  <a:lnTo>
                    <a:pt x="1998" y="63"/>
                  </a:lnTo>
                  <a:lnTo>
                    <a:pt x="2000" y="57"/>
                  </a:lnTo>
                  <a:lnTo>
                    <a:pt x="2000" y="54"/>
                  </a:lnTo>
                  <a:lnTo>
                    <a:pt x="1998" y="49"/>
                  </a:lnTo>
                  <a:lnTo>
                    <a:pt x="1992" y="45"/>
                  </a:lnTo>
                  <a:lnTo>
                    <a:pt x="1984" y="43"/>
                  </a:lnTo>
                  <a:lnTo>
                    <a:pt x="1974" y="43"/>
                  </a:lnTo>
                  <a:lnTo>
                    <a:pt x="1962" y="41"/>
                  </a:lnTo>
                  <a:lnTo>
                    <a:pt x="1959" y="39"/>
                  </a:lnTo>
                  <a:lnTo>
                    <a:pt x="1957" y="37"/>
                  </a:lnTo>
                  <a:lnTo>
                    <a:pt x="1955" y="32"/>
                  </a:lnTo>
                  <a:lnTo>
                    <a:pt x="1957" y="30"/>
                  </a:lnTo>
                  <a:lnTo>
                    <a:pt x="1957" y="26"/>
                  </a:lnTo>
                  <a:lnTo>
                    <a:pt x="1958" y="23"/>
                  </a:lnTo>
                  <a:lnTo>
                    <a:pt x="1962" y="19"/>
                  </a:lnTo>
                  <a:lnTo>
                    <a:pt x="1965" y="19"/>
                  </a:lnTo>
                  <a:lnTo>
                    <a:pt x="1966" y="20"/>
                  </a:lnTo>
                  <a:lnTo>
                    <a:pt x="1968" y="23"/>
                  </a:lnTo>
                  <a:lnTo>
                    <a:pt x="1972" y="27"/>
                  </a:lnTo>
                  <a:lnTo>
                    <a:pt x="1979" y="26"/>
                  </a:lnTo>
                  <a:lnTo>
                    <a:pt x="2003" y="26"/>
                  </a:lnTo>
                  <a:lnTo>
                    <a:pt x="2004" y="24"/>
                  </a:lnTo>
                  <a:lnTo>
                    <a:pt x="2004" y="23"/>
                  </a:lnTo>
                  <a:lnTo>
                    <a:pt x="2006" y="23"/>
                  </a:lnTo>
                  <a:lnTo>
                    <a:pt x="2006" y="21"/>
                  </a:lnTo>
                  <a:lnTo>
                    <a:pt x="2007" y="21"/>
                  </a:lnTo>
                  <a:lnTo>
                    <a:pt x="2014" y="23"/>
                  </a:lnTo>
                  <a:lnTo>
                    <a:pt x="2024" y="24"/>
                  </a:lnTo>
                  <a:lnTo>
                    <a:pt x="2035" y="27"/>
                  </a:lnTo>
                  <a:lnTo>
                    <a:pt x="2043" y="28"/>
                  </a:lnTo>
                  <a:lnTo>
                    <a:pt x="2047" y="28"/>
                  </a:lnTo>
                  <a:lnTo>
                    <a:pt x="2051" y="31"/>
                  </a:lnTo>
                  <a:lnTo>
                    <a:pt x="2054" y="32"/>
                  </a:lnTo>
                  <a:lnTo>
                    <a:pt x="2058" y="35"/>
                  </a:lnTo>
                  <a:lnTo>
                    <a:pt x="2059" y="38"/>
                  </a:lnTo>
                  <a:lnTo>
                    <a:pt x="2062" y="39"/>
                  </a:lnTo>
                  <a:lnTo>
                    <a:pt x="2063" y="42"/>
                  </a:lnTo>
                  <a:lnTo>
                    <a:pt x="2061" y="43"/>
                  </a:lnTo>
                  <a:lnTo>
                    <a:pt x="2052" y="46"/>
                  </a:lnTo>
                  <a:lnTo>
                    <a:pt x="2033" y="52"/>
                  </a:lnTo>
                  <a:lnTo>
                    <a:pt x="2026" y="53"/>
                  </a:lnTo>
                  <a:lnTo>
                    <a:pt x="2024" y="53"/>
                  </a:lnTo>
                  <a:lnTo>
                    <a:pt x="2024" y="54"/>
                  </a:lnTo>
                  <a:lnTo>
                    <a:pt x="2022" y="57"/>
                  </a:lnTo>
                  <a:lnTo>
                    <a:pt x="2024" y="58"/>
                  </a:lnTo>
                  <a:lnTo>
                    <a:pt x="2025" y="61"/>
                  </a:lnTo>
                  <a:lnTo>
                    <a:pt x="2026" y="63"/>
                  </a:lnTo>
                  <a:lnTo>
                    <a:pt x="2029" y="63"/>
                  </a:lnTo>
                  <a:lnTo>
                    <a:pt x="2033" y="64"/>
                  </a:lnTo>
                  <a:lnTo>
                    <a:pt x="2039" y="65"/>
                  </a:lnTo>
                  <a:lnTo>
                    <a:pt x="2044" y="68"/>
                  </a:lnTo>
                  <a:lnTo>
                    <a:pt x="2050" y="72"/>
                  </a:lnTo>
                  <a:lnTo>
                    <a:pt x="2056" y="75"/>
                  </a:lnTo>
                  <a:lnTo>
                    <a:pt x="2067" y="75"/>
                  </a:lnTo>
                  <a:lnTo>
                    <a:pt x="2080" y="74"/>
                  </a:lnTo>
                  <a:lnTo>
                    <a:pt x="2089" y="72"/>
                  </a:lnTo>
                  <a:lnTo>
                    <a:pt x="2095" y="72"/>
                  </a:lnTo>
                  <a:lnTo>
                    <a:pt x="2107" y="76"/>
                  </a:lnTo>
                  <a:lnTo>
                    <a:pt x="2115" y="82"/>
                  </a:lnTo>
                  <a:lnTo>
                    <a:pt x="2125" y="89"/>
                  </a:lnTo>
                  <a:lnTo>
                    <a:pt x="2137" y="95"/>
                  </a:lnTo>
                  <a:lnTo>
                    <a:pt x="2144" y="100"/>
                  </a:lnTo>
                  <a:lnTo>
                    <a:pt x="2147" y="101"/>
                  </a:lnTo>
                  <a:lnTo>
                    <a:pt x="2158" y="101"/>
                  </a:lnTo>
                  <a:lnTo>
                    <a:pt x="2170" y="100"/>
                  </a:lnTo>
                  <a:lnTo>
                    <a:pt x="2197" y="97"/>
                  </a:lnTo>
                  <a:lnTo>
                    <a:pt x="2223" y="97"/>
                  </a:lnTo>
                  <a:lnTo>
                    <a:pt x="2230" y="100"/>
                  </a:lnTo>
                  <a:lnTo>
                    <a:pt x="2241" y="106"/>
                  </a:lnTo>
                  <a:lnTo>
                    <a:pt x="2255" y="116"/>
                  </a:lnTo>
                  <a:lnTo>
                    <a:pt x="2263" y="121"/>
                  </a:lnTo>
                  <a:lnTo>
                    <a:pt x="2271" y="121"/>
                  </a:lnTo>
                  <a:lnTo>
                    <a:pt x="2281" y="120"/>
                  </a:lnTo>
                  <a:lnTo>
                    <a:pt x="2298" y="117"/>
                  </a:lnTo>
                  <a:lnTo>
                    <a:pt x="2316" y="116"/>
                  </a:lnTo>
                  <a:lnTo>
                    <a:pt x="2337" y="116"/>
                  </a:lnTo>
                  <a:lnTo>
                    <a:pt x="2349" y="117"/>
                  </a:lnTo>
                  <a:lnTo>
                    <a:pt x="2361" y="120"/>
                  </a:lnTo>
                  <a:lnTo>
                    <a:pt x="2368" y="126"/>
                  </a:lnTo>
                  <a:lnTo>
                    <a:pt x="2371" y="131"/>
                  </a:lnTo>
                  <a:lnTo>
                    <a:pt x="2375" y="134"/>
                  </a:lnTo>
                  <a:lnTo>
                    <a:pt x="2378" y="135"/>
                  </a:lnTo>
                  <a:lnTo>
                    <a:pt x="2382" y="135"/>
                  </a:lnTo>
                  <a:lnTo>
                    <a:pt x="2383" y="132"/>
                  </a:lnTo>
                  <a:lnTo>
                    <a:pt x="2386" y="128"/>
                  </a:lnTo>
                  <a:lnTo>
                    <a:pt x="2389" y="121"/>
                  </a:lnTo>
                  <a:lnTo>
                    <a:pt x="2393" y="115"/>
                  </a:lnTo>
                  <a:lnTo>
                    <a:pt x="2397" y="111"/>
                  </a:lnTo>
                  <a:lnTo>
                    <a:pt x="2401" y="111"/>
                  </a:lnTo>
                  <a:lnTo>
                    <a:pt x="2408" y="112"/>
                  </a:lnTo>
                  <a:lnTo>
                    <a:pt x="2416" y="115"/>
                  </a:lnTo>
                  <a:lnTo>
                    <a:pt x="2423" y="119"/>
                  </a:lnTo>
                  <a:lnTo>
                    <a:pt x="2432" y="121"/>
                  </a:lnTo>
                  <a:lnTo>
                    <a:pt x="2461" y="121"/>
                  </a:lnTo>
                  <a:lnTo>
                    <a:pt x="2475" y="120"/>
                  </a:lnTo>
                  <a:lnTo>
                    <a:pt x="2484" y="121"/>
                  </a:lnTo>
                  <a:lnTo>
                    <a:pt x="2493" y="126"/>
                  </a:lnTo>
                  <a:lnTo>
                    <a:pt x="2501" y="131"/>
                  </a:lnTo>
                  <a:lnTo>
                    <a:pt x="2505" y="139"/>
                  </a:lnTo>
                  <a:lnTo>
                    <a:pt x="2499" y="153"/>
                  </a:lnTo>
                  <a:lnTo>
                    <a:pt x="2499" y="161"/>
                  </a:lnTo>
                  <a:lnTo>
                    <a:pt x="2505" y="178"/>
                  </a:lnTo>
                  <a:lnTo>
                    <a:pt x="2505" y="184"/>
                  </a:lnTo>
                  <a:lnTo>
                    <a:pt x="2504" y="189"/>
                  </a:lnTo>
                  <a:lnTo>
                    <a:pt x="2498" y="194"/>
                  </a:lnTo>
                  <a:lnTo>
                    <a:pt x="2495" y="195"/>
                  </a:lnTo>
                  <a:lnTo>
                    <a:pt x="2491" y="197"/>
                  </a:lnTo>
                  <a:lnTo>
                    <a:pt x="2489" y="198"/>
                  </a:lnTo>
                  <a:lnTo>
                    <a:pt x="2484" y="198"/>
                  </a:lnTo>
                  <a:lnTo>
                    <a:pt x="2482" y="201"/>
                  </a:lnTo>
                  <a:lnTo>
                    <a:pt x="2484" y="205"/>
                  </a:lnTo>
                  <a:lnTo>
                    <a:pt x="2489" y="212"/>
                  </a:lnTo>
                  <a:lnTo>
                    <a:pt x="2495" y="217"/>
                  </a:lnTo>
                  <a:lnTo>
                    <a:pt x="2501" y="223"/>
                  </a:lnTo>
                  <a:lnTo>
                    <a:pt x="2504" y="228"/>
                  </a:lnTo>
                  <a:lnTo>
                    <a:pt x="2502" y="231"/>
                  </a:lnTo>
                  <a:lnTo>
                    <a:pt x="2501" y="232"/>
                  </a:lnTo>
                  <a:lnTo>
                    <a:pt x="2491" y="232"/>
                  </a:lnTo>
                  <a:lnTo>
                    <a:pt x="2489" y="231"/>
                  </a:lnTo>
                  <a:lnTo>
                    <a:pt x="2482" y="230"/>
                  </a:lnTo>
                  <a:lnTo>
                    <a:pt x="2469" y="231"/>
                  </a:lnTo>
                  <a:lnTo>
                    <a:pt x="2456" y="235"/>
                  </a:lnTo>
                  <a:lnTo>
                    <a:pt x="2438" y="239"/>
                  </a:lnTo>
                  <a:lnTo>
                    <a:pt x="2424" y="245"/>
                  </a:lnTo>
                  <a:lnTo>
                    <a:pt x="2412" y="252"/>
                  </a:lnTo>
                  <a:lnTo>
                    <a:pt x="2402" y="257"/>
                  </a:lnTo>
                  <a:lnTo>
                    <a:pt x="2390" y="261"/>
                  </a:lnTo>
                  <a:lnTo>
                    <a:pt x="2376" y="264"/>
                  </a:lnTo>
                  <a:lnTo>
                    <a:pt x="2353" y="264"/>
                  </a:lnTo>
                  <a:lnTo>
                    <a:pt x="2345" y="263"/>
                  </a:lnTo>
                  <a:lnTo>
                    <a:pt x="2330" y="263"/>
                  </a:lnTo>
                  <a:lnTo>
                    <a:pt x="2313" y="264"/>
                  </a:lnTo>
                  <a:lnTo>
                    <a:pt x="2304" y="267"/>
                  </a:lnTo>
                  <a:lnTo>
                    <a:pt x="2298" y="272"/>
                  </a:lnTo>
                  <a:lnTo>
                    <a:pt x="2292" y="286"/>
                  </a:lnTo>
                  <a:lnTo>
                    <a:pt x="2290" y="290"/>
                  </a:lnTo>
                  <a:lnTo>
                    <a:pt x="2290" y="295"/>
                  </a:lnTo>
                  <a:lnTo>
                    <a:pt x="2292" y="297"/>
                  </a:lnTo>
                  <a:lnTo>
                    <a:pt x="2292" y="300"/>
                  </a:lnTo>
                  <a:lnTo>
                    <a:pt x="2293" y="301"/>
                  </a:lnTo>
                  <a:lnTo>
                    <a:pt x="2293" y="304"/>
                  </a:lnTo>
                  <a:lnTo>
                    <a:pt x="2292" y="306"/>
                  </a:lnTo>
                  <a:lnTo>
                    <a:pt x="2286" y="322"/>
                  </a:lnTo>
                  <a:lnTo>
                    <a:pt x="2283" y="337"/>
                  </a:lnTo>
                  <a:lnTo>
                    <a:pt x="2281" y="342"/>
                  </a:lnTo>
                  <a:lnTo>
                    <a:pt x="2272" y="345"/>
                  </a:lnTo>
                  <a:lnTo>
                    <a:pt x="2264" y="349"/>
                  </a:lnTo>
                  <a:lnTo>
                    <a:pt x="2257" y="354"/>
                  </a:lnTo>
                  <a:lnTo>
                    <a:pt x="2249" y="365"/>
                  </a:lnTo>
                  <a:lnTo>
                    <a:pt x="2237" y="380"/>
                  </a:lnTo>
                  <a:lnTo>
                    <a:pt x="2212" y="405"/>
                  </a:lnTo>
                  <a:lnTo>
                    <a:pt x="2203" y="413"/>
                  </a:lnTo>
                  <a:lnTo>
                    <a:pt x="2196" y="423"/>
                  </a:lnTo>
                  <a:lnTo>
                    <a:pt x="2192" y="428"/>
                  </a:lnTo>
                  <a:lnTo>
                    <a:pt x="2190" y="431"/>
                  </a:lnTo>
                  <a:lnTo>
                    <a:pt x="2192" y="427"/>
                  </a:lnTo>
                  <a:lnTo>
                    <a:pt x="2193" y="419"/>
                  </a:lnTo>
                  <a:lnTo>
                    <a:pt x="2197" y="406"/>
                  </a:lnTo>
                  <a:lnTo>
                    <a:pt x="2203" y="394"/>
                  </a:lnTo>
                  <a:lnTo>
                    <a:pt x="2205" y="385"/>
                  </a:lnTo>
                  <a:lnTo>
                    <a:pt x="2203" y="374"/>
                  </a:lnTo>
                  <a:lnTo>
                    <a:pt x="2195" y="352"/>
                  </a:lnTo>
                  <a:lnTo>
                    <a:pt x="2192" y="341"/>
                  </a:lnTo>
                  <a:lnTo>
                    <a:pt x="2192" y="330"/>
                  </a:lnTo>
                  <a:lnTo>
                    <a:pt x="2196" y="322"/>
                  </a:lnTo>
                  <a:lnTo>
                    <a:pt x="2201" y="313"/>
                  </a:lnTo>
                  <a:lnTo>
                    <a:pt x="2208" y="304"/>
                  </a:lnTo>
                  <a:lnTo>
                    <a:pt x="2219" y="294"/>
                  </a:lnTo>
                  <a:lnTo>
                    <a:pt x="2233" y="287"/>
                  </a:lnTo>
                  <a:lnTo>
                    <a:pt x="2245" y="280"/>
                  </a:lnTo>
                  <a:lnTo>
                    <a:pt x="2256" y="275"/>
                  </a:lnTo>
                  <a:lnTo>
                    <a:pt x="2262" y="271"/>
                  </a:lnTo>
                  <a:lnTo>
                    <a:pt x="2271" y="264"/>
                  </a:lnTo>
                  <a:lnTo>
                    <a:pt x="2282" y="256"/>
                  </a:lnTo>
                  <a:lnTo>
                    <a:pt x="2301" y="239"/>
                  </a:lnTo>
                  <a:lnTo>
                    <a:pt x="2308" y="234"/>
                  </a:lnTo>
                  <a:lnTo>
                    <a:pt x="2311" y="232"/>
                  </a:lnTo>
                  <a:lnTo>
                    <a:pt x="2309" y="232"/>
                  </a:lnTo>
                  <a:lnTo>
                    <a:pt x="2308" y="234"/>
                  </a:lnTo>
                  <a:lnTo>
                    <a:pt x="2305" y="235"/>
                  </a:lnTo>
                  <a:lnTo>
                    <a:pt x="2301" y="238"/>
                  </a:lnTo>
                  <a:lnTo>
                    <a:pt x="2296" y="241"/>
                  </a:lnTo>
                  <a:lnTo>
                    <a:pt x="2292" y="243"/>
                  </a:lnTo>
                  <a:lnTo>
                    <a:pt x="2281" y="250"/>
                  </a:lnTo>
                  <a:lnTo>
                    <a:pt x="2268" y="256"/>
                  </a:lnTo>
                  <a:lnTo>
                    <a:pt x="2259" y="258"/>
                  </a:lnTo>
                  <a:lnTo>
                    <a:pt x="2256" y="258"/>
                  </a:lnTo>
                  <a:lnTo>
                    <a:pt x="2255" y="256"/>
                  </a:lnTo>
                  <a:lnTo>
                    <a:pt x="2253" y="254"/>
                  </a:lnTo>
                  <a:lnTo>
                    <a:pt x="2252" y="250"/>
                  </a:lnTo>
                  <a:lnTo>
                    <a:pt x="2252" y="238"/>
                  </a:lnTo>
                  <a:lnTo>
                    <a:pt x="2249" y="234"/>
                  </a:lnTo>
                  <a:lnTo>
                    <a:pt x="2244" y="234"/>
                  </a:lnTo>
                  <a:lnTo>
                    <a:pt x="2236" y="235"/>
                  </a:lnTo>
                  <a:lnTo>
                    <a:pt x="2229" y="241"/>
                  </a:lnTo>
                  <a:lnTo>
                    <a:pt x="2214" y="256"/>
                  </a:lnTo>
                  <a:lnTo>
                    <a:pt x="2201" y="264"/>
                  </a:lnTo>
                  <a:lnTo>
                    <a:pt x="2186" y="275"/>
                  </a:lnTo>
                  <a:lnTo>
                    <a:pt x="2182" y="279"/>
                  </a:lnTo>
                  <a:lnTo>
                    <a:pt x="2178" y="282"/>
                  </a:lnTo>
                  <a:lnTo>
                    <a:pt x="2177" y="285"/>
                  </a:lnTo>
                  <a:lnTo>
                    <a:pt x="2174" y="287"/>
                  </a:lnTo>
                  <a:lnTo>
                    <a:pt x="2170" y="287"/>
                  </a:lnTo>
                  <a:lnTo>
                    <a:pt x="2169" y="289"/>
                  </a:lnTo>
                  <a:lnTo>
                    <a:pt x="2158" y="289"/>
                  </a:lnTo>
                  <a:lnTo>
                    <a:pt x="2148" y="285"/>
                  </a:lnTo>
                  <a:lnTo>
                    <a:pt x="2140" y="280"/>
                  </a:lnTo>
                  <a:lnTo>
                    <a:pt x="2133" y="275"/>
                  </a:lnTo>
                  <a:lnTo>
                    <a:pt x="2126" y="274"/>
                  </a:lnTo>
                  <a:lnTo>
                    <a:pt x="2119" y="276"/>
                  </a:lnTo>
                  <a:lnTo>
                    <a:pt x="2108" y="279"/>
                  </a:lnTo>
                  <a:lnTo>
                    <a:pt x="2093" y="282"/>
                  </a:lnTo>
                  <a:lnTo>
                    <a:pt x="2076" y="282"/>
                  </a:lnTo>
                  <a:lnTo>
                    <a:pt x="2058" y="280"/>
                  </a:lnTo>
                  <a:lnTo>
                    <a:pt x="2033" y="280"/>
                  </a:lnTo>
                  <a:lnTo>
                    <a:pt x="2026" y="283"/>
                  </a:lnTo>
                  <a:lnTo>
                    <a:pt x="2009" y="301"/>
                  </a:lnTo>
                  <a:lnTo>
                    <a:pt x="1998" y="311"/>
                  </a:lnTo>
                  <a:lnTo>
                    <a:pt x="1988" y="320"/>
                  </a:lnTo>
                  <a:lnTo>
                    <a:pt x="1979" y="326"/>
                  </a:lnTo>
                  <a:lnTo>
                    <a:pt x="1969" y="330"/>
                  </a:lnTo>
                  <a:lnTo>
                    <a:pt x="1959" y="335"/>
                  </a:lnTo>
                  <a:lnTo>
                    <a:pt x="1951" y="341"/>
                  </a:lnTo>
                  <a:lnTo>
                    <a:pt x="1947" y="346"/>
                  </a:lnTo>
                  <a:lnTo>
                    <a:pt x="1947" y="352"/>
                  </a:lnTo>
                  <a:lnTo>
                    <a:pt x="1948" y="354"/>
                  </a:lnTo>
                  <a:lnTo>
                    <a:pt x="1954" y="354"/>
                  </a:lnTo>
                  <a:lnTo>
                    <a:pt x="1961" y="348"/>
                  </a:lnTo>
                  <a:lnTo>
                    <a:pt x="1963" y="346"/>
                  </a:lnTo>
                  <a:lnTo>
                    <a:pt x="1966" y="343"/>
                  </a:lnTo>
                  <a:lnTo>
                    <a:pt x="1969" y="343"/>
                  </a:lnTo>
                  <a:lnTo>
                    <a:pt x="1969" y="353"/>
                  </a:lnTo>
                  <a:lnTo>
                    <a:pt x="1968" y="356"/>
                  </a:lnTo>
                  <a:lnTo>
                    <a:pt x="1969" y="359"/>
                  </a:lnTo>
                  <a:lnTo>
                    <a:pt x="1969" y="361"/>
                  </a:lnTo>
                  <a:lnTo>
                    <a:pt x="1970" y="363"/>
                  </a:lnTo>
                  <a:lnTo>
                    <a:pt x="1973" y="363"/>
                  </a:lnTo>
                  <a:lnTo>
                    <a:pt x="1981" y="361"/>
                  </a:lnTo>
                  <a:lnTo>
                    <a:pt x="1989" y="357"/>
                  </a:lnTo>
                  <a:lnTo>
                    <a:pt x="1998" y="354"/>
                  </a:lnTo>
                  <a:lnTo>
                    <a:pt x="2002" y="354"/>
                  </a:lnTo>
                  <a:lnTo>
                    <a:pt x="2007" y="356"/>
                  </a:lnTo>
                  <a:lnTo>
                    <a:pt x="2011" y="360"/>
                  </a:lnTo>
                  <a:lnTo>
                    <a:pt x="2017" y="371"/>
                  </a:lnTo>
                  <a:lnTo>
                    <a:pt x="2017" y="368"/>
                  </a:lnTo>
                  <a:lnTo>
                    <a:pt x="2018" y="365"/>
                  </a:lnTo>
                  <a:lnTo>
                    <a:pt x="2020" y="364"/>
                  </a:lnTo>
                  <a:lnTo>
                    <a:pt x="2022" y="364"/>
                  </a:lnTo>
                  <a:lnTo>
                    <a:pt x="2025" y="363"/>
                  </a:lnTo>
                  <a:lnTo>
                    <a:pt x="2040" y="363"/>
                  </a:lnTo>
                  <a:lnTo>
                    <a:pt x="2041" y="364"/>
                  </a:lnTo>
                  <a:lnTo>
                    <a:pt x="2041" y="365"/>
                  </a:lnTo>
                  <a:lnTo>
                    <a:pt x="2043" y="368"/>
                  </a:lnTo>
                  <a:lnTo>
                    <a:pt x="2043" y="369"/>
                  </a:lnTo>
                  <a:lnTo>
                    <a:pt x="2046" y="372"/>
                  </a:lnTo>
                  <a:lnTo>
                    <a:pt x="2046" y="376"/>
                  </a:lnTo>
                  <a:lnTo>
                    <a:pt x="2043" y="382"/>
                  </a:lnTo>
                  <a:lnTo>
                    <a:pt x="2040" y="383"/>
                  </a:lnTo>
                  <a:lnTo>
                    <a:pt x="2037" y="386"/>
                  </a:lnTo>
                  <a:lnTo>
                    <a:pt x="2037" y="389"/>
                  </a:lnTo>
                  <a:lnTo>
                    <a:pt x="2040" y="390"/>
                  </a:lnTo>
                  <a:lnTo>
                    <a:pt x="2041" y="393"/>
                  </a:lnTo>
                  <a:lnTo>
                    <a:pt x="2044" y="397"/>
                  </a:lnTo>
                  <a:lnTo>
                    <a:pt x="2047" y="400"/>
                  </a:lnTo>
                  <a:lnTo>
                    <a:pt x="2051" y="409"/>
                  </a:lnTo>
                  <a:lnTo>
                    <a:pt x="2054" y="419"/>
                  </a:lnTo>
                  <a:lnTo>
                    <a:pt x="2054" y="428"/>
                  </a:lnTo>
                  <a:lnTo>
                    <a:pt x="2052" y="432"/>
                  </a:lnTo>
                  <a:lnTo>
                    <a:pt x="2050" y="434"/>
                  </a:lnTo>
                  <a:lnTo>
                    <a:pt x="2047" y="437"/>
                  </a:lnTo>
                  <a:lnTo>
                    <a:pt x="2043" y="439"/>
                  </a:lnTo>
                  <a:lnTo>
                    <a:pt x="2041" y="443"/>
                  </a:lnTo>
                  <a:lnTo>
                    <a:pt x="2040" y="446"/>
                  </a:lnTo>
                  <a:lnTo>
                    <a:pt x="2041" y="452"/>
                  </a:lnTo>
                  <a:lnTo>
                    <a:pt x="2044" y="468"/>
                  </a:lnTo>
                  <a:lnTo>
                    <a:pt x="2044" y="475"/>
                  </a:lnTo>
                  <a:lnTo>
                    <a:pt x="2043" y="479"/>
                  </a:lnTo>
                  <a:lnTo>
                    <a:pt x="2037" y="479"/>
                  </a:lnTo>
                  <a:lnTo>
                    <a:pt x="2035" y="478"/>
                  </a:lnTo>
                  <a:lnTo>
                    <a:pt x="2032" y="475"/>
                  </a:lnTo>
                  <a:lnTo>
                    <a:pt x="2029" y="474"/>
                  </a:lnTo>
                  <a:lnTo>
                    <a:pt x="2028" y="471"/>
                  </a:lnTo>
                  <a:lnTo>
                    <a:pt x="2026" y="469"/>
                  </a:lnTo>
                  <a:lnTo>
                    <a:pt x="2025" y="463"/>
                  </a:lnTo>
                  <a:lnTo>
                    <a:pt x="2024" y="449"/>
                  </a:lnTo>
                  <a:lnTo>
                    <a:pt x="2024" y="408"/>
                  </a:lnTo>
                  <a:lnTo>
                    <a:pt x="2022" y="394"/>
                  </a:lnTo>
                  <a:lnTo>
                    <a:pt x="2018" y="378"/>
                  </a:lnTo>
                  <a:lnTo>
                    <a:pt x="2017" y="391"/>
                  </a:lnTo>
                  <a:lnTo>
                    <a:pt x="2013" y="404"/>
                  </a:lnTo>
                  <a:lnTo>
                    <a:pt x="2009" y="420"/>
                  </a:lnTo>
                  <a:lnTo>
                    <a:pt x="2003" y="438"/>
                  </a:lnTo>
                  <a:lnTo>
                    <a:pt x="1995" y="454"/>
                  </a:lnTo>
                  <a:lnTo>
                    <a:pt x="1981" y="471"/>
                  </a:lnTo>
                  <a:lnTo>
                    <a:pt x="1958" y="494"/>
                  </a:lnTo>
                  <a:lnTo>
                    <a:pt x="1946" y="505"/>
                  </a:lnTo>
                  <a:lnTo>
                    <a:pt x="1936" y="516"/>
                  </a:lnTo>
                  <a:lnTo>
                    <a:pt x="1931" y="523"/>
                  </a:lnTo>
                  <a:lnTo>
                    <a:pt x="1924" y="526"/>
                  </a:lnTo>
                  <a:lnTo>
                    <a:pt x="1916" y="526"/>
                  </a:lnTo>
                  <a:lnTo>
                    <a:pt x="1907" y="523"/>
                  </a:lnTo>
                  <a:lnTo>
                    <a:pt x="1902" y="519"/>
                  </a:lnTo>
                  <a:lnTo>
                    <a:pt x="1901" y="517"/>
                  </a:lnTo>
                  <a:lnTo>
                    <a:pt x="1899" y="519"/>
                  </a:lnTo>
                  <a:lnTo>
                    <a:pt x="1896" y="520"/>
                  </a:lnTo>
                  <a:lnTo>
                    <a:pt x="1884" y="533"/>
                  </a:lnTo>
                  <a:lnTo>
                    <a:pt x="1881" y="534"/>
                  </a:lnTo>
                  <a:lnTo>
                    <a:pt x="1875" y="539"/>
                  </a:lnTo>
                  <a:lnTo>
                    <a:pt x="1869" y="546"/>
                  </a:lnTo>
                  <a:lnTo>
                    <a:pt x="1866" y="556"/>
                  </a:lnTo>
                  <a:lnTo>
                    <a:pt x="1864" y="561"/>
                  </a:lnTo>
                  <a:lnTo>
                    <a:pt x="1858" y="564"/>
                  </a:lnTo>
                  <a:lnTo>
                    <a:pt x="1854" y="565"/>
                  </a:lnTo>
                  <a:lnTo>
                    <a:pt x="1849" y="568"/>
                  </a:lnTo>
                  <a:lnTo>
                    <a:pt x="1847" y="571"/>
                  </a:lnTo>
                  <a:lnTo>
                    <a:pt x="1846" y="572"/>
                  </a:lnTo>
                  <a:lnTo>
                    <a:pt x="1847" y="579"/>
                  </a:lnTo>
                  <a:lnTo>
                    <a:pt x="1853" y="589"/>
                  </a:lnTo>
                  <a:lnTo>
                    <a:pt x="1864" y="605"/>
                  </a:lnTo>
                  <a:lnTo>
                    <a:pt x="1865" y="613"/>
                  </a:lnTo>
                  <a:lnTo>
                    <a:pt x="1865" y="623"/>
                  </a:lnTo>
                  <a:lnTo>
                    <a:pt x="1862" y="634"/>
                  </a:lnTo>
                  <a:lnTo>
                    <a:pt x="1858" y="642"/>
                  </a:lnTo>
                  <a:lnTo>
                    <a:pt x="1853" y="649"/>
                  </a:lnTo>
                  <a:lnTo>
                    <a:pt x="1846" y="653"/>
                  </a:lnTo>
                  <a:lnTo>
                    <a:pt x="1840" y="657"/>
                  </a:lnTo>
                  <a:lnTo>
                    <a:pt x="1834" y="657"/>
                  </a:lnTo>
                  <a:lnTo>
                    <a:pt x="1825" y="653"/>
                  </a:lnTo>
                  <a:lnTo>
                    <a:pt x="1820" y="648"/>
                  </a:lnTo>
                  <a:lnTo>
                    <a:pt x="1821" y="641"/>
                  </a:lnTo>
                  <a:lnTo>
                    <a:pt x="1825" y="634"/>
                  </a:lnTo>
                  <a:lnTo>
                    <a:pt x="1829" y="626"/>
                  </a:lnTo>
                  <a:lnTo>
                    <a:pt x="1831" y="616"/>
                  </a:lnTo>
                  <a:lnTo>
                    <a:pt x="1828" y="609"/>
                  </a:lnTo>
                  <a:lnTo>
                    <a:pt x="1824" y="604"/>
                  </a:lnTo>
                  <a:lnTo>
                    <a:pt x="1821" y="600"/>
                  </a:lnTo>
                  <a:lnTo>
                    <a:pt x="1819" y="600"/>
                  </a:lnTo>
                  <a:lnTo>
                    <a:pt x="1816" y="602"/>
                  </a:lnTo>
                  <a:lnTo>
                    <a:pt x="1813" y="604"/>
                  </a:lnTo>
                  <a:lnTo>
                    <a:pt x="1809" y="608"/>
                  </a:lnTo>
                  <a:lnTo>
                    <a:pt x="1806" y="609"/>
                  </a:lnTo>
                  <a:lnTo>
                    <a:pt x="1805" y="609"/>
                  </a:lnTo>
                  <a:lnTo>
                    <a:pt x="1803" y="608"/>
                  </a:lnTo>
                  <a:lnTo>
                    <a:pt x="1803" y="598"/>
                  </a:lnTo>
                  <a:lnTo>
                    <a:pt x="1806" y="590"/>
                  </a:lnTo>
                  <a:lnTo>
                    <a:pt x="1808" y="583"/>
                  </a:lnTo>
                  <a:lnTo>
                    <a:pt x="1806" y="575"/>
                  </a:lnTo>
                  <a:lnTo>
                    <a:pt x="1803" y="568"/>
                  </a:lnTo>
                  <a:lnTo>
                    <a:pt x="1801" y="564"/>
                  </a:lnTo>
                  <a:lnTo>
                    <a:pt x="1797" y="565"/>
                  </a:lnTo>
                  <a:lnTo>
                    <a:pt x="1790" y="570"/>
                  </a:lnTo>
                  <a:lnTo>
                    <a:pt x="1782" y="576"/>
                  </a:lnTo>
                  <a:lnTo>
                    <a:pt x="1775" y="580"/>
                  </a:lnTo>
                  <a:lnTo>
                    <a:pt x="1768" y="582"/>
                  </a:lnTo>
                  <a:lnTo>
                    <a:pt x="1765" y="579"/>
                  </a:lnTo>
                  <a:lnTo>
                    <a:pt x="1764" y="572"/>
                  </a:lnTo>
                  <a:lnTo>
                    <a:pt x="1765" y="565"/>
                  </a:lnTo>
                  <a:lnTo>
                    <a:pt x="1768" y="557"/>
                  </a:lnTo>
                  <a:lnTo>
                    <a:pt x="1771" y="552"/>
                  </a:lnTo>
                  <a:lnTo>
                    <a:pt x="1771" y="549"/>
                  </a:lnTo>
                  <a:lnTo>
                    <a:pt x="1768" y="549"/>
                  </a:lnTo>
                  <a:lnTo>
                    <a:pt x="1765" y="550"/>
                  </a:lnTo>
                  <a:lnTo>
                    <a:pt x="1762" y="553"/>
                  </a:lnTo>
                  <a:lnTo>
                    <a:pt x="1760" y="554"/>
                  </a:lnTo>
                  <a:lnTo>
                    <a:pt x="1757" y="557"/>
                  </a:lnTo>
                  <a:lnTo>
                    <a:pt x="1750" y="563"/>
                  </a:lnTo>
                  <a:lnTo>
                    <a:pt x="1743" y="570"/>
                  </a:lnTo>
                  <a:lnTo>
                    <a:pt x="1736" y="575"/>
                  </a:lnTo>
                  <a:lnTo>
                    <a:pt x="1731" y="576"/>
                  </a:lnTo>
                  <a:lnTo>
                    <a:pt x="1728" y="576"/>
                  </a:lnTo>
                  <a:lnTo>
                    <a:pt x="1727" y="578"/>
                  </a:lnTo>
                  <a:lnTo>
                    <a:pt x="1724" y="579"/>
                  </a:lnTo>
                  <a:lnTo>
                    <a:pt x="1721" y="582"/>
                  </a:lnTo>
                  <a:lnTo>
                    <a:pt x="1720" y="585"/>
                  </a:lnTo>
                  <a:lnTo>
                    <a:pt x="1720" y="587"/>
                  </a:lnTo>
                  <a:lnTo>
                    <a:pt x="1721" y="591"/>
                  </a:lnTo>
                  <a:lnTo>
                    <a:pt x="1738" y="608"/>
                  </a:lnTo>
                  <a:lnTo>
                    <a:pt x="1741" y="609"/>
                  </a:lnTo>
                  <a:lnTo>
                    <a:pt x="1749" y="609"/>
                  </a:lnTo>
                  <a:lnTo>
                    <a:pt x="1757" y="607"/>
                  </a:lnTo>
                  <a:lnTo>
                    <a:pt x="1765" y="605"/>
                  </a:lnTo>
                  <a:lnTo>
                    <a:pt x="1768" y="605"/>
                  </a:lnTo>
                  <a:lnTo>
                    <a:pt x="1771" y="607"/>
                  </a:lnTo>
                  <a:lnTo>
                    <a:pt x="1773" y="609"/>
                  </a:lnTo>
                  <a:lnTo>
                    <a:pt x="1775" y="612"/>
                  </a:lnTo>
                  <a:lnTo>
                    <a:pt x="1775" y="622"/>
                  </a:lnTo>
                  <a:lnTo>
                    <a:pt x="1771" y="626"/>
                  </a:lnTo>
                  <a:lnTo>
                    <a:pt x="1762" y="631"/>
                  </a:lnTo>
                  <a:lnTo>
                    <a:pt x="1754" y="635"/>
                  </a:lnTo>
                  <a:lnTo>
                    <a:pt x="1747" y="638"/>
                  </a:lnTo>
                  <a:lnTo>
                    <a:pt x="1742" y="642"/>
                  </a:lnTo>
                  <a:lnTo>
                    <a:pt x="1742" y="646"/>
                  </a:lnTo>
                  <a:lnTo>
                    <a:pt x="1747" y="654"/>
                  </a:lnTo>
                  <a:lnTo>
                    <a:pt x="1757" y="667"/>
                  </a:lnTo>
                  <a:lnTo>
                    <a:pt x="1765" y="683"/>
                  </a:lnTo>
                  <a:lnTo>
                    <a:pt x="1771" y="701"/>
                  </a:lnTo>
                  <a:lnTo>
                    <a:pt x="1772" y="719"/>
                  </a:lnTo>
                  <a:lnTo>
                    <a:pt x="1773" y="734"/>
                  </a:lnTo>
                  <a:lnTo>
                    <a:pt x="1772" y="742"/>
                  </a:lnTo>
                  <a:lnTo>
                    <a:pt x="1765" y="752"/>
                  </a:lnTo>
                  <a:lnTo>
                    <a:pt x="1757" y="761"/>
                  </a:lnTo>
                  <a:lnTo>
                    <a:pt x="1747" y="772"/>
                  </a:lnTo>
                  <a:lnTo>
                    <a:pt x="1739" y="781"/>
                  </a:lnTo>
                  <a:lnTo>
                    <a:pt x="1732" y="786"/>
                  </a:lnTo>
                  <a:lnTo>
                    <a:pt x="1726" y="796"/>
                  </a:lnTo>
                  <a:lnTo>
                    <a:pt x="1717" y="807"/>
                  </a:lnTo>
                  <a:lnTo>
                    <a:pt x="1708" y="818"/>
                  </a:lnTo>
                  <a:lnTo>
                    <a:pt x="1697" y="827"/>
                  </a:lnTo>
                  <a:lnTo>
                    <a:pt x="1686" y="833"/>
                  </a:lnTo>
                  <a:lnTo>
                    <a:pt x="1672" y="838"/>
                  </a:lnTo>
                  <a:lnTo>
                    <a:pt x="1659" y="841"/>
                  </a:lnTo>
                  <a:lnTo>
                    <a:pt x="1648" y="844"/>
                  </a:lnTo>
                  <a:lnTo>
                    <a:pt x="1641" y="842"/>
                  </a:lnTo>
                  <a:lnTo>
                    <a:pt x="1638" y="841"/>
                  </a:lnTo>
                  <a:lnTo>
                    <a:pt x="1633" y="844"/>
                  </a:lnTo>
                  <a:lnTo>
                    <a:pt x="1628" y="846"/>
                  </a:lnTo>
                  <a:lnTo>
                    <a:pt x="1626" y="849"/>
                  </a:lnTo>
                  <a:lnTo>
                    <a:pt x="1623" y="853"/>
                  </a:lnTo>
                  <a:lnTo>
                    <a:pt x="1622" y="857"/>
                  </a:lnTo>
                  <a:lnTo>
                    <a:pt x="1622" y="863"/>
                  </a:lnTo>
                  <a:lnTo>
                    <a:pt x="1623" y="868"/>
                  </a:lnTo>
                  <a:lnTo>
                    <a:pt x="1626" y="874"/>
                  </a:lnTo>
                  <a:lnTo>
                    <a:pt x="1630" y="878"/>
                  </a:lnTo>
                  <a:lnTo>
                    <a:pt x="1630" y="879"/>
                  </a:lnTo>
                  <a:lnTo>
                    <a:pt x="1628" y="885"/>
                  </a:lnTo>
                  <a:lnTo>
                    <a:pt x="1624" y="892"/>
                  </a:lnTo>
                  <a:lnTo>
                    <a:pt x="1619" y="898"/>
                  </a:lnTo>
                  <a:lnTo>
                    <a:pt x="1615" y="905"/>
                  </a:lnTo>
                  <a:lnTo>
                    <a:pt x="1613" y="907"/>
                  </a:lnTo>
                  <a:lnTo>
                    <a:pt x="1608" y="907"/>
                  </a:lnTo>
                  <a:lnTo>
                    <a:pt x="1602" y="904"/>
                  </a:lnTo>
                  <a:lnTo>
                    <a:pt x="1601" y="901"/>
                  </a:lnTo>
                  <a:lnTo>
                    <a:pt x="1598" y="897"/>
                  </a:lnTo>
                  <a:lnTo>
                    <a:pt x="1598" y="886"/>
                  </a:lnTo>
                  <a:lnTo>
                    <a:pt x="1601" y="874"/>
                  </a:lnTo>
                  <a:lnTo>
                    <a:pt x="1605" y="864"/>
                  </a:lnTo>
                  <a:lnTo>
                    <a:pt x="1608" y="857"/>
                  </a:lnTo>
                  <a:lnTo>
                    <a:pt x="1609" y="850"/>
                  </a:lnTo>
                  <a:lnTo>
                    <a:pt x="1608" y="846"/>
                  </a:lnTo>
                  <a:lnTo>
                    <a:pt x="1607" y="844"/>
                  </a:lnTo>
                  <a:lnTo>
                    <a:pt x="1604" y="841"/>
                  </a:lnTo>
                  <a:lnTo>
                    <a:pt x="1601" y="839"/>
                  </a:lnTo>
                  <a:lnTo>
                    <a:pt x="1598" y="839"/>
                  </a:lnTo>
                  <a:lnTo>
                    <a:pt x="1596" y="841"/>
                  </a:lnTo>
                  <a:lnTo>
                    <a:pt x="1587" y="849"/>
                  </a:lnTo>
                  <a:lnTo>
                    <a:pt x="1581" y="857"/>
                  </a:lnTo>
                  <a:lnTo>
                    <a:pt x="1566" y="872"/>
                  </a:lnTo>
                  <a:lnTo>
                    <a:pt x="1570" y="881"/>
                  </a:lnTo>
                  <a:lnTo>
                    <a:pt x="1572" y="890"/>
                  </a:lnTo>
                  <a:lnTo>
                    <a:pt x="1578" y="898"/>
                  </a:lnTo>
                  <a:lnTo>
                    <a:pt x="1583" y="905"/>
                  </a:lnTo>
                  <a:lnTo>
                    <a:pt x="1592" y="915"/>
                  </a:lnTo>
                  <a:lnTo>
                    <a:pt x="1601" y="929"/>
                  </a:lnTo>
                  <a:lnTo>
                    <a:pt x="1612" y="945"/>
                  </a:lnTo>
                  <a:lnTo>
                    <a:pt x="1618" y="959"/>
                  </a:lnTo>
                  <a:lnTo>
                    <a:pt x="1618" y="972"/>
                  </a:lnTo>
                  <a:lnTo>
                    <a:pt x="1615" y="985"/>
                  </a:lnTo>
                  <a:lnTo>
                    <a:pt x="1612" y="996"/>
                  </a:lnTo>
                  <a:lnTo>
                    <a:pt x="1608" y="1004"/>
                  </a:lnTo>
                  <a:lnTo>
                    <a:pt x="1602" y="1008"/>
                  </a:lnTo>
                  <a:lnTo>
                    <a:pt x="1596" y="1011"/>
                  </a:lnTo>
                  <a:lnTo>
                    <a:pt x="1589" y="1012"/>
                  </a:lnTo>
                  <a:lnTo>
                    <a:pt x="1583" y="1015"/>
                  </a:lnTo>
                  <a:lnTo>
                    <a:pt x="1578" y="1020"/>
                  </a:lnTo>
                  <a:lnTo>
                    <a:pt x="1572" y="1031"/>
                  </a:lnTo>
                  <a:lnTo>
                    <a:pt x="1564" y="1050"/>
                  </a:lnTo>
                  <a:lnTo>
                    <a:pt x="1560" y="1059"/>
                  </a:lnTo>
                  <a:lnTo>
                    <a:pt x="1556" y="1064"/>
                  </a:lnTo>
                  <a:lnTo>
                    <a:pt x="1555" y="1064"/>
                  </a:lnTo>
                  <a:lnTo>
                    <a:pt x="1552" y="1059"/>
                  </a:lnTo>
                  <a:lnTo>
                    <a:pt x="1549" y="1048"/>
                  </a:lnTo>
                  <a:lnTo>
                    <a:pt x="1545" y="1037"/>
                  </a:lnTo>
                  <a:lnTo>
                    <a:pt x="1542" y="1026"/>
                  </a:lnTo>
                  <a:lnTo>
                    <a:pt x="1540" y="1018"/>
                  </a:lnTo>
                  <a:lnTo>
                    <a:pt x="1534" y="1007"/>
                  </a:lnTo>
                  <a:lnTo>
                    <a:pt x="1529" y="997"/>
                  </a:lnTo>
                  <a:lnTo>
                    <a:pt x="1523" y="989"/>
                  </a:lnTo>
                  <a:lnTo>
                    <a:pt x="1507" y="972"/>
                  </a:lnTo>
                  <a:lnTo>
                    <a:pt x="1503" y="970"/>
                  </a:lnTo>
                  <a:lnTo>
                    <a:pt x="1500" y="968"/>
                  </a:lnTo>
                  <a:lnTo>
                    <a:pt x="1499" y="968"/>
                  </a:lnTo>
                  <a:lnTo>
                    <a:pt x="1496" y="971"/>
                  </a:lnTo>
                  <a:lnTo>
                    <a:pt x="1496" y="975"/>
                  </a:lnTo>
                  <a:lnTo>
                    <a:pt x="1494" y="985"/>
                  </a:lnTo>
                  <a:lnTo>
                    <a:pt x="1492" y="997"/>
                  </a:lnTo>
                  <a:lnTo>
                    <a:pt x="1489" y="1008"/>
                  </a:lnTo>
                  <a:lnTo>
                    <a:pt x="1488" y="1016"/>
                  </a:lnTo>
                  <a:lnTo>
                    <a:pt x="1486" y="1016"/>
                  </a:lnTo>
                  <a:lnTo>
                    <a:pt x="1482" y="1012"/>
                  </a:lnTo>
                  <a:lnTo>
                    <a:pt x="1478" y="1005"/>
                  </a:lnTo>
                  <a:lnTo>
                    <a:pt x="1473" y="997"/>
                  </a:lnTo>
                  <a:lnTo>
                    <a:pt x="1468" y="987"/>
                  </a:lnTo>
                  <a:lnTo>
                    <a:pt x="1467" y="981"/>
                  </a:lnTo>
                  <a:lnTo>
                    <a:pt x="1467" y="964"/>
                  </a:lnTo>
                  <a:lnTo>
                    <a:pt x="1466" y="945"/>
                  </a:lnTo>
                  <a:lnTo>
                    <a:pt x="1466" y="926"/>
                  </a:lnTo>
                  <a:lnTo>
                    <a:pt x="1464" y="919"/>
                  </a:lnTo>
                  <a:lnTo>
                    <a:pt x="1462" y="916"/>
                  </a:lnTo>
                  <a:lnTo>
                    <a:pt x="1458" y="916"/>
                  </a:lnTo>
                  <a:lnTo>
                    <a:pt x="1452" y="919"/>
                  </a:lnTo>
                  <a:lnTo>
                    <a:pt x="1448" y="922"/>
                  </a:lnTo>
                  <a:lnTo>
                    <a:pt x="1444" y="923"/>
                  </a:lnTo>
                  <a:lnTo>
                    <a:pt x="1443" y="924"/>
                  </a:lnTo>
                  <a:lnTo>
                    <a:pt x="1441" y="927"/>
                  </a:lnTo>
                  <a:lnTo>
                    <a:pt x="1437" y="937"/>
                  </a:lnTo>
                  <a:lnTo>
                    <a:pt x="1433" y="948"/>
                  </a:lnTo>
                  <a:lnTo>
                    <a:pt x="1427" y="957"/>
                  </a:lnTo>
                  <a:lnTo>
                    <a:pt x="1423" y="967"/>
                  </a:lnTo>
                  <a:lnTo>
                    <a:pt x="1419" y="970"/>
                  </a:lnTo>
                  <a:lnTo>
                    <a:pt x="1418" y="967"/>
                  </a:lnTo>
                  <a:lnTo>
                    <a:pt x="1417" y="959"/>
                  </a:lnTo>
                  <a:lnTo>
                    <a:pt x="1418" y="946"/>
                  </a:lnTo>
                  <a:lnTo>
                    <a:pt x="1418" y="934"/>
                  </a:lnTo>
                  <a:lnTo>
                    <a:pt x="1419" y="922"/>
                  </a:lnTo>
                  <a:lnTo>
                    <a:pt x="1421" y="912"/>
                  </a:lnTo>
                  <a:lnTo>
                    <a:pt x="1419" y="898"/>
                  </a:lnTo>
                  <a:lnTo>
                    <a:pt x="1415" y="886"/>
                  </a:lnTo>
                  <a:lnTo>
                    <a:pt x="1411" y="878"/>
                  </a:lnTo>
                  <a:lnTo>
                    <a:pt x="1407" y="871"/>
                  </a:lnTo>
                  <a:lnTo>
                    <a:pt x="1399" y="861"/>
                  </a:lnTo>
                  <a:lnTo>
                    <a:pt x="1392" y="850"/>
                  </a:lnTo>
                  <a:lnTo>
                    <a:pt x="1386" y="838"/>
                  </a:lnTo>
                  <a:lnTo>
                    <a:pt x="1385" y="834"/>
                  </a:lnTo>
                  <a:lnTo>
                    <a:pt x="1384" y="831"/>
                  </a:lnTo>
                  <a:lnTo>
                    <a:pt x="1382" y="830"/>
                  </a:lnTo>
                  <a:lnTo>
                    <a:pt x="1378" y="830"/>
                  </a:lnTo>
                  <a:lnTo>
                    <a:pt x="1367" y="841"/>
                  </a:lnTo>
                  <a:lnTo>
                    <a:pt x="1363" y="844"/>
                  </a:lnTo>
                  <a:lnTo>
                    <a:pt x="1355" y="845"/>
                  </a:lnTo>
                  <a:lnTo>
                    <a:pt x="1341" y="845"/>
                  </a:lnTo>
                  <a:lnTo>
                    <a:pt x="1329" y="848"/>
                  </a:lnTo>
                  <a:lnTo>
                    <a:pt x="1321" y="852"/>
                  </a:lnTo>
                  <a:lnTo>
                    <a:pt x="1314" y="860"/>
                  </a:lnTo>
                  <a:lnTo>
                    <a:pt x="1310" y="868"/>
                  </a:lnTo>
                  <a:lnTo>
                    <a:pt x="1303" y="875"/>
                  </a:lnTo>
                  <a:lnTo>
                    <a:pt x="1284" y="897"/>
                  </a:lnTo>
                  <a:lnTo>
                    <a:pt x="1276" y="908"/>
                  </a:lnTo>
                  <a:lnTo>
                    <a:pt x="1265" y="916"/>
                  </a:lnTo>
                  <a:lnTo>
                    <a:pt x="1252" y="924"/>
                  </a:lnTo>
                  <a:lnTo>
                    <a:pt x="1246" y="933"/>
                  </a:lnTo>
                  <a:lnTo>
                    <a:pt x="1243" y="941"/>
                  </a:lnTo>
                  <a:lnTo>
                    <a:pt x="1244" y="950"/>
                  </a:lnTo>
                  <a:lnTo>
                    <a:pt x="1246" y="964"/>
                  </a:lnTo>
                  <a:lnTo>
                    <a:pt x="1247" y="979"/>
                  </a:lnTo>
                  <a:lnTo>
                    <a:pt x="1246" y="992"/>
                  </a:lnTo>
                  <a:lnTo>
                    <a:pt x="1239" y="1011"/>
                  </a:lnTo>
                  <a:lnTo>
                    <a:pt x="1226" y="1029"/>
                  </a:lnTo>
                  <a:lnTo>
                    <a:pt x="1221" y="1039"/>
                  </a:lnTo>
                  <a:lnTo>
                    <a:pt x="1217" y="1049"/>
                  </a:lnTo>
                  <a:lnTo>
                    <a:pt x="1211" y="1059"/>
                  </a:lnTo>
                  <a:lnTo>
                    <a:pt x="1206" y="1061"/>
                  </a:lnTo>
                  <a:lnTo>
                    <a:pt x="1202" y="1059"/>
                  </a:lnTo>
                  <a:lnTo>
                    <a:pt x="1199" y="1052"/>
                  </a:lnTo>
                  <a:lnTo>
                    <a:pt x="1198" y="1042"/>
                  </a:lnTo>
                  <a:lnTo>
                    <a:pt x="1198" y="1033"/>
                  </a:lnTo>
                  <a:lnTo>
                    <a:pt x="1196" y="1024"/>
                  </a:lnTo>
                  <a:lnTo>
                    <a:pt x="1191" y="1013"/>
                  </a:lnTo>
                  <a:lnTo>
                    <a:pt x="1184" y="1002"/>
                  </a:lnTo>
                  <a:lnTo>
                    <a:pt x="1179" y="992"/>
                  </a:lnTo>
                  <a:lnTo>
                    <a:pt x="1175" y="985"/>
                  </a:lnTo>
                  <a:lnTo>
                    <a:pt x="1172" y="978"/>
                  </a:lnTo>
                  <a:lnTo>
                    <a:pt x="1168" y="968"/>
                  </a:lnTo>
                  <a:lnTo>
                    <a:pt x="1162" y="957"/>
                  </a:lnTo>
                  <a:lnTo>
                    <a:pt x="1158" y="948"/>
                  </a:lnTo>
                  <a:lnTo>
                    <a:pt x="1155" y="939"/>
                  </a:lnTo>
                  <a:lnTo>
                    <a:pt x="1153" y="934"/>
                  </a:lnTo>
                  <a:lnTo>
                    <a:pt x="1151" y="926"/>
                  </a:lnTo>
                  <a:lnTo>
                    <a:pt x="1149" y="915"/>
                  </a:lnTo>
                  <a:lnTo>
                    <a:pt x="1146" y="902"/>
                  </a:lnTo>
                  <a:lnTo>
                    <a:pt x="1143" y="892"/>
                  </a:lnTo>
                  <a:lnTo>
                    <a:pt x="1143" y="839"/>
                  </a:lnTo>
                  <a:lnTo>
                    <a:pt x="1142" y="842"/>
                  </a:lnTo>
                  <a:lnTo>
                    <a:pt x="1136" y="846"/>
                  </a:lnTo>
                  <a:lnTo>
                    <a:pt x="1131" y="853"/>
                  </a:lnTo>
                  <a:lnTo>
                    <a:pt x="1124" y="857"/>
                  </a:lnTo>
                  <a:lnTo>
                    <a:pt x="1118" y="859"/>
                  </a:lnTo>
                  <a:lnTo>
                    <a:pt x="1112" y="853"/>
                  </a:lnTo>
                  <a:lnTo>
                    <a:pt x="1106" y="842"/>
                  </a:lnTo>
                  <a:lnTo>
                    <a:pt x="1105" y="827"/>
                  </a:lnTo>
                  <a:lnTo>
                    <a:pt x="1105" y="822"/>
                  </a:lnTo>
                  <a:lnTo>
                    <a:pt x="1102" y="816"/>
                  </a:lnTo>
                  <a:lnTo>
                    <a:pt x="1099" y="813"/>
                  </a:lnTo>
                  <a:lnTo>
                    <a:pt x="1097" y="812"/>
                  </a:lnTo>
                  <a:lnTo>
                    <a:pt x="1094" y="812"/>
                  </a:lnTo>
                  <a:lnTo>
                    <a:pt x="1090" y="811"/>
                  </a:lnTo>
                  <a:lnTo>
                    <a:pt x="1087" y="811"/>
                  </a:lnTo>
                  <a:lnTo>
                    <a:pt x="1084" y="809"/>
                  </a:lnTo>
                  <a:lnTo>
                    <a:pt x="1079" y="804"/>
                  </a:lnTo>
                  <a:lnTo>
                    <a:pt x="1073" y="796"/>
                  </a:lnTo>
                  <a:lnTo>
                    <a:pt x="1067" y="787"/>
                  </a:lnTo>
                  <a:lnTo>
                    <a:pt x="1062" y="783"/>
                  </a:lnTo>
                  <a:lnTo>
                    <a:pt x="1057" y="783"/>
                  </a:lnTo>
                  <a:lnTo>
                    <a:pt x="1054" y="785"/>
                  </a:lnTo>
                  <a:lnTo>
                    <a:pt x="1051" y="787"/>
                  </a:lnTo>
                  <a:lnTo>
                    <a:pt x="1049" y="791"/>
                  </a:lnTo>
                  <a:lnTo>
                    <a:pt x="1043" y="796"/>
                  </a:lnTo>
                  <a:lnTo>
                    <a:pt x="1024" y="798"/>
                  </a:lnTo>
                  <a:lnTo>
                    <a:pt x="1009" y="798"/>
                  </a:lnTo>
                  <a:lnTo>
                    <a:pt x="995" y="797"/>
                  </a:lnTo>
                  <a:lnTo>
                    <a:pt x="980" y="796"/>
                  </a:lnTo>
                  <a:lnTo>
                    <a:pt x="969" y="793"/>
                  </a:lnTo>
                  <a:lnTo>
                    <a:pt x="963" y="787"/>
                  </a:lnTo>
                  <a:lnTo>
                    <a:pt x="954" y="778"/>
                  </a:lnTo>
                  <a:lnTo>
                    <a:pt x="949" y="768"/>
                  </a:lnTo>
                  <a:lnTo>
                    <a:pt x="943" y="763"/>
                  </a:lnTo>
                  <a:lnTo>
                    <a:pt x="939" y="764"/>
                  </a:lnTo>
                  <a:lnTo>
                    <a:pt x="933" y="767"/>
                  </a:lnTo>
                  <a:lnTo>
                    <a:pt x="927" y="771"/>
                  </a:lnTo>
                  <a:lnTo>
                    <a:pt x="920" y="775"/>
                  </a:lnTo>
                  <a:lnTo>
                    <a:pt x="916" y="775"/>
                  </a:lnTo>
                  <a:lnTo>
                    <a:pt x="909" y="771"/>
                  </a:lnTo>
                  <a:lnTo>
                    <a:pt x="901" y="765"/>
                  </a:lnTo>
                  <a:lnTo>
                    <a:pt x="882" y="752"/>
                  </a:lnTo>
                  <a:lnTo>
                    <a:pt x="874" y="745"/>
                  </a:lnTo>
                  <a:lnTo>
                    <a:pt x="867" y="735"/>
                  </a:lnTo>
                  <a:lnTo>
                    <a:pt x="863" y="724"/>
                  </a:lnTo>
                  <a:lnTo>
                    <a:pt x="859" y="715"/>
                  </a:lnTo>
                  <a:lnTo>
                    <a:pt x="855" y="712"/>
                  </a:lnTo>
                  <a:lnTo>
                    <a:pt x="848" y="713"/>
                  </a:lnTo>
                  <a:lnTo>
                    <a:pt x="842" y="719"/>
                  </a:lnTo>
                  <a:lnTo>
                    <a:pt x="838" y="726"/>
                  </a:lnTo>
                  <a:lnTo>
                    <a:pt x="837" y="734"/>
                  </a:lnTo>
                  <a:lnTo>
                    <a:pt x="841" y="742"/>
                  </a:lnTo>
                  <a:lnTo>
                    <a:pt x="855" y="759"/>
                  </a:lnTo>
                  <a:lnTo>
                    <a:pt x="860" y="765"/>
                  </a:lnTo>
                  <a:lnTo>
                    <a:pt x="863" y="772"/>
                  </a:lnTo>
                  <a:lnTo>
                    <a:pt x="864" y="778"/>
                  </a:lnTo>
                  <a:lnTo>
                    <a:pt x="867" y="782"/>
                  </a:lnTo>
                  <a:lnTo>
                    <a:pt x="871" y="787"/>
                  </a:lnTo>
                  <a:lnTo>
                    <a:pt x="883" y="800"/>
                  </a:lnTo>
                  <a:lnTo>
                    <a:pt x="885" y="802"/>
                  </a:lnTo>
                  <a:lnTo>
                    <a:pt x="886" y="807"/>
                  </a:lnTo>
                  <a:lnTo>
                    <a:pt x="886" y="815"/>
                  </a:lnTo>
                  <a:lnTo>
                    <a:pt x="889" y="816"/>
                  </a:lnTo>
                  <a:lnTo>
                    <a:pt x="894" y="815"/>
                  </a:lnTo>
                  <a:lnTo>
                    <a:pt x="901" y="811"/>
                  </a:lnTo>
                  <a:lnTo>
                    <a:pt x="909" y="804"/>
                  </a:lnTo>
                  <a:lnTo>
                    <a:pt x="922" y="796"/>
                  </a:lnTo>
                  <a:lnTo>
                    <a:pt x="924" y="793"/>
                  </a:lnTo>
                  <a:lnTo>
                    <a:pt x="926" y="790"/>
                  </a:lnTo>
                  <a:lnTo>
                    <a:pt x="928" y="787"/>
                  </a:lnTo>
                  <a:lnTo>
                    <a:pt x="928" y="785"/>
                  </a:lnTo>
                  <a:lnTo>
                    <a:pt x="931" y="783"/>
                  </a:lnTo>
                  <a:lnTo>
                    <a:pt x="933" y="783"/>
                  </a:lnTo>
                  <a:lnTo>
                    <a:pt x="935" y="786"/>
                  </a:lnTo>
                  <a:lnTo>
                    <a:pt x="939" y="794"/>
                  </a:lnTo>
                  <a:lnTo>
                    <a:pt x="941" y="798"/>
                  </a:lnTo>
                  <a:lnTo>
                    <a:pt x="946" y="801"/>
                  </a:lnTo>
                  <a:lnTo>
                    <a:pt x="954" y="804"/>
                  </a:lnTo>
                  <a:lnTo>
                    <a:pt x="965" y="811"/>
                  </a:lnTo>
                  <a:lnTo>
                    <a:pt x="975" y="820"/>
                  </a:lnTo>
                  <a:lnTo>
                    <a:pt x="982" y="828"/>
                  </a:lnTo>
                  <a:lnTo>
                    <a:pt x="983" y="835"/>
                  </a:lnTo>
                  <a:lnTo>
                    <a:pt x="980" y="841"/>
                  </a:lnTo>
                  <a:lnTo>
                    <a:pt x="976" y="848"/>
                  </a:lnTo>
                  <a:lnTo>
                    <a:pt x="972" y="853"/>
                  </a:lnTo>
                  <a:lnTo>
                    <a:pt x="968" y="863"/>
                  </a:lnTo>
                  <a:lnTo>
                    <a:pt x="961" y="875"/>
                  </a:lnTo>
                  <a:lnTo>
                    <a:pt x="953" y="889"/>
                  </a:lnTo>
                  <a:lnTo>
                    <a:pt x="945" y="898"/>
                  </a:lnTo>
                  <a:lnTo>
                    <a:pt x="937" y="907"/>
                  </a:lnTo>
                  <a:lnTo>
                    <a:pt x="927" y="915"/>
                  </a:lnTo>
                  <a:lnTo>
                    <a:pt x="916" y="922"/>
                  </a:lnTo>
                  <a:lnTo>
                    <a:pt x="905" y="926"/>
                  </a:lnTo>
                  <a:lnTo>
                    <a:pt x="896" y="930"/>
                  </a:lnTo>
                  <a:lnTo>
                    <a:pt x="889" y="935"/>
                  </a:lnTo>
                  <a:lnTo>
                    <a:pt x="883" y="939"/>
                  </a:lnTo>
                  <a:lnTo>
                    <a:pt x="875" y="942"/>
                  </a:lnTo>
                  <a:lnTo>
                    <a:pt x="864" y="945"/>
                  </a:lnTo>
                  <a:lnTo>
                    <a:pt x="852" y="950"/>
                  </a:lnTo>
                  <a:lnTo>
                    <a:pt x="827" y="963"/>
                  </a:lnTo>
                  <a:lnTo>
                    <a:pt x="820" y="967"/>
                  </a:lnTo>
                  <a:lnTo>
                    <a:pt x="815" y="970"/>
                  </a:lnTo>
                  <a:lnTo>
                    <a:pt x="805" y="974"/>
                  </a:lnTo>
                  <a:lnTo>
                    <a:pt x="794" y="976"/>
                  </a:lnTo>
                  <a:lnTo>
                    <a:pt x="785" y="978"/>
                  </a:lnTo>
                  <a:lnTo>
                    <a:pt x="778" y="978"/>
                  </a:lnTo>
                  <a:lnTo>
                    <a:pt x="773" y="971"/>
                  </a:lnTo>
                  <a:lnTo>
                    <a:pt x="768" y="959"/>
                  </a:lnTo>
                  <a:lnTo>
                    <a:pt x="763" y="929"/>
                  </a:lnTo>
                  <a:lnTo>
                    <a:pt x="759" y="912"/>
                  </a:lnTo>
                  <a:lnTo>
                    <a:pt x="755" y="901"/>
                  </a:lnTo>
                  <a:lnTo>
                    <a:pt x="752" y="892"/>
                  </a:lnTo>
                  <a:lnTo>
                    <a:pt x="748" y="886"/>
                  </a:lnTo>
                  <a:lnTo>
                    <a:pt x="742" y="879"/>
                  </a:lnTo>
                  <a:lnTo>
                    <a:pt x="736" y="871"/>
                  </a:lnTo>
                  <a:lnTo>
                    <a:pt x="725" y="860"/>
                  </a:lnTo>
                  <a:lnTo>
                    <a:pt x="722" y="855"/>
                  </a:lnTo>
                  <a:lnTo>
                    <a:pt x="718" y="845"/>
                  </a:lnTo>
                  <a:lnTo>
                    <a:pt x="710" y="823"/>
                  </a:lnTo>
                  <a:lnTo>
                    <a:pt x="708" y="813"/>
                  </a:lnTo>
                  <a:lnTo>
                    <a:pt x="707" y="807"/>
                  </a:lnTo>
                  <a:lnTo>
                    <a:pt x="704" y="804"/>
                  </a:lnTo>
                  <a:lnTo>
                    <a:pt x="696" y="798"/>
                  </a:lnTo>
                  <a:lnTo>
                    <a:pt x="693" y="791"/>
                  </a:lnTo>
                  <a:lnTo>
                    <a:pt x="690" y="781"/>
                  </a:lnTo>
                  <a:lnTo>
                    <a:pt x="686" y="768"/>
                  </a:lnTo>
                  <a:lnTo>
                    <a:pt x="681" y="757"/>
                  </a:lnTo>
                  <a:lnTo>
                    <a:pt x="678" y="749"/>
                  </a:lnTo>
                  <a:lnTo>
                    <a:pt x="674" y="746"/>
                  </a:lnTo>
                  <a:lnTo>
                    <a:pt x="667" y="746"/>
                  </a:lnTo>
                  <a:lnTo>
                    <a:pt x="659" y="748"/>
                  </a:lnTo>
                  <a:lnTo>
                    <a:pt x="651" y="750"/>
                  </a:lnTo>
                  <a:lnTo>
                    <a:pt x="655" y="756"/>
                  </a:lnTo>
                  <a:lnTo>
                    <a:pt x="669" y="790"/>
                  </a:lnTo>
                  <a:lnTo>
                    <a:pt x="681" y="819"/>
                  </a:lnTo>
                  <a:lnTo>
                    <a:pt x="684" y="831"/>
                  </a:lnTo>
                  <a:lnTo>
                    <a:pt x="685" y="846"/>
                  </a:lnTo>
                  <a:lnTo>
                    <a:pt x="685" y="875"/>
                  </a:lnTo>
                  <a:lnTo>
                    <a:pt x="689" y="885"/>
                  </a:lnTo>
                  <a:lnTo>
                    <a:pt x="697" y="893"/>
                  </a:lnTo>
                  <a:lnTo>
                    <a:pt x="708" y="901"/>
                  </a:lnTo>
                  <a:lnTo>
                    <a:pt x="718" y="911"/>
                  </a:lnTo>
                  <a:lnTo>
                    <a:pt x="725" y="922"/>
                  </a:lnTo>
                  <a:lnTo>
                    <a:pt x="730" y="933"/>
                  </a:lnTo>
                  <a:lnTo>
                    <a:pt x="737" y="942"/>
                  </a:lnTo>
                  <a:lnTo>
                    <a:pt x="744" y="950"/>
                  </a:lnTo>
                  <a:lnTo>
                    <a:pt x="748" y="953"/>
                  </a:lnTo>
                  <a:lnTo>
                    <a:pt x="752" y="957"/>
                  </a:lnTo>
                  <a:lnTo>
                    <a:pt x="757" y="965"/>
                  </a:lnTo>
                  <a:lnTo>
                    <a:pt x="768" y="985"/>
                  </a:lnTo>
                  <a:lnTo>
                    <a:pt x="771" y="992"/>
                  </a:lnTo>
                  <a:lnTo>
                    <a:pt x="771" y="1009"/>
                  </a:lnTo>
                  <a:lnTo>
                    <a:pt x="774" y="1015"/>
                  </a:lnTo>
                  <a:lnTo>
                    <a:pt x="782" y="1018"/>
                  </a:lnTo>
                  <a:lnTo>
                    <a:pt x="794" y="1016"/>
                  </a:lnTo>
                  <a:lnTo>
                    <a:pt x="805" y="1012"/>
                  </a:lnTo>
                  <a:lnTo>
                    <a:pt x="815" y="1008"/>
                  </a:lnTo>
                  <a:lnTo>
                    <a:pt x="834" y="998"/>
                  </a:lnTo>
                  <a:lnTo>
                    <a:pt x="846" y="994"/>
                  </a:lnTo>
                  <a:lnTo>
                    <a:pt x="857" y="990"/>
                  </a:lnTo>
                  <a:lnTo>
                    <a:pt x="867" y="990"/>
                  </a:lnTo>
                  <a:lnTo>
                    <a:pt x="872" y="992"/>
                  </a:lnTo>
                  <a:lnTo>
                    <a:pt x="874" y="998"/>
                  </a:lnTo>
                  <a:lnTo>
                    <a:pt x="872" y="1009"/>
                  </a:lnTo>
                  <a:lnTo>
                    <a:pt x="870" y="1022"/>
                  </a:lnTo>
                  <a:lnTo>
                    <a:pt x="866" y="1033"/>
                  </a:lnTo>
                  <a:lnTo>
                    <a:pt x="864" y="1041"/>
                  </a:lnTo>
                  <a:lnTo>
                    <a:pt x="861" y="1048"/>
                  </a:lnTo>
                  <a:lnTo>
                    <a:pt x="855" y="1059"/>
                  </a:lnTo>
                  <a:lnTo>
                    <a:pt x="848" y="1072"/>
                  </a:lnTo>
                  <a:lnTo>
                    <a:pt x="840" y="1085"/>
                  </a:lnTo>
                  <a:lnTo>
                    <a:pt x="833" y="1097"/>
                  </a:lnTo>
                  <a:lnTo>
                    <a:pt x="830" y="1105"/>
                  </a:lnTo>
                  <a:lnTo>
                    <a:pt x="827" y="1115"/>
                  </a:lnTo>
                  <a:lnTo>
                    <a:pt x="819" y="1126"/>
                  </a:lnTo>
                  <a:lnTo>
                    <a:pt x="809" y="1134"/>
                  </a:lnTo>
                  <a:lnTo>
                    <a:pt x="800" y="1140"/>
                  </a:lnTo>
                  <a:lnTo>
                    <a:pt x="792" y="1145"/>
                  </a:lnTo>
                  <a:lnTo>
                    <a:pt x="781" y="1155"/>
                  </a:lnTo>
                  <a:lnTo>
                    <a:pt x="762" y="1179"/>
                  </a:lnTo>
                  <a:lnTo>
                    <a:pt x="755" y="1189"/>
                  </a:lnTo>
                  <a:lnTo>
                    <a:pt x="749" y="1197"/>
                  </a:lnTo>
                  <a:lnTo>
                    <a:pt x="736" y="1216"/>
                  </a:lnTo>
                  <a:lnTo>
                    <a:pt x="730" y="1224"/>
                  </a:lnTo>
                  <a:lnTo>
                    <a:pt x="725" y="1229"/>
                  </a:lnTo>
                  <a:lnTo>
                    <a:pt x="722" y="1234"/>
                  </a:lnTo>
                  <a:lnTo>
                    <a:pt x="719" y="1242"/>
                  </a:lnTo>
                  <a:lnTo>
                    <a:pt x="716" y="1253"/>
                  </a:lnTo>
                  <a:lnTo>
                    <a:pt x="715" y="1264"/>
                  </a:lnTo>
                  <a:lnTo>
                    <a:pt x="716" y="1270"/>
                  </a:lnTo>
                  <a:lnTo>
                    <a:pt x="719" y="1277"/>
                  </a:lnTo>
                  <a:lnTo>
                    <a:pt x="725" y="1298"/>
                  </a:lnTo>
                  <a:lnTo>
                    <a:pt x="730" y="1308"/>
                  </a:lnTo>
                  <a:lnTo>
                    <a:pt x="738" y="1318"/>
                  </a:lnTo>
                  <a:lnTo>
                    <a:pt x="741" y="1327"/>
                  </a:lnTo>
                  <a:lnTo>
                    <a:pt x="740" y="1335"/>
                  </a:lnTo>
                  <a:lnTo>
                    <a:pt x="737" y="1344"/>
                  </a:lnTo>
                  <a:lnTo>
                    <a:pt x="738" y="1355"/>
                  </a:lnTo>
                  <a:lnTo>
                    <a:pt x="740" y="1368"/>
                  </a:lnTo>
                  <a:lnTo>
                    <a:pt x="740" y="1381"/>
                  </a:lnTo>
                  <a:lnTo>
                    <a:pt x="736" y="1393"/>
                  </a:lnTo>
                  <a:lnTo>
                    <a:pt x="727" y="1405"/>
                  </a:lnTo>
                  <a:lnTo>
                    <a:pt x="708" y="1425"/>
                  </a:lnTo>
                  <a:lnTo>
                    <a:pt x="699" y="1433"/>
                  </a:lnTo>
                  <a:lnTo>
                    <a:pt x="689" y="1442"/>
                  </a:lnTo>
                  <a:lnTo>
                    <a:pt x="681" y="1452"/>
                  </a:lnTo>
                  <a:lnTo>
                    <a:pt x="673" y="1464"/>
                  </a:lnTo>
                  <a:lnTo>
                    <a:pt x="667" y="1474"/>
                  </a:lnTo>
                  <a:lnTo>
                    <a:pt x="667" y="1482"/>
                  </a:lnTo>
                  <a:lnTo>
                    <a:pt x="669" y="1489"/>
                  </a:lnTo>
                  <a:lnTo>
                    <a:pt x="671" y="1499"/>
                  </a:lnTo>
                  <a:lnTo>
                    <a:pt x="674" y="1511"/>
                  </a:lnTo>
                  <a:lnTo>
                    <a:pt x="677" y="1520"/>
                  </a:lnTo>
                  <a:lnTo>
                    <a:pt x="677" y="1527"/>
                  </a:lnTo>
                  <a:lnTo>
                    <a:pt x="673" y="1531"/>
                  </a:lnTo>
                  <a:lnTo>
                    <a:pt x="665" y="1535"/>
                  </a:lnTo>
                  <a:lnTo>
                    <a:pt x="655" y="1538"/>
                  </a:lnTo>
                  <a:lnTo>
                    <a:pt x="645" y="1542"/>
                  </a:lnTo>
                  <a:lnTo>
                    <a:pt x="639" y="1545"/>
                  </a:lnTo>
                  <a:lnTo>
                    <a:pt x="636" y="1549"/>
                  </a:lnTo>
                  <a:lnTo>
                    <a:pt x="637" y="1555"/>
                  </a:lnTo>
                  <a:lnTo>
                    <a:pt x="639" y="1562"/>
                  </a:lnTo>
                  <a:lnTo>
                    <a:pt x="643" y="1570"/>
                  </a:lnTo>
                  <a:lnTo>
                    <a:pt x="644" y="1577"/>
                  </a:lnTo>
                  <a:lnTo>
                    <a:pt x="643" y="1585"/>
                  </a:lnTo>
                  <a:lnTo>
                    <a:pt x="637" y="1594"/>
                  </a:lnTo>
                  <a:lnTo>
                    <a:pt x="629" y="1604"/>
                  </a:lnTo>
                  <a:lnTo>
                    <a:pt x="622" y="1612"/>
                  </a:lnTo>
                  <a:lnTo>
                    <a:pt x="615" y="1619"/>
                  </a:lnTo>
                  <a:lnTo>
                    <a:pt x="607" y="1630"/>
                  </a:lnTo>
                  <a:lnTo>
                    <a:pt x="599" y="1642"/>
                  </a:lnTo>
                  <a:lnTo>
                    <a:pt x="588" y="1655"/>
                  </a:lnTo>
                  <a:lnTo>
                    <a:pt x="580" y="1663"/>
                  </a:lnTo>
                  <a:lnTo>
                    <a:pt x="569" y="1668"/>
                  </a:lnTo>
                  <a:lnTo>
                    <a:pt x="557" y="1671"/>
                  </a:lnTo>
                  <a:lnTo>
                    <a:pt x="543" y="1673"/>
                  </a:lnTo>
                  <a:lnTo>
                    <a:pt x="532" y="1671"/>
                  </a:lnTo>
                  <a:lnTo>
                    <a:pt x="521" y="1673"/>
                  </a:lnTo>
                  <a:lnTo>
                    <a:pt x="507" y="1677"/>
                  </a:lnTo>
                  <a:lnTo>
                    <a:pt x="496" y="1683"/>
                  </a:lnTo>
                  <a:lnTo>
                    <a:pt x="490" y="1689"/>
                  </a:lnTo>
                  <a:lnTo>
                    <a:pt x="483" y="1692"/>
                  </a:lnTo>
                  <a:lnTo>
                    <a:pt x="476" y="1692"/>
                  </a:lnTo>
                  <a:lnTo>
                    <a:pt x="466" y="1688"/>
                  </a:lnTo>
                  <a:lnTo>
                    <a:pt x="458" y="1681"/>
                  </a:lnTo>
                  <a:lnTo>
                    <a:pt x="454" y="1670"/>
                  </a:lnTo>
                  <a:lnTo>
                    <a:pt x="451" y="1645"/>
                  </a:lnTo>
                  <a:lnTo>
                    <a:pt x="450" y="1638"/>
                  </a:lnTo>
                  <a:lnTo>
                    <a:pt x="448" y="1636"/>
                  </a:lnTo>
                  <a:lnTo>
                    <a:pt x="448" y="1631"/>
                  </a:lnTo>
                  <a:lnTo>
                    <a:pt x="446" y="1623"/>
                  </a:lnTo>
                  <a:lnTo>
                    <a:pt x="442" y="1612"/>
                  </a:lnTo>
                  <a:lnTo>
                    <a:pt x="436" y="1603"/>
                  </a:lnTo>
                  <a:lnTo>
                    <a:pt x="428" y="1593"/>
                  </a:lnTo>
                  <a:lnTo>
                    <a:pt x="423" y="1582"/>
                  </a:lnTo>
                  <a:lnTo>
                    <a:pt x="417" y="1574"/>
                  </a:lnTo>
                  <a:lnTo>
                    <a:pt x="416" y="1567"/>
                  </a:lnTo>
                  <a:lnTo>
                    <a:pt x="418" y="1559"/>
                  </a:lnTo>
                  <a:lnTo>
                    <a:pt x="421" y="1549"/>
                  </a:lnTo>
                  <a:lnTo>
                    <a:pt x="425" y="1540"/>
                  </a:lnTo>
                  <a:lnTo>
                    <a:pt x="427" y="1530"/>
                  </a:lnTo>
                  <a:lnTo>
                    <a:pt x="423" y="1519"/>
                  </a:lnTo>
                  <a:lnTo>
                    <a:pt x="416" y="1508"/>
                  </a:lnTo>
                  <a:lnTo>
                    <a:pt x="407" y="1499"/>
                  </a:lnTo>
                  <a:lnTo>
                    <a:pt x="401" y="1490"/>
                  </a:lnTo>
                  <a:lnTo>
                    <a:pt x="397" y="1482"/>
                  </a:lnTo>
                  <a:lnTo>
                    <a:pt x="391" y="1470"/>
                  </a:lnTo>
                  <a:lnTo>
                    <a:pt x="384" y="1457"/>
                  </a:lnTo>
                  <a:lnTo>
                    <a:pt x="380" y="1449"/>
                  </a:lnTo>
                  <a:lnTo>
                    <a:pt x="376" y="1437"/>
                  </a:lnTo>
                  <a:lnTo>
                    <a:pt x="372" y="1419"/>
                  </a:lnTo>
                  <a:lnTo>
                    <a:pt x="372" y="1397"/>
                  </a:lnTo>
                  <a:lnTo>
                    <a:pt x="375" y="1379"/>
                  </a:lnTo>
                  <a:lnTo>
                    <a:pt x="380" y="1366"/>
                  </a:lnTo>
                  <a:lnTo>
                    <a:pt x="386" y="1356"/>
                  </a:lnTo>
                  <a:lnTo>
                    <a:pt x="392" y="1349"/>
                  </a:lnTo>
                  <a:lnTo>
                    <a:pt x="398" y="1341"/>
                  </a:lnTo>
                  <a:lnTo>
                    <a:pt x="397" y="1330"/>
                  </a:lnTo>
                  <a:lnTo>
                    <a:pt x="390" y="1316"/>
                  </a:lnTo>
                  <a:lnTo>
                    <a:pt x="387" y="1307"/>
                  </a:lnTo>
                  <a:lnTo>
                    <a:pt x="387" y="1274"/>
                  </a:lnTo>
                  <a:lnTo>
                    <a:pt x="386" y="1267"/>
                  </a:lnTo>
                  <a:lnTo>
                    <a:pt x="381" y="1257"/>
                  </a:lnTo>
                  <a:lnTo>
                    <a:pt x="371" y="1224"/>
                  </a:lnTo>
                  <a:lnTo>
                    <a:pt x="364" y="1209"/>
                  </a:lnTo>
                  <a:lnTo>
                    <a:pt x="357" y="1200"/>
                  </a:lnTo>
                  <a:lnTo>
                    <a:pt x="350" y="1196"/>
                  </a:lnTo>
                  <a:lnTo>
                    <a:pt x="343" y="1193"/>
                  </a:lnTo>
                  <a:lnTo>
                    <a:pt x="339" y="1190"/>
                  </a:lnTo>
                  <a:lnTo>
                    <a:pt x="338" y="1183"/>
                  </a:lnTo>
                  <a:lnTo>
                    <a:pt x="339" y="1175"/>
                  </a:lnTo>
                  <a:lnTo>
                    <a:pt x="342" y="1161"/>
                  </a:lnTo>
                  <a:lnTo>
                    <a:pt x="345" y="1137"/>
                  </a:lnTo>
                  <a:lnTo>
                    <a:pt x="350" y="1127"/>
                  </a:lnTo>
                  <a:lnTo>
                    <a:pt x="354" y="1119"/>
                  </a:lnTo>
                  <a:lnTo>
                    <a:pt x="356" y="1112"/>
                  </a:lnTo>
                  <a:lnTo>
                    <a:pt x="351" y="1107"/>
                  </a:lnTo>
                  <a:lnTo>
                    <a:pt x="339" y="1098"/>
                  </a:lnTo>
                  <a:lnTo>
                    <a:pt x="335" y="1094"/>
                  </a:lnTo>
                  <a:lnTo>
                    <a:pt x="334" y="1094"/>
                  </a:lnTo>
                  <a:lnTo>
                    <a:pt x="332" y="1093"/>
                  </a:lnTo>
                  <a:lnTo>
                    <a:pt x="331" y="1094"/>
                  </a:lnTo>
                  <a:lnTo>
                    <a:pt x="328" y="1096"/>
                  </a:lnTo>
                  <a:lnTo>
                    <a:pt x="325" y="1098"/>
                  </a:lnTo>
                  <a:lnTo>
                    <a:pt x="317" y="1104"/>
                  </a:lnTo>
                  <a:lnTo>
                    <a:pt x="310" y="1108"/>
                  </a:lnTo>
                  <a:lnTo>
                    <a:pt x="302" y="1108"/>
                  </a:lnTo>
                  <a:lnTo>
                    <a:pt x="295" y="1104"/>
                  </a:lnTo>
                  <a:lnTo>
                    <a:pt x="291" y="1096"/>
                  </a:lnTo>
                  <a:lnTo>
                    <a:pt x="289" y="1087"/>
                  </a:lnTo>
                  <a:lnTo>
                    <a:pt x="284" y="1079"/>
                  </a:lnTo>
                  <a:lnTo>
                    <a:pt x="276" y="1071"/>
                  </a:lnTo>
                  <a:lnTo>
                    <a:pt x="265" y="1066"/>
                  </a:lnTo>
                  <a:lnTo>
                    <a:pt x="252" y="1064"/>
                  </a:lnTo>
                  <a:lnTo>
                    <a:pt x="241" y="1066"/>
                  </a:lnTo>
                  <a:lnTo>
                    <a:pt x="234" y="1067"/>
                  </a:lnTo>
                  <a:lnTo>
                    <a:pt x="230" y="1071"/>
                  </a:lnTo>
                  <a:lnTo>
                    <a:pt x="223" y="1079"/>
                  </a:lnTo>
                  <a:lnTo>
                    <a:pt x="215" y="1087"/>
                  </a:lnTo>
                  <a:lnTo>
                    <a:pt x="204" y="1093"/>
                  </a:lnTo>
                  <a:lnTo>
                    <a:pt x="190" y="1094"/>
                  </a:lnTo>
                  <a:lnTo>
                    <a:pt x="163" y="1092"/>
                  </a:lnTo>
                  <a:lnTo>
                    <a:pt x="152" y="1092"/>
                  </a:lnTo>
                  <a:lnTo>
                    <a:pt x="142" y="1093"/>
                  </a:lnTo>
                  <a:lnTo>
                    <a:pt x="135" y="1097"/>
                  </a:lnTo>
                  <a:lnTo>
                    <a:pt x="129" y="1111"/>
                  </a:lnTo>
                  <a:lnTo>
                    <a:pt x="127" y="1112"/>
                  </a:lnTo>
                  <a:lnTo>
                    <a:pt x="124" y="1112"/>
                  </a:lnTo>
                  <a:lnTo>
                    <a:pt x="122" y="1111"/>
                  </a:lnTo>
                  <a:lnTo>
                    <a:pt x="118" y="1108"/>
                  </a:lnTo>
                  <a:lnTo>
                    <a:pt x="103" y="1093"/>
                  </a:lnTo>
                  <a:lnTo>
                    <a:pt x="94" y="1086"/>
                  </a:lnTo>
                  <a:lnTo>
                    <a:pt x="90" y="1081"/>
                  </a:lnTo>
                  <a:lnTo>
                    <a:pt x="88" y="1078"/>
                  </a:lnTo>
                  <a:lnTo>
                    <a:pt x="86" y="1075"/>
                  </a:lnTo>
                  <a:lnTo>
                    <a:pt x="82" y="1068"/>
                  </a:lnTo>
                  <a:lnTo>
                    <a:pt x="78" y="1059"/>
                  </a:lnTo>
                  <a:lnTo>
                    <a:pt x="72" y="1046"/>
                  </a:lnTo>
                  <a:lnTo>
                    <a:pt x="64" y="1027"/>
                  </a:lnTo>
                  <a:lnTo>
                    <a:pt x="57" y="1019"/>
                  </a:lnTo>
                  <a:lnTo>
                    <a:pt x="48" y="1012"/>
                  </a:lnTo>
                  <a:lnTo>
                    <a:pt x="36" y="1007"/>
                  </a:lnTo>
                  <a:lnTo>
                    <a:pt x="21" y="1000"/>
                  </a:lnTo>
                  <a:lnTo>
                    <a:pt x="12" y="993"/>
                  </a:lnTo>
                  <a:lnTo>
                    <a:pt x="8" y="986"/>
                  </a:lnTo>
                  <a:lnTo>
                    <a:pt x="8" y="979"/>
                  </a:lnTo>
                  <a:lnTo>
                    <a:pt x="10" y="971"/>
                  </a:lnTo>
                  <a:lnTo>
                    <a:pt x="10" y="963"/>
                  </a:lnTo>
                  <a:lnTo>
                    <a:pt x="8" y="957"/>
                  </a:lnTo>
                  <a:lnTo>
                    <a:pt x="5" y="953"/>
                  </a:lnTo>
                  <a:lnTo>
                    <a:pt x="4" y="950"/>
                  </a:lnTo>
                  <a:lnTo>
                    <a:pt x="0" y="946"/>
                  </a:lnTo>
                  <a:lnTo>
                    <a:pt x="0" y="945"/>
                  </a:lnTo>
                  <a:lnTo>
                    <a:pt x="1" y="944"/>
                  </a:lnTo>
                  <a:lnTo>
                    <a:pt x="4" y="942"/>
                  </a:lnTo>
                  <a:lnTo>
                    <a:pt x="11" y="929"/>
                  </a:lnTo>
                  <a:lnTo>
                    <a:pt x="18" y="916"/>
                  </a:lnTo>
                  <a:lnTo>
                    <a:pt x="23" y="902"/>
                  </a:lnTo>
                  <a:lnTo>
                    <a:pt x="25" y="890"/>
                  </a:lnTo>
                  <a:lnTo>
                    <a:pt x="22" y="878"/>
                  </a:lnTo>
                  <a:lnTo>
                    <a:pt x="21" y="870"/>
                  </a:lnTo>
                  <a:lnTo>
                    <a:pt x="18" y="860"/>
                  </a:lnTo>
                  <a:lnTo>
                    <a:pt x="14" y="850"/>
                  </a:lnTo>
                  <a:lnTo>
                    <a:pt x="14" y="839"/>
                  </a:lnTo>
                  <a:lnTo>
                    <a:pt x="18" y="827"/>
                  </a:lnTo>
                  <a:lnTo>
                    <a:pt x="23" y="815"/>
                  </a:lnTo>
                  <a:lnTo>
                    <a:pt x="29" y="800"/>
                  </a:lnTo>
                  <a:lnTo>
                    <a:pt x="38" y="771"/>
                  </a:lnTo>
                  <a:lnTo>
                    <a:pt x="44" y="761"/>
                  </a:lnTo>
                  <a:lnTo>
                    <a:pt x="53" y="753"/>
                  </a:lnTo>
                  <a:lnTo>
                    <a:pt x="66" y="746"/>
                  </a:lnTo>
                  <a:lnTo>
                    <a:pt x="90" y="734"/>
                  </a:lnTo>
                  <a:lnTo>
                    <a:pt x="96" y="728"/>
                  </a:lnTo>
                  <a:lnTo>
                    <a:pt x="97" y="722"/>
                  </a:lnTo>
                  <a:lnTo>
                    <a:pt x="98" y="713"/>
                  </a:lnTo>
                  <a:lnTo>
                    <a:pt x="98" y="702"/>
                  </a:lnTo>
                  <a:lnTo>
                    <a:pt x="101" y="691"/>
                  </a:lnTo>
                  <a:lnTo>
                    <a:pt x="107" y="679"/>
                  </a:lnTo>
                  <a:lnTo>
                    <a:pt x="112" y="671"/>
                  </a:lnTo>
                  <a:lnTo>
                    <a:pt x="118" y="665"/>
                  </a:lnTo>
                  <a:lnTo>
                    <a:pt x="120" y="664"/>
                  </a:lnTo>
                  <a:lnTo>
                    <a:pt x="124" y="661"/>
                  </a:lnTo>
                  <a:lnTo>
                    <a:pt x="130" y="656"/>
                  </a:lnTo>
                  <a:lnTo>
                    <a:pt x="138" y="649"/>
                  </a:lnTo>
                  <a:lnTo>
                    <a:pt x="148" y="642"/>
                  </a:lnTo>
                  <a:lnTo>
                    <a:pt x="155" y="639"/>
                  </a:lnTo>
                  <a:lnTo>
                    <a:pt x="164" y="639"/>
                  </a:lnTo>
                  <a:lnTo>
                    <a:pt x="172" y="641"/>
                  </a:lnTo>
                  <a:lnTo>
                    <a:pt x="185" y="641"/>
                  </a:lnTo>
                  <a:lnTo>
                    <a:pt x="190" y="638"/>
                  </a:lnTo>
                  <a:lnTo>
                    <a:pt x="198" y="635"/>
                  </a:lnTo>
                  <a:lnTo>
                    <a:pt x="208" y="631"/>
                  </a:lnTo>
                  <a:lnTo>
                    <a:pt x="224" y="623"/>
                  </a:lnTo>
                  <a:lnTo>
                    <a:pt x="234" y="619"/>
                  </a:lnTo>
                  <a:lnTo>
                    <a:pt x="246" y="613"/>
                  </a:lnTo>
                  <a:lnTo>
                    <a:pt x="256" y="611"/>
                  </a:lnTo>
                  <a:lnTo>
                    <a:pt x="261" y="609"/>
                  </a:lnTo>
                  <a:lnTo>
                    <a:pt x="308" y="609"/>
                  </a:lnTo>
                  <a:lnTo>
                    <a:pt x="320" y="608"/>
                  </a:lnTo>
                  <a:lnTo>
                    <a:pt x="327" y="607"/>
                  </a:lnTo>
                  <a:lnTo>
                    <a:pt x="332" y="605"/>
                  </a:lnTo>
                  <a:lnTo>
                    <a:pt x="340" y="604"/>
                  </a:lnTo>
                  <a:lnTo>
                    <a:pt x="350" y="604"/>
                  </a:lnTo>
                  <a:lnTo>
                    <a:pt x="358" y="607"/>
                  </a:lnTo>
                  <a:lnTo>
                    <a:pt x="366" y="613"/>
                  </a:lnTo>
                  <a:lnTo>
                    <a:pt x="372" y="626"/>
                  </a:lnTo>
                  <a:lnTo>
                    <a:pt x="375" y="637"/>
                  </a:lnTo>
                  <a:lnTo>
                    <a:pt x="373" y="642"/>
                  </a:lnTo>
                  <a:lnTo>
                    <a:pt x="369" y="645"/>
                  </a:lnTo>
                  <a:lnTo>
                    <a:pt x="364" y="646"/>
                  </a:lnTo>
                  <a:lnTo>
                    <a:pt x="358" y="646"/>
                  </a:lnTo>
                  <a:lnTo>
                    <a:pt x="354" y="648"/>
                  </a:lnTo>
                  <a:lnTo>
                    <a:pt x="351" y="650"/>
                  </a:lnTo>
                  <a:lnTo>
                    <a:pt x="350" y="653"/>
                  </a:lnTo>
                  <a:lnTo>
                    <a:pt x="351" y="656"/>
                  </a:lnTo>
                  <a:lnTo>
                    <a:pt x="353" y="657"/>
                  </a:lnTo>
                  <a:lnTo>
                    <a:pt x="354" y="660"/>
                  </a:lnTo>
                  <a:lnTo>
                    <a:pt x="357" y="663"/>
                  </a:lnTo>
                  <a:lnTo>
                    <a:pt x="360" y="664"/>
                  </a:lnTo>
                  <a:lnTo>
                    <a:pt x="361" y="664"/>
                  </a:lnTo>
                  <a:lnTo>
                    <a:pt x="366" y="667"/>
                  </a:lnTo>
                  <a:lnTo>
                    <a:pt x="373" y="672"/>
                  </a:lnTo>
                  <a:lnTo>
                    <a:pt x="381" y="678"/>
                  </a:lnTo>
                  <a:lnTo>
                    <a:pt x="388" y="681"/>
                  </a:lnTo>
                  <a:lnTo>
                    <a:pt x="395" y="682"/>
                  </a:lnTo>
                  <a:lnTo>
                    <a:pt x="403" y="685"/>
                  </a:lnTo>
                  <a:lnTo>
                    <a:pt x="414" y="690"/>
                  </a:lnTo>
                  <a:lnTo>
                    <a:pt x="416" y="691"/>
                  </a:lnTo>
                  <a:lnTo>
                    <a:pt x="421" y="696"/>
                  </a:lnTo>
                  <a:lnTo>
                    <a:pt x="428" y="701"/>
                  </a:lnTo>
                  <a:lnTo>
                    <a:pt x="435" y="705"/>
                  </a:lnTo>
                  <a:lnTo>
                    <a:pt x="448" y="708"/>
                  </a:lnTo>
                  <a:lnTo>
                    <a:pt x="455" y="712"/>
                  </a:lnTo>
                  <a:lnTo>
                    <a:pt x="464" y="716"/>
                  </a:lnTo>
                  <a:lnTo>
                    <a:pt x="472" y="717"/>
                  </a:lnTo>
                  <a:lnTo>
                    <a:pt x="479" y="713"/>
                  </a:lnTo>
                  <a:lnTo>
                    <a:pt x="495" y="685"/>
                  </a:lnTo>
                  <a:lnTo>
                    <a:pt x="500" y="678"/>
                  </a:lnTo>
                  <a:lnTo>
                    <a:pt x="506" y="676"/>
                  </a:lnTo>
                  <a:lnTo>
                    <a:pt x="517" y="681"/>
                  </a:lnTo>
                  <a:lnTo>
                    <a:pt x="529" y="687"/>
                  </a:lnTo>
                  <a:lnTo>
                    <a:pt x="541" y="690"/>
                  </a:lnTo>
                  <a:lnTo>
                    <a:pt x="581" y="690"/>
                  </a:lnTo>
                  <a:lnTo>
                    <a:pt x="587" y="693"/>
                  </a:lnTo>
                  <a:lnTo>
                    <a:pt x="585" y="697"/>
                  </a:lnTo>
                  <a:lnTo>
                    <a:pt x="581" y="704"/>
                  </a:lnTo>
                  <a:lnTo>
                    <a:pt x="573" y="711"/>
                  </a:lnTo>
                  <a:lnTo>
                    <a:pt x="561" y="723"/>
                  </a:lnTo>
                  <a:lnTo>
                    <a:pt x="559" y="726"/>
                  </a:lnTo>
                  <a:lnTo>
                    <a:pt x="562" y="728"/>
                  </a:lnTo>
                  <a:lnTo>
                    <a:pt x="563" y="728"/>
                  </a:lnTo>
                  <a:lnTo>
                    <a:pt x="566" y="727"/>
                  </a:lnTo>
                  <a:lnTo>
                    <a:pt x="573" y="720"/>
                  </a:lnTo>
                  <a:lnTo>
                    <a:pt x="577" y="715"/>
                  </a:lnTo>
                  <a:lnTo>
                    <a:pt x="587" y="707"/>
                  </a:lnTo>
                  <a:lnTo>
                    <a:pt x="596" y="701"/>
                  </a:lnTo>
                  <a:lnTo>
                    <a:pt x="606" y="698"/>
                  </a:lnTo>
                  <a:lnTo>
                    <a:pt x="617" y="696"/>
                  </a:lnTo>
                  <a:lnTo>
                    <a:pt x="621" y="696"/>
                  </a:lnTo>
                  <a:lnTo>
                    <a:pt x="626" y="698"/>
                  </a:lnTo>
                  <a:lnTo>
                    <a:pt x="629" y="701"/>
                  </a:lnTo>
                  <a:lnTo>
                    <a:pt x="632" y="705"/>
                  </a:lnTo>
                  <a:lnTo>
                    <a:pt x="634" y="704"/>
                  </a:lnTo>
                  <a:lnTo>
                    <a:pt x="648" y="704"/>
                  </a:lnTo>
                  <a:lnTo>
                    <a:pt x="651" y="702"/>
                  </a:lnTo>
                  <a:lnTo>
                    <a:pt x="655" y="694"/>
                  </a:lnTo>
                  <a:lnTo>
                    <a:pt x="658" y="690"/>
                  </a:lnTo>
                  <a:lnTo>
                    <a:pt x="662" y="685"/>
                  </a:lnTo>
                  <a:lnTo>
                    <a:pt x="669" y="672"/>
                  </a:lnTo>
                  <a:lnTo>
                    <a:pt x="673" y="659"/>
                  </a:lnTo>
                  <a:lnTo>
                    <a:pt x="675" y="644"/>
                  </a:lnTo>
                  <a:lnTo>
                    <a:pt x="677" y="630"/>
                  </a:lnTo>
                  <a:lnTo>
                    <a:pt x="677" y="622"/>
                  </a:lnTo>
                  <a:lnTo>
                    <a:pt x="675" y="620"/>
                  </a:lnTo>
                  <a:lnTo>
                    <a:pt x="673" y="619"/>
                  </a:lnTo>
                  <a:lnTo>
                    <a:pt x="671" y="619"/>
                  </a:lnTo>
                  <a:lnTo>
                    <a:pt x="669" y="620"/>
                  </a:lnTo>
                  <a:lnTo>
                    <a:pt x="666" y="620"/>
                  </a:lnTo>
                  <a:lnTo>
                    <a:pt x="660" y="623"/>
                  </a:lnTo>
                  <a:lnTo>
                    <a:pt x="641" y="628"/>
                  </a:lnTo>
                  <a:lnTo>
                    <a:pt x="634" y="628"/>
                  </a:lnTo>
                  <a:lnTo>
                    <a:pt x="629" y="627"/>
                  </a:lnTo>
                  <a:lnTo>
                    <a:pt x="622" y="624"/>
                  </a:lnTo>
                  <a:lnTo>
                    <a:pt x="614" y="623"/>
                  </a:lnTo>
                  <a:lnTo>
                    <a:pt x="606" y="626"/>
                  </a:lnTo>
                  <a:lnTo>
                    <a:pt x="598" y="626"/>
                  </a:lnTo>
                  <a:lnTo>
                    <a:pt x="589" y="623"/>
                  </a:lnTo>
                  <a:lnTo>
                    <a:pt x="578" y="615"/>
                  </a:lnTo>
                  <a:lnTo>
                    <a:pt x="569" y="609"/>
                  </a:lnTo>
                  <a:lnTo>
                    <a:pt x="561" y="604"/>
                  </a:lnTo>
                  <a:lnTo>
                    <a:pt x="557" y="600"/>
                  </a:lnTo>
                  <a:lnTo>
                    <a:pt x="555" y="594"/>
                  </a:lnTo>
                  <a:lnTo>
                    <a:pt x="555" y="574"/>
                  </a:lnTo>
                  <a:lnTo>
                    <a:pt x="554" y="564"/>
                  </a:lnTo>
                  <a:lnTo>
                    <a:pt x="552" y="557"/>
                  </a:lnTo>
                  <a:lnTo>
                    <a:pt x="550" y="554"/>
                  </a:lnTo>
                  <a:lnTo>
                    <a:pt x="544" y="554"/>
                  </a:lnTo>
                  <a:lnTo>
                    <a:pt x="540" y="556"/>
                  </a:lnTo>
                  <a:lnTo>
                    <a:pt x="535" y="561"/>
                  </a:lnTo>
                  <a:lnTo>
                    <a:pt x="532" y="563"/>
                  </a:lnTo>
                  <a:lnTo>
                    <a:pt x="529" y="565"/>
                  </a:lnTo>
                  <a:lnTo>
                    <a:pt x="525" y="567"/>
                  </a:lnTo>
                  <a:lnTo>
                    <a:pt x="522" y="570"/>
                  </a:lnTo>
                  <a:lnTo>
                    <a:pt x="518" y="571"/>
                  </a:lnTo>
                  <a:lnTo>
                    <a:pt x="517" y="572"/>
                  </a:lnTo>
                  <a:lnTo>
                    <a:pt x="515" y="575"/>
                  </a:lnTo>
                  <a:lnTo>
                    <a:pt x="521" y="580"/>
                  </a:lnTo>
                  <a:lnTo>
                    <a:pt x="528" y="585"/>
                  </a:lnTo>
                  <a:lnTo>
                    <a:pt x="532" y="591"/>
                  </a:lnTo>
                  <a:lnTo>
                    <a:pt x="533" y="598"/>
                  </a:lnTo>
                  <a:lnTo>
                    <a:pt x="532" y="602"/>
                  </a:lnTo>
                  <a:lnTo>
                    <a:pt x="529" y="607"/>
                  </a:lnTo>
                  <a:lnTo>
                    <a:pt x="526" y="609"/>
                  </a:lnTo>
                  <a:lnTo>
                    <a:pt x="524" y="611"/>
                  </a:lnTo>
                  <a:lnTo>
                    <a:pt x="520" y="613"/>
                  </a:lnTo>
                  <a:lnTo>
                    <a:pt x="513" y="620"/>
                  </a:lnTo>
                  <a:lnTo>
                    <a:pt x="499" y="631"/>
                  </a:lnTo>
                  <a:lnTo>
                    <a:pt x="492" y="635"/>
                  </a:lnTo>
                  <a:lnTo>
                    <a:pt x="490" y="634"/>
                  </a:lnTo>
                  <a:lnTo>
                    <a:pt x="487" y="627"/>
                  </a:lnTo>
                  <a:lnTo>
                    <a:pt x="485" y="615"/>
                  </a:lnTo>
                  <a:lnTo>
                    <a:pt x="484" y="601"/>
                  </a:lnTo>
                  <a:lnTo>
                    <a:pt x="483" y="589"/>
                  </a:lnTo>
                  <a:lnTo>
                    <a:pt x="481" y="582"/>
                  </a:lnTo>
                  <a:lnTo>
                    <a:pt x="476" y="575"/>
                  </a:lnTo>
                  <a:lnTo>
                    <a:pt x="469" y="564"/>
                  </a:lnTo>
                  <a:lnTo>
                    <a:pt x="465" y="553"/>
                  </a:lnTo>
                  <a:lnTo>
                    <a:pt x="459" y="543"/>
                  </a:lnTo>
                  <a:lnTo>
                    <a:pt x="450" y="537"/>
                  </a:lnTo>
                  <a:lnTo>
                    <a:pt x="435" y="522"/>
                  </a:lnTo>
                  <a:lnTo>
                    <a:pt x="424" y="513"/>
                  </a:lnTo>
                  <a:lnTo>
                    <a:pt x="413" y="504"/>
                  </a:lnTo>
                  <a:lnTo>
                    <a:pt x="405" y="496"/>
                  </a:lnTo>
                  <a:lnTo>
                    <a:pt x="398" y="490"/>
                  </a:lnTo>
                  <a:lnTo>
                    <a:pt x="392" y="486"/>
                  </a:lnTo>
                  <a:lnTo>
                    <a:pt x="386" y="485"/>
                  </a:lnTo>
                  <a:lnTo>
                    <a:pt x="381" y="485"/>
                  </a:lnTo>
                  <a:lnTo>
                    <a:pt x="380" y="490"/>
                  </a:lnTo>
                  <a:lnTo>
                    <a:pt x="381" y="498"/>
                  </a:lnTo>
                  <a:lnTo>
                    <a:pt x="388" y="505"/>
                  </a:lnTo>
                  <a:lnTo>
                    <a:pt x="395" y="511"/>
                  </a:lnTo>
                  <a:lnTo>
                    <a:pt x="401" y="519"/>
                  </a:lnTo>
                  <a:lnTo>
                    <a:pt x="409" y="530"/>
                  </a:lnTo>
                  <a:lnTo>
                    <a:pt x="420" y="538"/>
                  </a:lnTo>
                  <a:lnTo>
                    <a:pt x="429" y="543"/>
                  </a:lnTo>
                  <a:lnTo>
                    <a:pt x="435" y="546"/>
                  </a:lnTo>
                  <a:lnTo>
                    <a:pt x="448" y="557"/>
                  </a:lnTo>
                  <a:lnTo>
                    <a:pt x="454" y="561"/>
                  </a:lnTo>
                  <a:lnTo>
                    <a:pt x="457" y="563"/>
                  </a:lnTo>
                  <a:lnTo>
                    <a:pt x="454" y="564"/>
                  </a:lnTo>
                  <a:lnTo>
                    <a:pt x="451" y="564"/>
                  </a:lnTo>
                  <a:lnTo>
                    <a:pt x="448" y="565"/>
                  </a:lnTo>
                  <a:lnTo>
                    <a:pt x="440" y="565"/>
                  </a:lnTo>
                  <a:lnTo>
                    <a:pt x="439" y="567"/>
                  </a:lnTo>
                  <a:lnTo>
                    <a:pt x="439" y="572"/>
                  </a:lnTo>
                  <a:lnTo>
                    <a:pt x="440" y="579"/>
                  </a:lnTo>
                  <a:lnTo>
                    <a:pt x="443" y="589"/>
                  </a:lnTo>
                  <a:lnTo>
                    <a:pt x="444" y="596"/>
                  </a:lnTo>
                  <a:lnTo>
                    <a:pt x="444" y="602"/>
                  </a:lnTo>
                  <a:lnTo>
                    <a:pt x="442" y="605"/>
                  </a:lnTo>
                  <a:lnTo>
                    <a:pt x="440" y="605"/>
                  </a:lnTo>
                  <a:lnTo>
                    <a:pt x="438" y="604"/>
                  </a:lnTo>
                  <a:lnTo>
                    <a:pt x="435" y="601"/>
                  </a:lnTo>
                  <a:lnTo>
                    <a:pt x="433" y="598"/>
                  </a:lnTo>
                  <a:lnTo>
                    <a:pt x="431" y="596"/>
                  </a:lnTo>
                  <a:lnTo>
                    <a:pt x="429" y="591"/>
                  </a:lnTo>
                  <a:lnTo>
                    <a:pt x="428" y="589"/>
                  </a:lnTo>
                  <a:lnTo>
                    <a:pt x="420" y="570"/>
                  </a:lnTo>
                  <a:lnTo>
                    <a:pt x="416" y="563"/>
                  </a:lnTo>
                  <a:lnTo>
                    <a:pt x="402" y="556"/>
                  </a:lnTo>
                  <a:lnTo>
                    <a:pt x="392" y="553"/>
                  </a:lnTo>
                  <a:lnTo>
                    <a:pt x="379" y="546"/>
                  </a:lnTo>
                  <a:lnTo>
                    <a:pt x="373" y="542"/>
                  </a:lnTo>
                  <a:lnTo>
                    <a:pt x="365" y="535"/>
                  </a:lnTo>
                  <a:lnTo>
                    <a:pt x="358" y="527"/>
                  </a:lnTo>
                  <a:lnTo>
                    <a:pt x="354" y="519"/>
                  </a:lnTo>
                  <a:lnTo>
                    <a:pt x="350" y="512"/>
                  </a:lnTo>
                  <a:lnTo>
                    <a:pt x="343" y="509"/>
                  </a:lnTo>
                  <a:lnTo>
                    <a:pt x="336" y="508"/>
                  </a:lnTo>
                  <a:lnTo>
                    <a:pt x="331" y="508"/>
                  </a:lnTo>
                  <a:lnTo>
                    <a:pt x="325" y="512"/>
                  </a:lnTo>
                  <a:lnTo>
                    <a:pt x="319" y="517"/>
                  </a:lnTo>
                  <a:lnTo>
                    <a:pt x="310" y="523"/>
                  </a:lnTo>
                  <a:lnTo>
                    <a:pt x="304" y="526"/>
                  </a:lnTo>
                  <a:lnTo>
                    <a:pt x="294" y="524"/>
                  </a:lnTo>
                  <a:lnTo>
                    <a:pt x="284" y="520"/>
                  </a:lnTo>
                  <a:lnTo>
                    <a:pt x="275" y="517"/>
                  </a:lnTo>
                  <a:lnTo>
                    <a:pt x="269" y="520"/>
                  </a:lnTo>
                  <a:lnTo>
                    <a:pt x="267" y="526"/>
                  </a:lnTo>
                  <a:lnTo>
                    <a:pt x="264" y="535"/>
                  </a:lnTo>
                  <a:lnTo>
                    <a:pt x="263" y="543"/>
                  </a:lnTo>
                  <a:lnTo>
                    <a:pt x="258" y="549"/>
                  </a:lnTo>
                  <a:lnTo>
                    <a:pt x="252" y="550"/>
                  </a:lnTo>
                  <a:lnTo>
                    <a:pt x="243" y="552"/>
                  </a:lnTo>
                  <a:lnTo>
                    <a:pt x="238" y="556"/>
                  </a:lnTo>
                  <a:lnTo>
                    <a:pt x="231" y="563"/>
                  </a:lnTo>
                  <a:lnTo>
                    <a:pt x="224" y="568"/>
                  </a:lnTo>
                  <a:lnTo>
                    <a:pt x="220" y="575"/>
                  </a:lnTo>
                  <a:lnTo>
                    <a:pt x="220" y="580"/>
                  </a:lnTo>
                  <a:lnTo>
                    <a:pt x="223" y="586"/>
                  </a:lnTo>
                  <a:lnTo>
                    <a:pt x="224" y="587"/>
                  </a:lnTo>
                  <a:lnTo>
                    <a:pt x="224" y="591"/>
                  </a:lnTo>
                  <a:lnTo>
                    <a:pt x="222" y="593"/>
                  </a:lnTo>
                  <a:lnTo>
                    <a:pt x="219" y="596"/>
                  </a:lnTo>
                  <a:lnTo>
                    <a:pt x="212" y="601"/>
                  </a:lnTo>
                  <a:lnTo>
                    <a:pt x="206" y="608"/>
                  </a:lnTo>
                  <a:lnTo>
                    <a:pt x="201" y="613"/>
                  </a:lnTo>
                  <a:lnTo>
                    <a:pt x="194" y="616"/>
                  </a:lnTo>
                  <a:lnTo>
                    <a:pt x="185" y="617"/>
                  </a:lnTo>
                  <a:lnTo>
                    <a:pt x="174" y="619"/>
                  </a:lnTo>
                  <a:lnTo>
                    <a:pt x="167" y="617"/>
                  </a:lnTo>
                  <a:lnTo>
                    <a:pt x="164" y="617"/>
                  </a:lnTo>
                  <a:lnTo>
                    <a:pt x="160" y="622"/>
                  </a:lnTo>
                  <a:lnTo>
                    <a:pt x="157" y="630"/>
                  </a:lnTo>
                  <a:lnTo>
                    <a:pt x="155" y="633"/>
                  </a:lnTo>
                  <a:lnTo>
                    <a:pt x="153" y="635"/>
                  </a:lnTo>
                  <a:lnTo>
                    <a:pt x="152" y="635"/>
                  </a:lnTo>
                  <a:lnTo>
                    <a:pt x="148" y="631"/>
                  </a:lnTo>
                  <a:lnTo>
                    <a:pt x="146" y="627"/>
                  </a:lnTo>
                  <a:lnTo>
                    <a:pt x="144" y="624"/>
                  </a:lnTo>
                  <a:lnTo>
                    <a:pt x="142" y="620"/>
                  </a:lnTo>
                  <a:lnTo>
                    <a:pt x="139" y="617"/>
                  </a:lnTo>
                  <a:lnTo>
                    <a:pt x="134" y="615"/>
                  </a:lnTo>
                  <a:lnTo>
                    <a:pt x="127" y="613"/>
                  </a:lnTo>
                  <a:lnTo>
                    <a:pt x="120" y="615"/>
                  </a:lnTo>
                  <a:lnTo>
                    <a:pt x="116" y="615"/>
                  </a:lnTo>
                  <a:lnTo>
                    <a:pt x="113" y="613"/>
                  </a:lnTo>
                  <a:lnTo>
                    <a:pt x="112" y="611"/>
                  </a:lnTo>
                  <a:lnTo>
                    <a:pt x="107" y="602"/>
                  </a:lnTo>
                  <a:lnTo>
                    <a:pt x="105" y="600"/>
                  </a:lnTo>
                  <a:lnTo>
                    <a:pt x="100" y="594"/>
                  </a:lnTo>
                  <a:lnTo>
                    <a:pt x="98" y="590"/>
                  </a:lnTo>
                  <a:lnTo>
                    <a:pt x="98" y="582"/>
                  </a:lnTo>
                  <a:lnTo>
                    <a:pt x="100" y="579"/>
                  </a:lnTo>
                  <a:lnTo>
                    <a:pt x="103" y="576"/>
                  </a:lnTo>
                  <a:lnTo>
                    <a:pt x="107" y="571"/>
                  </a:lnTo>
                  <a:lnTo>
                    <a:pt x="108" y="564"/>
                  </a:lnTo>
                  <a:lnTo>
                    <a:pt x="107" y="554"/>
                  </a:lnTo>
                  <a:lnTo>
                    <a:pt x="105" y="546"/>
                  </a:lnTo>
                  <a:lnTo>
                    <a:pt x="105" y="526"/>
                  </a:lnTo>
                  <a:lnTo>
                    <a:pt x="108" y="517"/>
                  </a:lnTo>
                  <a:lnTo>
                    <a:pt x="112" y="512"/>
                  </a:lnTo>
                  <a:lnTo>
                    <a:pt x="123" y="511"/>
                  </a:lnTo>
                  <a:lnTo>
                    <a:pt x="137" y="511"/>
                  </a:lnTo>
                  <a:lnTo>
                    <a:pt x="150" y="512"/>
                  </a:lnTo>
                  <a:lnTo>
                    <a:pt x="171" y="512"/>
                  </a:lnTo>
                  <a:lnTo>
                    <a:pt x="180" y="513"/>
                  </a:lnTo>
                  <a:lnTo>
                    <a:pt x="197" y="513"/>
                  </a:lnTo>
                  <a:lnTo>
                    <a:pt x="201" y="509"/>
                  </a:lnTo>
                  <a:lnTo>
                    <a:pt x="206" y="491"/>
                  </a:lnTo>
                  <a:lnTo>
                    <a:pt x="208" y="474"/>
                  </a:lnTo>
                  <a:lnTo>
                    <a:pt x="204" y="465"/>
                  </a:lnTo>
                  <a:lnTo>
                    <a:pt x="194" y="459"/>
                  </a:lnTo>
                  <a:lnTo>
                    <a:pt x="182" y="453"/>
                  </a:lnTo>
                  <a:lnTo>
                    <a:pt x="165" y="449"/>
                  </a:lnTo>
                  <a:lnTo>
                    <a:pt x="163" y="448"/>
                  </a:lnTo>
                  <a:lnTo>
                    <a:pt x="161" y="445"/>
                  </a:lnTo>
                  <a:lnTo>
                    <a:pt x="161" y="442"/>
                  </a:lnTo>
                  <a:lnTo>
                    <a:pt x="164" y="441"/>
                  </a:lnTo>
                  <a:lnTo>
                    <a:pt x="168" y="439"/>
                  </a:lnTo>
                  <a:lnTo>
                    <a:pt x="174" y="438"/>
                  </a:lnTo>
                  <a:lnTo>
                    <a:pt x="182" y="437"/>
                  </a:lnTo>
                  <a:lnTo>
                    <a:pt x="189" y="434"/>
                  </a:lnTo>
                  <a:lnTo>
                    <a:pt x="194" y="431"/>
                  </a:lnTo>
                  <a:lnTo>
                    <a:pt x="201" y="428"/>
                  </a:lnTo>
                  <a:lnTo>
                    <a:pt x="220" y="424"/>
                  </a:lnTo>
                  <a:lnTo>
                    <a:pt x="237" y="420"/>
                  </a:lnTo>
                  <a:lnTo>
                    <a:pt x="241" y="419"/>
                  </a:lnTo>
                  <a:lnTo>
                    <a:pt x="245" y="415"/>
                  </a:lnTo>
                  <a:lnTo>
                    <a:pt x="245" y="412"/>
                  </a:lnTo>
                  <a:lnTo>
                    <a:pt x="246" y="408"/>
                  </a:lnTo>
                  <a:lnTo>
                    <a:pt x="246" y="401"/>
                  </a:lnTo>
                  <a:lnTo>
                    <a:pt x="249" y="397"/>
                  </a:lnTo>
                  <a:lnTo>
                    <a:pt x="256" y="394"/>
                  </a:lnTo>
                  <a:lnTo>
                    <a:pt x="264" y="393"/>
                  </a:lnTo>
                  <a:lnTo>
                    <a:pt x="271" y="391"/>
                  </a:lnTo>
                  <a:lnTo>
                    <a:pt x="273" y="391"/>
                  </a:lnTo>
                  <a:lnTo>
                    <a:pt x="275" y="390"/>
                  </a:lnTo>
                  <a:lnTo>
                    <a:pt x="279" y="385"/>
                  </a:lnTo>
                  <a:lnTo>
                    <a:pt x="297" y="367"/>
                  </a:lnTo>
                  <a:lnTo>
                    <a:pt x="306" y="363"/>
                  </a:lnTo>
                  <a:lnTo>
                    <a:pt x="320" y="363"/>
                  </a:lnTo>
                  <a:lnTo>
                    <a:pt x="332" y="364"/>
                  </a:lnTo>
                  <a:lnTo>
                    <a:pt x="335" y="365"/>
                  </a:lnTo>
                  <a:lnTo>
                    <a:pt x="336" y="364"/>
                  </a:lnTo>
                  <a:lnTo>
                    <a:pt x="338" y="364"/>
                  </a:lnTo>
                  <a:lnTo>
                    <a:pt x="336" y="363"/>
                  </a:lnTo>
                  <a:lnTo>
                    <a:pt x="336" y="360"/>
                  </a:lnTo>
                  <a:lnTo>
                    <a:pt x="334" y="359"/>
                  </a:lnTo>
                  <a:lnTo>
                    <a:pt x="332" y="356"/>
                  </a:lnTo>
                  <a:lnTo>
                    <a:pt x="328" y="352"/>
                  </a:lnTo>
                  <a:lnTo>
                    <a:pt x="327" y="349"/>
                  </a:lnTo>
                  <a:lnTo>
                    <a:pt x="325" y="343"/>
                  </a:lnTo>
                  <a:lnTo>
                    <a:pt x="325" y="335"/>
                  </a:lnTo>
                  <a:lnTo>
                    <a:pt x="327" y="328"/>
                  </a:lnTo>
                  <a:lnTo>
                    <a:pt x="330" y="322"/>
                  </a:lnTo>
                  <a:lnTo>
                    <a:pt x="334" y="316"/>
                  </a:lnTo>
                  <a:lnTo>
                    <a:pt x="342" y="312"/>
                  </a:lnTo>
                  <a:lnTo>
                    <a:pt x="350" y="311"/>
                  </a:lnTo>
                  <a:lnTo>
                    <a:pt x="357" y="312"/>
                  </a:lnTo>
                  <a:lnTo>
                    <a:pt x="360" y="316"/>
                  </a:lnTo>
                  <a:lnTo>
                    <a:pt x="360" y="322"/>
                  </a:lnTo>
                  <a:lnTo>
                    <a:pt x="358" y="328"/>
                  </a:lnTo>
                  <a:lnTo>
                    <a:pt x="358" y="337"/>
                  </a:lnTo>
                  <a:lnTo>
                    <a:pt x="361" y="345"/>
                  </a:lnTo>
                  <a:lnTo>
                    <a:pt x="364" y="349"/>
                  </a:lnTo>
                  <a:lnTo>
                    <a:pt x="368" y="353"/>
                  </a:lnTo>
                  <a:lnTo>
                    <a:pt x="376" y="352"/>
                  </a:lnTo>
                  <a:lnTo>
                    <a:pt x="401" y="352"/>
                  </a:lnTo>
                  <a:lnTo>
                    <a:pt x="407" y="350"/>
                  </a:lnTo>
                  <a:lnTo>
                    <a:pt x="416" y="349"/>
                  </a:lnTo>
                  <a:lnTo>
                    <a:pt x="425" y="348"/>
                  </a:lnTo>
                  <a:lnTo>
                    <a:pt x="433" y="348"/>
                  </a:lnTo>
                  <a:lnTo>
                    <a:pt x="439" y="346"/>
                  </a:lnTo>
                  <a:lnTo>
                    <a:pt x="446" y="345"/>
                  </a:lnTo>
                  <a:lnTo>
                    <a:pt x="457" y="346"/>
                  </a:lnTo>
                  <a:lnTo>
                    <a:pt x="472" y="350"/>
                  </a:lnTo>
                  <a:lnTo>
                    <a:pt x="477" y="352"/>
                  </a:lnTo>
                  <a:lnTo>
                    <a:pt x="480" y="350"/>
                  </a:lnTo>
                  <a:lnTo>
                    <a:pt x="481" y="346"/>
                  </a:lnTo>
                  <a:lnTo>
                    <a:pt x="481" y="328"/>
                  </a:lnTo>
                  <a:lnTo>
                    <a:pt x="484" y="320"/>
                  </a:lnTo>
                  <a:lnTo>
                    <a:pt x="490" y="311"/>
                  </a:lnTo>
                  <a:lnTo>
                    <a:pt x="495" y="305"/>
                  </a:lnTo>
                  <a:lnTo>
                    <a:pt x="502" y="302"/>
                  </a:lnTo>
                  <a:lnTo>
                    <a:pt x="513" y="305"/>
                  </a:lnTo>
                  <a:lnTo>
                    <a:pt x="522" y="306"/>
                  </a:lnTo>
                  <a:lnTo>
                    <a:pt x="531" y="305"/>
                  </a:lnTo>
                  <a:lnTo>
                    <a:pt x="532" y="302"/>
                  </a:lnTo>
                  <a:lnTo>
                    <a:pt x="532" y="301"/>
                  </a:lnTo>
                  <a:lnTo>
                    <a:pt x="531" y="298"/>
                  </a:lnTo>
                  <a:lnTo>
                    <a:pt x="526" y="295"/>
                  </a:lnTo>
                  <a:lnTo>
                    <a:pt x="524" y="293"/>
                  </a:lnTo>
                  <a:lnTo>
                    <a:pt x="520" y="291"/>
                  </a:lnTo>
                  <a:lnTo>
                    <a:pt x="514" y="286"/>
                  </a:lnTo>
                  <a:lnTo>
                    <a:pt x="518" y="283"/>
                  </a:lnTo>
                  <a:lnTo>
                    <a:pt x="526" y="282"/>
                  </a:lnTo>
                  <a:lnTo>
                    <a:pt x="539" y="282"/>
                  </a:lnTo>
                  <a:lnTo>
                    <a:pt x="552" y="280"/>
                  </a:lnTo>
                  <a:lnTo>
                    <a:pt x="569" y="279"/>
                  </a:lnTo>
                  <a:lnTo>
                    <a:pt x="581" y="279"/>
                  </a:lnTo>
                  <a:lnTo>
                    <a:pt x="591" y="278"/>
                  </a:lnTo>
                  <a:lnTo>
                    <a:pt x="593" y="275"/>
                  </a:lnTo>
                  <a:lnTo>
                    <a:pt x="593" y="272"/>
                  </a:lnTo>
                  <a:lnTo>
                    <a:pt x="591" y="267"/>
                  </a:lnTo>
                  <a:lnTo>
                    <a:pt x="588" y="264"/>
                  </a:lnTo>
                  <a:lnTo>
                    <a:pt x="587" y="261"/>
                  </a:lnTo>
                  <a:lnTo>
                    <a:pt x="582" y="257"/>
                  </a:lnTo>
                  <a:lnTo>
                    <a:pt x="576" y="257"/>
                  </a:lnTo>
                  <a:lnTo>
                    <a:pt x="566" y="258"/>
                  </a:lnTo>
                  <a:lnTo>
                    <a:pt x="546" y="258"/>
                  </a:lnTo>
                  <a:lnTo>
                    <a:pt x="535" y="260"/>
                  </a:lnTo>
                  <a:lnTo>
                    <a:pt x="524" y="265"/>
                  </a:lnTo>
                  <a:lnTo>
                    <a:pt x="513" y="269"/>
                  </a:lnTo>
                  <a:lnTo>
                    <a:pt x="507" y="267"/>
                  </a:lnTo>
                  <a:lnTo>
                    <a:pt x="503" y="261"/>
                  </a:lnTo>
                  <a:lnTo>
                    <a:pt x="500" y="253"/>
                  </a:lnTo>
                  <a:lnTo>
                    <a:pt x="496" y="246"/>
                  </a:lnTo>
                  <a:lnTo>
                    <a:pt x="494" y="239"/>
                  </a:lnTo>
                  <a:lnTo>
                    <a:pt x="492" y="231"/>
                  </a:lnTo>
                  <a:lnTo>
                    <a:pt x="495" y="224"/>
                  </a:lnTo>
                  <a:lnTo>
                    <a:pt x="502" y="217"/>
                  </a:lnTo>
                  <a:lnTo>
                    <a:pt x="514" y="211"/>
                  </a:lnTo>
                  <a:lnTo>
                    <a:pt x="528" y="201"/>
                  </a:lnTo>
                  <a:lnTo>
                    <a:pt x="539" y="191"/>
                  </a:lnTo>
                  <a:lnTo>
                    <a:pt x="546" y="184"/>
                  </a:lnTo>
                  <a:lnTo>
                    <a:pt x="546" y="182"/>
                  </a:lnTo>
                  <a:lnTo>
                    <a:pt x="540" y="179"/>
                  </a:lnTo>
                  <a:lnTo>
                    <a:pt x="520" y="179"/>
                  </a:lnTo>
                  <a:lnTo>
                    <a:pt x="507" y="180"/>
                  </a:lnTo>
                  <a:lnTo>
                    <a:pt x="500" y="180"/>
                  </a:lnTo>
                  <a:lnTo>
                    <a:pt x="499" y="183"/>
                  </a:lnTo>
                  <a:lnTo>
                    <a:pt x="499" y="193"/>
                  </a:lnTo>
                  <a:lnTo>
                    <a:pt x="498" y="200"/>
                  </a:lnTo>
                  <a:lnTo>
                    <a:pt x="491" y="211"/>
                  </a:lnTo>
                  <a:lnTo>
                    <a:pt x="483" y="219"/>
                  </a:lnTo>
                  <a:lnTo>
                    <a:pt x="474" y="223"/>
                  </a:lnTo>
                  <a:lnTo>
                    <a:pt x="461" y="226"/>
                  </a:lnTo>
                  <a:lnTo>
                    <a:pt x="454" y="228"/>
                  </a:lnTo>
                  <a:lnTo>
                    <a:pt x="447" y="234"/>
                  </a:lnTo>
                  <a:lnTo>
                    <a:pt x="443" y="238"/>
                  </a:lnTo>
                  <a:lnTo>
                    <a:pt x="442" y="241"/>
                  </a:lnTo>
                  <a:lnTo>
                    <a:pt x="440" y="245"/>
                  </a:lnTo>
                  <a:lnTo>
                    <a:pt x="440" y="246"/>
                  </a:lnTo>
                  <a:lnTo>
                    <a:pt x="442" y="248"/>
                  </a:lnTo>
                  <a:lnTo>
                    <a:pt x="443" y="250"/>
                  </a:lnTo>
                  <a:lnTo>
                    <a:pt x="446" y="252"/>
                  </a:lnTo>
                  <a:lnTo>
                    <a:pt x="448" y="252"/>
                  </a:lnTo>
                  <a:lnTo>
                    <a:pt x="457" y="254"/>
                  </a:lnTo>
                  <a:lnTo>
                    <a:pt x="462" y="258"/>
                  </a:lnTo>
                  <a:lnTo>
                    <a:pt x="464" y="264"/>
                  </a:lnTo>
                  <a:lnTo>
                    <a:pt x="462" y="271"/>
                  </a:lnTo>
                  <a:lnTo>
                    <a:pt x="457" y="279"/>
                  </a:lnTo>
                  <a:lnTo>
                    <a:pt x="451" y="283"/>
                  </a:lnTo>
                  <a:lnTo>
                    <a:pt x="440" y="300"/>
                  </a:lnTo>
                  <a:lnTo>
                    <a:pt x="439" y="308"/>
                  </a:lnTo>
                  <a:lnTo>
                    <a:pt x="439" y="312"/>
                  </a:lnTo>
                  <a:lnTo>
                    <a:pt x="438" y="315"/>
                  </a:lnTo>
                  <a:lnTo>
                    <a:pt x="435" y="319"/>
                  </a:lnTo>
                  <a:lnTo>
                    <a:pt x="432" y="320"/>
                  </a:lnTo>
                  <a:lnTo>
                    <a:pt x="431" y="323"/>
                  </a:lnTo>
                  <a:lnTo>
                    <a:pt x="425" y="326"/>
                  </a:lnTo>
                  <a:lnTo>
                    <a:pt x="417" y="327"/>
                  </a:lnTo>
                  <a:lnTo>
                    <a:pt x="407" y="330"/>
                  </a:lnTo>
                  <a:lnTo>
                    <a:pt x="397" y="331"/>
                  </a:lnTo>
                  <a:lnTo>
                    <a:pt x="387" y="334"/>
                  </a:lnTo>
                  <a:lnTo>
                    <a:pt x="380" y="335"/>
                  </a:lnTo>
                  <a:lnTo>
                    <a:pt x="377" y="335"/>
                  </a:lnTo>
                  <a:lnTo>
                    <a:pt x="375" y="334"/>
                  </a:lnTo>
                  <a:lnTo>
                    <a:pt x="372" y="328"/>
                  </a:lnTo>
                  <a:lnTo>
                    <a:pt x="372" y="326"/>
                  </a:lnTo>
                  <a:lnTo>
                    <a:pt x="373" y="322"/>
                  </a:lnTo>
                  <a:lnTo>
                    <a:pt x="372" y="313"/>
                  </a:lnTo>
                  <a:lnTo>
                    <a:pt x="364" y="285"/>
                  </a:lnTo>
                  <a:lnTo>
                    <a:pt x="362" y="282"/>
                  </a:lnTo>
                  <a:lnTo>
                    <a:pt x="361" y="280"/>
                  </a:lnTo>
                  <a:lnTo>
                    <a:pt x="360" y="280"/>
                  </a:lnTo>
                  <a:lnTo>
                    <a:pt x="354" y="283"/>
                  </a:lnTo>
                  <a:lnTo>
                    <a:pt x="349" y="289"/>
                  </a:lnTo>
                  <a:lnTo>
                    <a:pt x="342" y="302"/>
                  </a:lnTo>
                  <a:lnTo>
                    <a:pt x="332" y="304"/>
                  </a:lnTo>
                  <a:lnTo>
                    <a:pt x="323" y="304"/>
                  </a:lnTo>
                  <a:lnTo>
                    <a:pt x="312" y="301"/>
                  </a:lnTo>
                  <a:lnTo>
                    <a:pt x="304" y="294"/>
                  </a:lnTo>
                  <a:lnTo>
                    <a:pt x="298" y="286"/>
                  </a:lnTo>
                  <a:lnTo>
                    <a:pt x="295" y="278"/>
                  </a:lnTo>
                  <a:lnTo>
                    <a:pt x="295" y="268"/>
                  </a:lnTo>
                  <a:lnTo>
                    <a:pt x="294" y="260"/>
                  </a:lnTo>
                  <a:lnTo>
                    <a:pt x="291" y="252"/>
                  </a:lnTo>
                  <a:lnTo>
                    <a:pt x="290" y="245"/>
                  </a:lnTo>
                  <a:lnTo>
                    <a:pt x="291" y="239"/>
                  </a:lnTo>
                  <a:lnTo>
                    <a:pt x="297" y="231"/>
                  </a:lnTo>
                  <a:lnTo>
                    <a:pt x="305" y="220"/>
                  </a:lnTo>
                  <a:lnTo>
                    <a:pt x="314" y="211"/>
                  </a:lnTo>
                  <a:lnTo>
                    <a:pt x="324" y="202"/>
                  </a:lnTo>
                  <a:lnTo>
                    <a:pt x="335" y="197"/>
                  </a:lnTo>
                  <a:lnTo>
                    <a:pt x="357" y="190"/>
                  </a:lnTo>
                  <a:lnTo>
                    <a:pt x="377" y="179"/>
                  </a:lnTo>
                  <a:lnTo>
                    <a:pt x="394" y="167"/>
                  </a:lnTo>
                  <a:lnTo>
                    <a:pt x="405" y="154"/>
                  </a:lnTo>
                  <a:lnTo>
                    <a:pt x="413" y="142"/>
                  </a:lnTo>
                  <a:lnTo>
                    <a:pt x="418" y="135"/>
                  </a:lnTo>
                  <a:lnTo>
                    <a:pt x="423" y="132"/>
                  </a:lnTo>
                  <a:lnTo>
                    <a:pt x="432" y="126"/>
                  </a:lnTo>
                  <a:lnTo>
                    <a:pt x="446" y="119"/>
                  </a:lnTo>
                  <a:lnTo>
                    <a:pt x="462" y="109"/>
                  </a:lnTo>
                  <a:lnTo>
                    <a:pt x="480" y="101"/>
                  </a:lnTo>
                  <a:lnTo>
                    <a:pt x="496" y="94"/>
                  </a:lnTo>
                  <a:lnTo>
                    <a:pt x="511" y="87"/>
                  </a:lnTo>
                  <a:lnTo>
                    <a:pt x="524" y="84"/>
                  </a:lnTo>
                  <a:lnTo>
                    <a:pt x="537" y="84"/>
                  </a:lnTo>
                  <a:lnTo>
                    <a:pt x="552" y="87"/>
                  </a:lnTo>
                  <a:lnTo>
                    <a:pt x="570" y="93"/>
                  </a:lnTo>
                  <a:lnTo>
                    <a:pt x="587" y="98"/>
                  </a:lnTo>
                  <a:lnTo>
                    <a:pt x="602" y="104"/>
                  </a:lnTo>
                  <a:lnTo>
                    <a:pt x="613" y="109"/>
                  </a:lnTo>
                  <a:lnTo>
                    <a:pt x="633" y="117"/>
                  </a:lnTo>
                  <a:lnTo>
                    <a:pt x="643" y="121"/>
                  </a:lnTo>
                  <a:lnTo>
                    <a:pt x="658" y="128"/>
                  </a:lnTo>
                  <a:lnTo>
                    <a:pt x="675" y="132"/>
                  </a:lnTo>
                  <a:lnTo>
                    <a:pt x="692" y="132"/>
                  </a:lnTo>
                  <a:lnTo>
                    <a:pt x="707" y="131"/>
                  </a:lnTo>
                  <a:lnTo>
                    <a:pt x="719" y="131"/>
                  </a:lnTo>
                  <a:lnTo>
                    <a:pt x="729" y="135"/>
                  </a:lnTo>
                  <a:lnTo>
                    <a:pt x="738" y="141"/>
                  </a:lnTo>
                  <a:lnTo>
                    <a:pt x="745" y="149"/>
                  </a:lnTo>
                  <a:lnTo>
                    <a:pt x="752" y="154"/>
                  </a:lnTo>
                  <a:lnTo>
                    <a:pt x="756" y="158"/>
                  </a:lnTo>
                  <a:lnTo>
                    <a:pt x="753" y="161"/>
                  </a:lnTo>
                  <a:lnTo>
                    <a:pt x="744" y="167"/>
                  </a:lnTo>
                  <a:lnTo>
                    <a:pt x="729" y="172"/>
                  </a:lnTo>
                  <a:lnTo>
                    <a:pt x="712" y="176"/>
                  </a:lnTo>
                  <a:lnTo>
                    <a:pt x="699" y="178"/>
                  </a:lnTo>
                  <a:lnTo>
                    <a:pt x="686" y="176"/>
                  </a:lnTo>
                  <a:lnTo>
                    <a:pt x="675" y="174"/>
                  </a:lnTo>
                  <a:lnTo>
                    <a:pt x="667" y="171"/>
                  </a:lnTo>
                  <a:lnTo>
                    <a:pt x="665" y="169"/>
                  </a:lnTo>
                  <a:lnTo>
                    <a:pt x="662" y="169"/>
                  </a:lnTo>
                  <a:lnTo>
                    <a:pt x="660" y="171"/>
                  </a:lnTo>
                  <a:lnTo>
                    <a:pt x="660" y="172"/>
                  </a:lnTo>
                  <a:lnTo>
                    <a:pt x="665" y="176"/>
                  </a:lnTo>
                  <a:lnTo>
                    <a:pt x="670" y="183"/>
                  </a:lnTo>
                  <a:lnTo>
                    <a:pt x="673" y="189"/>
                  </a:lnTo>
                  <a:lnTo>
                    <a:pt x="673" y="201"/>
                  </a:lnTo>
                  <a:lnTo>
                    <a:pt x="674" y="204"/>
                  </a:lnTo>
                  <a:lnTo>
                    <a:pt x="681" y="204"/>
                  </a:lnTo>
                  <a:lnTo>
                    <a:pt x="689" y="200"/>
                  </a:lnTo>
                  <a:lnTo>
                    <a:pt x="690" y="198"/>
                  </a:lnTo>
                  <a:lnTo>
                    <a:pt x="692" y="198"/>
                  </a:lnTo>
                  <a:lnTo>
                    <a:pt x="693" y="197"/>
                  </a:lnTo>
                  <a:lnTo>
                    <a:pt x="693" y="195"/>
                  </a:lnTo>
                  <a:lnTo>
                    <a:pt x="695" y="195"/>
                  </a:lnTo>
                  <a:lnTo>
                    <a:pt x="696" y="194"/>
                  </a:lnTo>
                  <a:lnTo>
                    <a:pt x="700" y="194"/>
                  </a:lnTo>
                  <a:lnTo>
                    <a:pt x="703" y="195"/>
                  </a:lnTo>
                  <a:lnTo>
                    <a:pt x="707" y="198"/>
                  </a:lnTo>
                  <a:lnTo>
                    <a:pt x="715" y="202"/>
                  </a:lnTo>
                  <a:lnTo>
                    <a:pt x="721" y="204"/>
                  </a:lnTo>
                  <a:lnTo>
                    <a:pt x="729" y="201"/>
                  </a:lnTo>
                  <a:lnTo>
                    <a:pt x="732" y="198"/>
                  </a:lnTo>
                  <a:lnTo>
                    <a:pt x="732" y="183"/>
                  </a:lnTo>
                  <a:lnTo>
                    <a:pt x="733" y="180"/>
                  </a:lnTo>
                  <a:lnTo>
                    <a:pt x="738" y="178"/>
                  </a:lnTo>
                  <a:lnTo>
                    <a:pt x="742" y="176"/>
                  </a:lnTo>
                  <a:lnTo>
                    <a:pt x="747" y="176"/>
                  </a:lnTo>
                  <a:lnTo>
                    <a:pt x="752" y="174"/>
                  </a:lnTo>
                  <a:lnTo>
                    <a:pt x="755" y="171"/>
                  </a:lnTo>
                  <a:lnTo>
                    <a:pt x="759" y="169"/>
                  </a:lnTo>
                  <a:lnTo>
                    <a:pt x="764" y="167"/>
                  </a:lnTo>
                  <a:lnTo>
                    <a:pt x="770" y="165"/>
                  </a:lnTo>
                  <a:lnTo>
                    <a:pt x="771" y="165"/>
                  </a:lnTo>
                  <a:lnTo>
                    <a:pt x="773" y="167"/>
                  </a:lnTo>
                  <a:lnTo>
                    <a:pt x="774" y="169"/>
                  </a:lnTo>
                  <a:lnTo>
                    <a:pt x="775" y="174"/>
                  </a:lnTo>
                  <a:lnTo>
                    <a:pt x="778" y="179"/>
                  </a:lnTo>
                  <a:lnTo>
                    <a:pt x="781" y="180"/>
                  </a:lnTo>
                  <a:lnTo>
                    <a:pt x="783" y="180"/>
                  </a:lnTo>
                  <a:lnTo>
                    <a:pt x="785" y="178"/>
                  </a:lnTo>
                  <a:lnTo>
                    <a:pt x="785" y="168"/>
                  </a:lnTo>
                  <a:lnTo>
                    <a:pt x="783" y="164"/>
                  </a:lnTo>
                  <a:lnTo>
                    <a:pt x="783" y="161"/>
                  </a:lnTo>
                  <a:lnTo>
                    <a:pt x="782" y="160"/>
                  </a:lnTo>
                  <a:lnTo>
                    <a:pt x="779" y="152"/>
                  </a:lnTo>
                  <a:lnTo>
                    <a:pt x="779" y="143"/>
                  </a:lnTo>
                  <a:lnTo>
                    <a:pt x="781" y="137"/>
                  </a:lnTo>
                  <a:lnTo>
                    <a:pt x="786" y="134"/>
                  </a:lnTo>
                  <a:lnTo>
                    <a:pt x="796" y="132"/>
                  </a:lnTo>
                  <a:lnTo>
                    <a:pt x="805" y="132"/>
                  </a:lnTo>
                  <a:lnTo>
                    <a:pt x="812" y="135"/>
                  </a:lnTo>
                  <a:lnTo>
                    <a:pt x="814" y="141"/>
                  </a:lnTo>
                  <a:lnTo>
                    <a:pt x="811" y="149"/>
                  </a:lnTo>
                  <a:lnTo>
                    <a:pt x="807" y="157"/>
                  </a:lnTo>
                  <a:lnTo>
                    <a:pt x="807" y="164"/>
                  </a:lnTo>
                  <a:lnTo>
                    <a:pt x="808" y="167"/>
                  </a:lnTo>
                  <a:lnTo>
                    <a:pt x="812" y="167"/>
                  </a:lnTo>
                  <a:lnTo>
                    <a:pt x="814" y="164"/>
                  </a:lnTo>
                  <a:lnTo>
                    <a:pt x="819" y="158"/>
                  </a:lnTo>
                  <a:lnTo>
                    <a:pt x="820" y="154"/>
                  </a:lnTo>
                  <a:lnTo>
                    <a:pt x="823" y="152"/>
                  </a:lnTo>
                  <a:lnTo>
                    <a:pt x="829" y="149"/>
                  </a:lnTo>
                  <a:lnTo>
                    <a:pt x="846" y="149"/>
                  </a:lnTo>
                  <a:lnTo>
                    <a:pt x="860" y="148"/>
                  </a:lnTo>
                  <a:lnTo>
                    <a:pt x="868" y="145"/>
                  </a:lnTo>
                  <a:lnTo>
                    <a:pt x="874" y="142"/>
                  </a:lnTo>
                  <a:lnTo>
                    <a:pt x="882" y="137"/>
                  </a:lnTo>
                  <a:lnTo>
                    <a:pt x="887" y="137"/>
                  </a:lnTo>
                  <a:lnTo>
                    <a:pt x="896" y="139"/>
                  </a:lnTo>
                  <a:lnTo>
                    <a:pt x="901" y="141"/>
                  </a:lnTo>
                  <a:lnTo>
                    <a:pt x="905" y="143"/>
                  </a:lnTo>
                  <a:lnTo>
                    <a:pt x="909" y="143"/>
                  </a:lnTo>
                  <a:lnTo>
                    <a:pt x="911" y="145"/>
                  </a:lnTo>
                  <a:lnTo>
                    <a:pt x="912" y="145"/>
                  </a:lnTo>
                  <a:lnTo>
                    <a:pt x="913" y="143"/>
                  </a:lnTo>
                  <a:lnTo>
                    <a:pt x="915" y="141"/>
                  </a:lnTo>
                  <a:lnTo>
                    <a:pt x="916" y="139"/>
                  </a:lnTo>
                  <a:lnTo>
                    <a:pt x="922" y="137"/>
                  </a:lnTo>
                  <a:lnTo>
                    <a:pt x="938" y="137"/>
                  </a:lnTo>
                  <a:lnTo>
                    <a:pt x="946" y="135"/>
                  </a:lnTo>
                  <a:lnTo>
                    <a:pt x="950" y="134"/>
                  </a:lnTo>
                  <a:lnTo>
                    <a:pt x="953" y="132"/>
                  </a:lnTo>
                  <a:lnTo>
                    <a:pt x="956" y="132"/>
                  </a:lnTo>
                  <a:lnTo>
                    <a:pt x="958" y="134"/>
                  </a:lnTo>
                  <a:lnTo>
                    <a:pt x="964" y="139"/>
                  </a:lnTo>
                  <a:lnTo>
                    <a:pt x="967" y="141"/>
                  </a:lnTo>
                  <a:lnTo>
                    <a:pt x="974" y="141"/>
                  </a:lnTo>
                  <a:lnTo>
                    <a:pt x="982" y="137"/>
                  </a:lnTo>
                  <a:lnTo>
                    <a:pt x="987" y="130"/>
                  </a:lnTo>
                  <a:lnTo>
                    <a:pt x="991" y="126"/>
                  </a:lnTo>
                  <a:lnTo>
                    <a:pt x="997" y="123"/>
                  </a:lnTo>
                  <a:lnTo>
                    <a:pt x="1013" y="120"/>
                  </a:lnTo>
                  <a:lnTo>
                    <a:pt x="1021" y="121"/>
                  </a:lnTo>
                  <a:lnTo>
                    <a:pt x="1031" y="124"/>
                  </a:lnTo>
                  <a:lnTo>
                    <a:pt x="1039" y="127"/>
                  </a:lnTo>
                  <a:lnTo>
                    <a:pt x="1049" y="128"/>
                  </a:lnTo>
                  <a:lnTo>
                    <a:pt x="1056" y="130"/>
                  </a:lnTo>
                  <a:lnTo>
                    <a:pt x="1064" y="132"/>
                  </a:lnTo>
                  <a:lnTo>
                    <a:pt x="1075" y="138"/>
                  </a:lnTo>
                  <a:lnTo>
                    <a:pt x="1088" y="141"/>
                  </a:lnTo>
                  <a:lnTo>
                    <a:pt x="1094" y="139"/>
                  </a:lnTo>
                  <a:lnTo>
                    <a:pt x="1095" y="135"/>
                  </a:lnTo>
                  <a:lnTo>
                    <a:pt x="1094" y="132"/>
                  </a:lnTo>
                  <a:lnTo>
                    <a:pt x="1091" y="128"/>
                  </a:lnTo>
                  <a:lnTo>
                    <a:pt x="1086" y="123"/>
                  </a:lnTo>
                  <a:lnTo>
                    <a:pt x="1077" y="119"/>
                  </a:lnTo>
                  <a:lnTo>
                    <a:pt x="1069" y="111"/>
                  </a:lnTo>
                  <a:lnTo>
                    <a:pt x="1068" y="102"/>
                  </a:lnTo>
                  <a:lnTo>
                    <a:pt x="1071" y="95"/>
                  </a:lnTo>
                  <a:lnTo>
                    <a:pt x="1077" y="93"/>
                  </a:lnTo>
                  <a:lnTo>
                    <a:pt x="1082" y="91"/>
                  </a:lnTo>
                  <a:lnTo>
                    <a:pt x="1084" y="90"/>
                  </a:lnTo>
                  <a:lnTo>
                    <a:pt x="1086" y="89"/>
                  </a:lnTo>
                  <a:lnTo>
                    <a:pt x="1087" y="86"/>
                  </a:lnTo>
                  <a:lnTo>
                    <a:pt x="1092" y="80"/>
                  </a:lnTo>
                  <a:lnTo>
                    <a:pt x="1099" y="75"/>
                  </a:lnTo>
                  <a:lnTo>
                    <a:pt x="1106" y="67"/>
                  </a:lnTo>
                  <a:lnTo>
                    <a:pt x="1112" y="61"/>
                  </a:lnTo>
                  <a:lnTo>
                    <a:pt x="1118" y="60"/>
                  </a:lnTo>
                  <a:lnTo>
                    <a:pt x="1132" y="68"/>
                  </a:lnTo>
                  <a:lnTo>
                    <a:pt x="1146" y="78"/>
                  </a:lnTo>
                  <a:lnTo>
                    <a:pt x="1151" y="83"/>
                  </a:lnTo>
                  <a:lnTo>
                    <a:pt x="1150" y="89"/>
                  </a:lnTo>
                  <a:lnTo>
                    <a:pt x="1144" y="100"/>
                  </a:lnTo>
                  <a:lnTo>
                    <a:pt x="1144" y="108"/>
                  </a:lnTo>
                  <a:lnTo>
                    <a:pt x="1146" y="117"/>
                  </a:lnTo>
                  <a:lnTo>
                    <a:pt x="1147" y="128"/>
                  </a:lnTo>
                  <a:lnTo>
                    <a:pt x="1150" y="134"/>
                  </a:lnTo>
                  <a:lnTo>
                    <a:pt x="1151" y="138"/>
                  </a:lnTo>
                  <a:lnTo>
                    <a:pt x="1149" y="145"/>
                  </a:lnTo>
                  <a:lnTo>
                    <a:pt x="1144" y="152"/>
                  </a:lnTo>
                  <a:lnTo>
                    <a:pt x="1139" y="158"/>
                  </a:lnTo>
                  <a:lnTo>
                    <a:pt x="1132" y="164"/>
                  </a:lnTo>
                  <a:lnTo>
                    <a:pt x="1125" y="171"/>
                  </a:lnTo>
                  <a:lnTo>
                    <a:pt x="1121" y="178"/>
                  </a:lnTo>
                  <a:lnTo>
                    <a:pt x="1121" y="180"/>
                  </a:lnTo>
                  <a:lnTo>
                    <a:pt x="1125" y="180"/>
                  </a:lnTo>
                  <a:lnTo>
                    <a:pt x="1132" y="178"/>
                  </a:lnTo>
                  <a:lnTo>
                    <a:pt x="1140" y="174"/>
                  </a:lnTo>
                  <a:lnTo>
                    <a:pt x="1147" y="171"/>
                  </a:lnTo>
                  <a:lnTo>
                    <a:pt x="1150" y="169"/>
                  </a:lnTo>
                  <a:lnTo>
                    <a:pt x="1151" y="167"/>
                  </a:lnTo>
                  <a:lnTo>
                    <a:pt x="1157" y="161"/>
                  </a:lnTo>
                  <a:lnTo>
                    <a:pt x="1162" y="153"/>
                  </a:lnTo>
                  <a:lnTo>
                    <a:pt x="1168" y="146"/>
                  </a:lnTo>
                  <a:lnTo>
                    <a:pt x="1173" y="141"/>
                  </a:lnTo>
                  <a:lnTo>
                    <a:pt x="1177" y="138"/>
                  </a:lnTo>
                  <a:lnTo>
                    <a:pt x="1181" y="137"/>
                  </a:lnTo>
                  <a:lnTo>
                    <a:pt x="1184" y="135"/>
                  </a:lnTo>
                  <a:lnTo>
                    <a:pt x="1188" y="137"/>
                  </a:lnTo>
                  <a:lnTo>
                    <a:pt x="1190" y="138"/>
                  </a:lnTo>
                  <a:lnTo>
                    <a:pt x="1191" y="142"/>
                  </a:lnTo>
                  <a:lnTo>
                    <a:pt x="1196" y="148"/>
                  </a:lnTo>
                  <a:lnTo>
                    <a:pt x="1205" y="149"/>
                  </a:lnTo>
                  <a:lnTo>
                    <a:pt x="1216" y="146"/>
                  </a:lnTo>
                  <a:lnTo>
                    <a:pt x="1220" y="145"/>
                  </a:lnTo>
                  <a:lnTo>
                    <a:pt x="1220" y="141"/>
                  </a:lnTo>
                  <a:lnTo>
                    <a:pt x="1218" y="138"/>
                  </a:lnTo>
                  <a:lnTo>
                    <a:pt x="1217" y="134"/>
                  </a:lnTo>
                  <a:lnTo>
                    <a:pt x="1216" y="131"/>
                  </a:lnTo>
                  <a:lnTo>
                    <a:pt x="1214" y="126"/>
                  </a:lnTo>
                  <a:lnTo>
                    <a:pt x="1213" y="121"/>
                  </a:lnTo>
                  <a:lnTo>
                    <a:pt x="1207" y="120"/>
                  </a:lnTo>
                  <a:lnTo>
                    <a:pt x="1201" y="120"/>
                  </a:lnTo>
                  <a:lnTo>
                    <a:pt x="1194" y="123"/>
                  </a:lnTo>
                  <a:lnTo>
                    <a:pt x="1187" y="124"/>
                  </a:lnTo>
                  <a:lnTo>
                    <a:pt x="1179" y="127"/>
                  </a:lnTo>
                  <a:lnTo>
                    <a:pt x="1170" y="135"/>
                  </a:lnTo>
                  <a:lnTo>
                    <a:pt x="1168" y="137"/>
                  </a:lnTo>
                  <a:lnTo>
                    <a:pt x="1166" y="138"/>
                  </a:lnTo>
                  <a:lnTo>
                    <a:pt x="1165" y="137"/>
                  </a:lnTo>
                  <a:lnTo>
                    <a:pt x="1164" y="134"/>
                  </a:lnTo>
                  <a:lnTo>
                    <a:pt x="1164" y="130"/>
                  </a:lnTo>
                  <a:lnTo>
                    <a:pt x="1165" y="126"/>
                  </a:lnTo>
                  <a:lnTo>
                    <a:pt x="1165" y="109"/>
                  </a:lnTo>
                  <a:lnTo>
                    <a:pt x="1162" y="101"/>
                  </a:lnTo>
                  <a:lnTo>
                    <a:pt x="1161" y="94"/>
                  </a:lnTo>
                  <a:lnTo>
                    <a:pt x="1161" y="91"/>
                  </a:lnTo>
                  <a:lnTo>
                    <a:pt x="1162" y="90"/>
                  </a:lnTo>
                  <a:lnTo>
                    <a:pt x="1162" y="89"/>
                  </a:lnTo>
                  <a:lnTo>
                    <a:pt x="1164" y="86"/>
                  </a:lnTo>
                  <a:lnTo>
                    <a:pt x="1169" y="80"/>
                  </a:lnTo>
                  <a:lnTo>
                    <a:pt x="1173" y="72"/>
                  </a:lnTo>
                  <a:lnTo>
                    <a:pt x="1175" y="71"/>
                  </a:lnTo>
                  <a:lnTo>
                    <a:pt x="1177" y="74"/>
                  </a:lnTo>
                  <a:lnTo>
                    <a:pt x="1179" y="76"/>
                  </a:lnTo>
                  <a:lnTo>
                    <a:pt x="1179" y="89"/>
                  </a:lnTo>
                  <a:lnTo>
                    <a:pt x="1180" y="91"/>
                  </a:lnTo>
                  <a:lnTo>
                    <a:pt x="1180" y="95"/>
                  </a:lnTo>
                  <a:lnTo>
                    <a:pt x="1181" y="100"/>
                  </a:lnTo>
                  <a:lnTo>
                    <a:pt x="1183" y="102"/>
                  </a:lnTo>
                  <a:lnTo>
                    <a:pt x="1184" y="102"/>
                  </a:lnTo>
                  <a:lnTo>
                    <a:pt x="1185" y="104"/>
                  </a:lnTo>
                  <a:lnTo>
                    <a:pt x="1188" y="104"/>
                  </a:lnTo>
                  <a:lnTo>
                    <a:pt x="1191" y="102"/>
                  </a:lnTo>
                  <a:lnTo>
                    <a:pt x="1192" y="101"/>
                  </a:lnTo>
                  <a:lnTo>
                    <a:pt x="1195" y="101"/>
                  </a:lnTo>
                  <a:lnTo>
                    <a:pt x="1199" y="98"/>
                  </a:lnTo>
                  <a:lnTo>
                    <a:pt x="1201" y="91"/>
                  </a:lnTo>
                  <a:lnTo>
                    <a:pt x="1202" y="83"/>
                  </a:lnTo>
                  <a:lnTo>
                    <a:pt x="1205" y="76"/>
                  </a:lnTo>
                  <a:lnTo>
                    <a:pt x="1211" y="72"/>
                  </a:lnTo>
                  <a:lnTo>
                    <a:pt x="1221" y="72"/>
                  </a:lnTo>
                  <a:lnTo>
                    <a:pt x="1232" y="79"/>
                  </a:lnTo>
                  <a:lnTo>
                    <a:pt x="1239" y="84"/>
                  </a:lnTo>
                  <a:lnTo>
                    <a:pt x="1243" y="87"/>
                  </a:lnTo>
                  <a:lnTo>
                    <a:pt x="1255" y="91"/>
                  </a:lnTo>
                  <a:lnTo>
                    <a:pt x="1261" y="94"/>
                  </a:lnTo>
                  <a:lnTo>
                    <a:pt x="1265" y="95"/>
                  </a:lnTo>
                  <a:lnTo>
                    <a:pt x="1268" y="98"/>
                  </a:lnTo>
                  <a:lnTo>
                    <a:pt x="1269" y="101"/>
                  </a:lnTo>
                  <a:lnTo>
                    <a:pt x="1269" y="105"/>
                  </a:lnTo>
                  <a:lnTo>
                    <a:pt x="1270" y="109"/>
                  </a:lnTo>
                  <a:lnTo>
                    <a:pt x="1270" y="113"/>
                  </a:lnTo>
                  <a:lnTo>
                    <a:pt x="1272" y="117"/>
                  </a:lnTo>
                  <a:lnTo>
                    <a:pt x="1277" y="120"/>
                  </a:lnTo>
                  <a:lnTo>
                    <a:pt x="1283" y="120"/>
                  </a:lnTo>
                  <a:lnTo>
                    <a:pt x="1285" y="119"/>
                  </a:lnTo>
                  <a:lnTo>
                    <a:pt x="1287" y="113"/>
                  </a:lnTo>
                  <a:lnTo>
                    <a:pt x="1287" y="106"/>
                  </a:lnTo>
                  <a:lnTo>
                    <a:pt x="1285" y="100"/>
                  </a:lnTo>
                  <a:lnTo>
                    <a:pt x="1283" y="94"/>
                  </a:lnTo>
                  <a:lnTo>
                    <a:pt x="1277" y="90"/>
                  </a:lnTo>
                  <a:lnTo>
                    <a:pt x="1266" y="84"/>
                  </a:lnTo>
                  <a:lnTo>
                    <a:pt x="1254" y="78"/>
                  </a:lnTo>
                  <a:lnTo>
                    <a:pt x="1244" y="71"/>
                  </a:lnTo>
                  <a:lnTo>
                    <a:pt x="1243" y="68"/>
                  </a:lnTo>
                  <a:lnTo>
                    <a:pt x="1242" y="67"/>
                  </a:lnTo>
                  <a:lnTo>
                    <a:pt x="1244" y="64"/>
                  </a:lnTo>
                  <a:lnTo>
                    <a:pt x="1247" y="64"/>
                  </a:lnTo>
                  <a:lnTo>
                    <a:pt x="1250" y="63"/>
                  </a:lnTo>
                  <a:lnTo>
                    <a:pt x="1277" y="63"/>
                  </a:lnTo>
                  <a:lnTo>
                    <a:pt x="1284" y="64"/>
                  </a:lnTo>
                  <a:lnTo>
                    <a:pt x="1287" y="64"/>
                  </a:lnTo>
                  <a:lnTo>
                    <a:pt x="1289" y="63"/>
                  </a:lnTo>
                  <a:lnTo>
                    <a:pt x="1299" y="60"/>
                  </a:lnTo>
                  <a:lnTo>
                    <a:pt x="1309" y="56"/>
                  </a:lnTo>
                  <a:lnTo>
                    <a:pt x="1318" y="50"/>
                  </a:lnTo>
                  <a:lnTo>
                    <a:pt x="1328" y="43"/>
                  </a:lnTo>
                  <a:lnTo>
                    <a:pt x="1347" y="35"/>
                  </a:lnTo>
                  <a:lnTo>
                    <a:pt x="1359" y="32"/>
                  </a:lnTo>
                  <a:lnTo>
                    <a:pt x="1374" y="32"/>
                  </a:lnTo>
                  <a:lnTo>
                    <a:pt x="1386" y="34"/>
                  </a:lnTo>
                  <a:lnTo>
                    <a:pt x="1396" y="32"/>
                  </a:lnTo>
                  <a:lnTo>
                    <a:pt x="1406" y="28"/>
                  </a:lnTo>
                  <a:lnTo>
                    <a:pt x="1415" y="23"/>
                  </a:lnTo>
                  <a:lnTo>
                    <a:pt x="1421" y="19"/>
                  </a:lnTo>
                  <a:lnTo>
                    <a:pt x="1425" y="13"/>
                  </a:lnTo>
                  <a:lnTo>
                    <a:pt x="1434" y="4"/>
                  </a:lnTo>
                  <a:lnTo>
                    <a:pt x="1437" y="4"/>
                  </a:lnTo>
                  <a:lnTo>
                    <a:pt x="1440" y="6"/>
                  </a:lnTo>
                  <a:lnTo>
                    <a:pt x="1441" y="17"/>
                  </a:lnTo>
                  <a:lnTo>
                    <a:pt x="1444" y="20"/>
                  </a:lnTo>
                  <a:lnTo>
                    <a:pt x="1452" y="23"/>
                  </a:lnTo>
                  <a:lnTo>
                    <a:pt x="1462" y="24"/>
                  </a:lnTo>
                  <a:lnTo>
                    <a:pt x="1470" y="26"/>
                  </a:lnTo>
                  <a:lnTo>
                    <a:pt x="1475" y="26"/>
                  </a:lnTo>
                  <a:lnTo>
                    <a:pt x="1482" y="24"/>
                  </a:lnTo>
                  <a:lnTo>
                    <a:pt x="1492" y="20"/>
                  </a:lnTo>
                  <a:lnTo>
                    <a:pt x="1507" y="13"/>
                  </a:lnTo>
                  <a:lnTo>
                    <a:pt x="1512" y="9"/>
                  </a:lnTo>
                  <a:lnTo>
                    <a:pt x="1516" y="6"/>
                  </a:lnTo>
                  <a:lnTo>
                    <a:pt x="1519" y="2"/>
                  </a:lnTo>
                  <a:lnTo>
                    <a:pt x="1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270625" y="1398588"/>
              <a:ext cx="476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248275" y="1422400"/>
              <a:ext cx="352425" cy="166688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17" y="1"/>
                </a:cxn>
                <a:cxn ang="0">
                  <a:pos x="222" y="5"/>
                </a:cxn>
                <a:cxn ang="0">
                  <a:pos x="222" y="9"/>
                </a:cxn>
                <a:cxn ang="0">
                  <a:pos x="217" y="16"/>
                </a:cxn>
                <a:cxn ang="0">
                  <a:pos x="209" y="24"/>
                </a:cxn>
                <a:cxn ang="0">
                  <a:pos x="201" y="31"/>
                </a:cxn>
                <a:cxn ang="0">
                  <a:pos x="192" y="35"/>
                </a:cxn>
                <a:cxn ang="0">
                  <a:pos x="183" y="35"/>
                </a:cxn>
                <a:cxn ang="0">
                  <a:pos x="174" y="34"/>
                </a:cxn>
                <a:cxn ang="0">
                  <a:pos x="160" y="33"/>
                </a:cxn>
                <a:cxn ang="0">
                  <a:pos x="144" y="33"/>
                </a:cxn>
                <a:cxn ang="0">
                  <a:pos x="130" y="34"/>
                </a:cxn>
                <a:cxn ang="0">
                  <a:pos x="118" y="35"/>
                </a:cxn>
                <a:cxn ang="0">
                  <a:pos x="101" y="41"/>
                </a:cxn>
                <a:cxn ang="0">
                  <a:pos x="86" y="49"/>
                </a:cxn>
                <a:cxn ang="0">
                  <a:pos x="73" y="59"/>
                </a:cxn>
                <a:cxn ang="0">
                  <a:pos x="67" y="63"/>
                </a:cxn>
                <a:cxn ang="0">
                  <a:pos x="64" y="66"/>
                </a:cxn>
                <a:cxn ang="0">
                  <a:pos x="63" y="70"/>
                </a:cxn>
                <a:cxn ang="0">
                  <a:pos x="63" y="76"/>
                </a:cxn>
                <a:cxn ang="0">
                  <a:pos x="64" y="78"/>
                </a:cxn>
                <a:cxn ang="0">
                  <a:pos x="70" y="81"/>
                </a:cxn>
                <a:cxn ang="0">
                  <a:pos x="74" y="89"/>
                </a:cxn>
                <a:cxn ang="0">
                  <a:pos x="74" y="97"/>
                </a:cxn>
                <a:cxn ang="0">
                  <a:pos x="71" y="100"/>
                </a:cxn>
                <a:cxn ang="0">
                  <a:pos x="64" y="105"/>
                </a:cxn>
                <a:cxn ang="0">
                  <a:pos x="55" y="105"/>
                </a:cxn>
                <a:cxn ang="0">
                  <a:pos x="45" y="104"/>
                </a:cxn>
                <a:cxn ang="0">
                  <a:pos x="36" y="100"/>
                </a:cxn>
                <a:cxn ang="0">
                  <a:pos x="23" y="93"/>
                </a:cxn>
                <a:cxn ang="0">
                  <a:pos x="11" y="90"/>
                </a:cxn>
                <a:cxn ang="0">
                  <a:pos x="3" y="87"/>
                </a:cxn>
                <a:cxn ang="0">
                  <a:pos x="0" y="83"/>
                </a:cxn>
                <a:cxn ang="0">
                  <a:pos x="1" y="76"/>
                </a:cxn>
                <a:cxn ang="0">
                  <a:pos x="6" y="70"/>
                </a:cxn>
                <a:cxn ang="0">
                  <a:pos x="11" y="66"/>
                </a:cxn>
                <a:cxn ang="0">
                  <a:pos x="30" y="56"/>
                </a:cxn>
                <a:cxn ang="0">
                  <a:pos x="42" y="49"/>
                </a:cxn>
                <a:cxn ang="0">
                  <a:pos x="55" y="44"/>
                </a:cxn>
                <a:cxn ang="0">
                  <a:pos x="64" y="37"/>
                </a:cxn>
                <a:cxn ang="0">
                  <a:pos x="71" y="29"/>
                </a:cxn>
                <a:cxn ang="0">
                  <a:pos x="78" y="23"/>
                </a:cxn>
                <a:cxn ang="0">
                  <a:pos x="85" y="20"/>
                </a:cxn>
                <a:cxn ang="0">
                  <a:pos x="93" y="19"/>
                </a:cxn>
                <a:cxn ang="0">
                  <a:pos x="107" y="18"/>
                </a:cxn>
                <a:cxn ang="0">
                  <a:pos x="122" y="15"/>
                </a:cxn>
                <a:cxn ang="0">
                  <a:pos x="135" y="12"/>
                </a:cxn>
                <a:cxn ang="0">
                  <a:pos x="146" y="9"/>
                </a:cxn>
                <a:cxn ang="0">
                  <a:pos x="153" y="9"/>
                </a:cxn>
                <a:cxn ang="0">
                  <a:pos x="160" y="11"/>
                </a:cxn>
                <a:cxn ang="0">
                  <a:pos x="170" y="12"/>
                </a:cxn>
                <a:cxn ang="0">
                  <a:pos x="182" y="12"/>
                </a:cxn>
                <a:cxn ang="0">
                  <a:pos x="192" y="9"/>
                </a:cxn>
                <a:cxn ang="0">
                  <a:pos x="198" y="5"/>
                </a:cxn>
                <a:cxn ang="0">
                  <a:pos x="204" y="1"/>
                </a:cxn>
                <a:cxn ang="0">
                  <a:pos x="211" y="0"/>
                </a:cxn>
              </a:cxnLst>
              <a:rect l="0" t="0" r="r" b="b"/>
              <a:pathLst>
                <a:path w="222" h="105">
                  <a:moveTo>
                    <a:pt x="211" y="0"/>
                  </a:moveTo>
                  <a:lnTo>
                    <a:pt x="217" y="1"/>
                  </a:lnTo>
                  <a:lnTo>
                    <a:pt x="222" y="5"/>
                  </a:lnTo>
                  <a:lnTo>
                    <a:pt x="222" y="9"/>
                  </a:lnTo>
                  <a:lnTo>
                    <a:pt x="217" y="16"/>
                  </a:lnTo>
                  <a:lnTo>
                    <a:pt x="209" y="24"/>
                  </a:lnTo>
                  <a:lnTo>
                    <a:pt x="201" y="31"/>
                  </a:lnTo>
                  <a:lnTo>
                    <a:pt x="192" y="35"/>
                  </a:lnTo>
                  <a:lnTo>
                    <a:pt x="183" y="35"/>
                  </a:lnTo>
                  <a:lnTo>
                    <a:pt x="174" y="34"/>
                  </a:lnTo>
                  <a:lnTo>
                    <a:pt x="160" y="33"/>
                  </a:lnTo>
                  <a:lnTo>
                    <a:pt x="144" y="33"/>
                  </a:lnTo>
                  <a:lnTo>
                    <a:pt x="130" y="34"/>
                  </a:lnTo>
                  <a:lnTo>
                    <a:pt x="118" y="35"/>
                  </a:lnTo>
                  <a:lnTo>
                    <a:pt x="101" y="41"/>
                  </a:lnTo>
                  <a:lnTo>
                    <a:pt x="86" y="49"/>
                  </a:lnTo>
                  <a:lnTo>
                    <a:pt x="73" y="59"/>
                  </a:lnTo>
                  <a:lnTo>
                    <a:pt x="67" y="63"/>
                  </a:lnTo>
                  <a:lnTo>
                    <a:pt x="64" y="66"/>
                  </a:lnTo>
                  <a:lnTo>
                    <a:pt x="63" y="70"/>
                  </a:lnTo>
                  <a:lnTo>
                    <a:pt x="63" y="76"/>
                  </a:lnTo>
                  <a:lnTo>
                    <a:pt x="64" y="78"/>
                  </a:lnTo>
                  <a:lnTo>
                    <a:pt x="70" y="81"/>
                  </a:lnTo>
                  <a:lnTo>
                    <a:pt x="74" y="89"/>
                  </a:lnTo>
                  <a:lnTo>
                    <a:pt x="74" y="97"/>
                  </a:lnTo>
                  <a:lnTo>
                    <a:pt x="71" y="100"/>
                  </a:lnTo>
                  <a:lnTo>
                    <a:pt x="64" y="105"/>
                  </a:lnTo>
                  <a:lnTo>
                    <a:pt x="55" y="105"/>
                  </a:lnTo>
                  <a:lnTo>
                    <a:pt x="45" y="104"/>
                  </a:lnTo>
                  <a:lnTo>
                    <a:pt x="36" y="100"/>
                  </a:lnTo>
                  <a:lnTo>
                    <a:pt x="23" y="93"/>
                  </a:lnTo>
                  <a:lnTo>
                    <a:pt x="11" y="90"/>
                  </a:lnTo>
                  <a:lnTo>
                    <a:pt x="3" y="87"/>
                  </a:lnTo>
                  <a:lnTo>
                    <a:pt x="0" y="83"/>
                  </a:lnTo>
                  <a:lnTo>
                    <a:pt x="1" y="76"/>
                  </a:lnTo>
                  <a:lnTo>
                    <a:pt x="6" y="70"/>
                  </a:lnTo>
                  <a:lnTo>
                    <a:pt x="11" y="66"/>
                  </a:lnTo>
                  <a:lnTo>
                    <a:pt x="30" y="56"/>
                  </a:lnTo>
                  <a:lnTo>
                    <a:pt x="42" y="49"/>
                  </a:lnTo>
                  <a:lnTo>
                    <a:pt x="55" y="44"/>
                  </a:lnTo>
                  <a:lnTo>
                    <a:pt x="64" y="37"/>
                  </a:lnTo>
                  <a:lnTo>
                    <a:pt x="71" y="29"/>
                  </a:lnTo>
                  <a:lnTo>
                    <a:pt x="78" y="23"/>
                  </a:lnTo>
                  <a:lnTo>
                    <a:pt x="85" y="20"/>
                  </a:lnTo>
                  <a:lnTo>
                    <a:pt x="93" y="19"/>
                  </a:lnTo>
                  <a:lnTo>
                    <a:pt x="107" y="18"/>
                  </a:lnTo>
                  <a:lnTo>
                    <a:pt x="122" y="15"/>
                  </a:lnTo>
                  <a:lnTo>
                    <a:pt x="135" y="12"/>
                  </a:lnTo>
                  <a:lnTo>
                    <a:pt x="146" y="9"/>
                  </a:lnTo>
                  <a:lnTo>
                    <a:pt x="153" y="9"/>
                  </a:lnTo>
                  <a:lnTo>
                    <a:pt x="160" y="11"/>
                  </a:lnTo>
                  <a:lnTo>
                    <a:pt x="170" y="12"/>
                  </a:lnTo>
                  <a:lnTo>
                    <a:pt x="182" y="12"/>
                  </a:lnTo>
                  <a:lnTo>
                    <a:pt x="192" y="9"/>
                  </a:lnTo>
                  <a:lnTo>
                    <a:pt x="198" y="5"/>
                  </a:lnTo>
                  <a:lnTo>
                    <a:pt x="204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7021513" y="2189163"/>
              <a:ext cx="134938" cy="746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7" y="0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7" y="9"/>
                </a:cxn>
                <a:cxn ang="0">
                  <a:pos x="49" y="10"/>
                </a:cxn>
                <a:cxn ang="0">
                  <a:pos x="52" y="13"/>
                </a:cxn>
                <a:cxn ang="0">
                  <a:pos x="66" y="13"/>
                </a:cxn>
                <a:cxn ang="0">
                  <a:pos x="74" y="15"/>
                </a:cxn>
                <a:cxn ang="0">
                  <a:pos x="81" y="20"/>
                </a:cxn>
                <a:cxn ang="0">
                  <a:pos x="85" y="25"/>
                </a:cxn>
                <a:cxn ang="0">
                  <a:pos x="85" y="28"/>
                </a:cxn>
                <a:cxn ang="0">
                  <a:pos x="82" y="33"/>
                </a:cxn>
                <a:cxn ang="0">
                  <a:pos x="79" y="35"/>
                </a:cxn>
                <a:cxn ang="0">
                  <a:pos x="77" y="35"/>
                </a:cxn>
                <a:cxn ang="0">
                  <a:pos x="74" y="36"/>
                </a:cxn>
                <a:cxn ang="0">
                  <a:pos x="66" y="36"/>
                </a:cxn>
                <a:cxn ang="0">
                  <a:pos x="63" y="37"/>
                </a:cxn>
                <a:cxn ang="0">
                  <a:pos x="56" y="39"/>
                </a:cxn>
                <a:cxn ang="0">
                  <a:pos x="47" y="42"/>
                </a:cxn>
                <a:cxn ang="0">
                  <a:pos x="25" y="44"/>
                </a:cxn>
                <a:cxn ang="0">
                  <a:pos x="17" y="47"/>
                </a:cxn>
                <a:cxn ang="0">
                  <a:pos x="8" y="47"/>
                </a:cxn>
                <a:cxn ang="0">
                  <a:pos x="2" y="42"/>
                </a:cxn>
                <a:cxn ang="0">
                  <a:pos x="0" y="36"/>
                </a:cxn>
                <a:cxn ang="0">
                  <a:pos x="4" y="31"/>
                </a:cxn>
                <a:cxn ang="0">
                  <a:pos x="12" y="26"/>
                </a:cxn>
                <a:cxn ang="0">
                  <a:pos x="19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5"/>
                </a:cxn>
                <a:cxn ang="0">
                  <a:pos x="23" y="11"/>
                </a:cxn>
                <a:cxn ang="0">
                  <a:pos x="25" y="9"/>
                </a:cxn>
                <a:cxn ang="0">
                  <a:pos x="28" y="5"/>
                </a:cxn>
                <a:cxn ang="0">
                  <a:pos x="30" y="2"/>
                </a:cxn>
                <a:cxn ang="0">
                  <a:pos x="33" y="0"/>
                </a:cxn>
              </a:cxnLst>
              <a:rect l="0" t="0" r="r" b="b"/>
              <a:pathLst>
                <a:path w="85" h="47">
                  <a:moveTo>
                    <a:pt x="33" y="0"/>
                  </a:moveTo>
                  <a:lnTo>
                    <a:pt x="37" y="0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2" y="13"/>
                  </a:lnTo>
                  <a:lnTo>
                    <a:pt x="66" y="13"/>
                  </a:lnTo>
                  <a:lnTo>
                    <a:pt x="74" y="15"/>
                  </a:lnTo>
                  <a:lnTo>
                    <a:pt x="81" y="20"/>
                  </a:lnTo>
                  <a:lnTo>
                    <a:pt x="85" y="25"/>
                  </a:lnTo>
                  <a:lnTo>
                    <a:pt x="85" y="28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4" y="36"/>
                  </a:lnTo>
                  <a:lnTo>
                    <a:pt x="66" y="36"/>
                  </a:lnTo>
                  <a:lnTo>
                    <a:pt x="63" y="37"/>
                  </a:lnTo>
                  <a:lnTo>
                    <a:pt x="56" y="39"/>
                  </a:lnTo>
                  <a:lnTo>
                    <a:pt x="47" y="42"/>
                  </a:lnTo>
                  <a:lnTo>
                    <a:pt x="25" y="44"/>
                  </a:lnTo>
                  <a:lnTo>
                    <a:pt x="17" y="47"/>
                  </a:lnTo>
                  <a:lnTo>
                    <a:pt x="8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4" y="31"/>
                  </a:lnTo>
                  <a:lnTo>
                    <a:pt x="12" y="26"/>
                  </a:lnTo>
                  <a:lnTo>
                    <a:pt x="19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8" y="5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6818313" y="2265363"/>
              <a:ext cx="254000" cy="250825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51" y="18"/>
                </a:cxn>
                <a:cxn ang="0">
                  <a:pos x="158" y="35"/>
                </a:cxn>
                <a:cxn ang="0">
                  <a:pos x="160" y="44"/>
                </a:cxn>
                <a:cxn ang="0">
                  <a:pos x="153" y="48"/>
                </a:cxn>
                <a:cxn ang="0">
                  <a:pos x="149" y="54"/>
                </a:cxn>
                <a:cxn ang="0">
                  <a:pos x="147" y="72"/>
                </a:cxn>
                <a:cxn ang="0">
                  <a:pos x="146" y="87"/>
                </a:cxn>
                <a:cxn ang="0">
                  <a:pos x="131" y="98"/>
                </a:cxn>
                <a:cxn ang="0">
                  <a:pos x="108" y="109"/>
                </a:cxn>
                <a:cxn ang="0">
                  <a:pos x="95" y="115"/>
                </a:cxn>
                <a:cxn ang="0">
                  <a:pos x="94" y="120"/>
                </a:cxn>
                <a:cxn ang="0">
                  <a:pos x="91" y="124"/>
                </a:cxn>
                <a:cxn ang="0">
                  <a:pos x="86" y="126"/>
                </a:cxn>
                <a:cxn ang="0">
                  <a:pos x="78" y="126"/>
                </a:cxn>
                <a:cxn ang="0">
                  <a:pos x="72" y="122"/>
                </a:cxn>
                <a:cxn ang="0">
                  <a:pos x="71" y="115"/>
                </a:cxn>
                <a:cxn ang="0">
                  <a:pos x="69" y="117"/>
                </a:cxn>
                <a:cxn ang="0">
                  <a:pos x="65" y="128"/>
                </a:cxn>
                <a:cxn ang="0">
                  <a:pos x="58" y="136"/>
                </a:cxn>
                <a:cxn ang="0">
                  <a:pos x="49" y="137"/>
                </a:cxn>
                <a:cxn ang="0">
                  <a:pos x="38" y="133"/>
                </a:cxn>
                <a:cxn ang="0">
                  <a:pos x="32" y="139"/>
                </a:cxn>
                <a:cxn ang="0">
                  <a:pos x="31" y="148"/>
                </a:cxn>
                <a:cxn ang="0">
                  <a:pos x="26" y="155"/>
                </a:cxn>
                <a:cxn ang="0">
                  <a:pos x="17" y="158"/>
                </a:cxn>
                <a:cxn ang="0">
                  <a:pos x="4" y="143"/>
                </a:cxn>
                <a:cxn ang="0">
                  <a:pos x="0" y="121"/>
                </a:cxn>
                <a:cxn ang="0">
                  <a:pos x="4" y="117"/>
                </a:cxn>
                <a:cxn ang="0">
                  <a:pos x="9" y="115"/>
                </a:cxn>
                <a:cxn ang="0">
                  <a:pos x="15" y="114"/>
                </a:cxn>
                <a:cxn ang="0">
                  <a:pos x="27" y="103"/>
                </a:cxn>
                <a:cxn ang="0">
                  <a:pos x="35" y="94"/>
                </a:cxn>
                <a:cxn ang="0">
                  <a:pos x="46" y="92"/>
                </a:cxn>
                <a:cxn ang="0">
                  <a:pos x="64" y="95"/>
                </a:cxn>
                <a:cxn ang="0">
                  <a:pos x="78" y="94"/>
                </a:cxn>
                <a:cxn ang="0">
                  <a:pos x="94" y="81"/>
                </a:cxn>
                <a:cxn ang="0">
                  <a:pos x="110" y="76"/>
                </a:cxn>
                <a:cxn ang="0">
                  <a:pos x="117" y="66"/>
                </a:cxn>
                <a:cxn ang="0">
                  <a:pos x="127" y="46"/>
                </a:cxn>
                <a:cxn ang="0">
                  <a:pos x="131" y="25"/>
                </a:cxn>
                <a:cxn ang="0">
                  <a:pos x="132" y="9"/>
                </a:cxn>
                <a:cxn ang="0">
                  <a:pos x="142" y="0"/>
                </a:cxn>
              </a:cxnLst>
              <a:rect l="0" t="0" r="r" b="b"/>
              <a:pathLst>
                <a:path w="160" h="158">
                  <a:moveTo>
                    <a:pt x="142" y="0"/>
                  </a:moveTo>
                  <a:lnTo>
                    <a:pt x="146" y="3"/>
                  </a:lnTo>
                  <a:lnTo>
                    <a:pt x="149" y="10"/>
                  </a:lnTo>
                  <a:lnTo>
                    <a:pt x="151" y="18"/>
                  </a:lnTo>
                  <a:lnTo>
                    <a:pt x="156" y="29"/>
                  </a:lnTo>
                  <a:lnTo>
                    <a:pt x="158" y="35"/>
                  </a:lnTo>
                  <a:lnTo>
                    <a:pt x="160" y="39"/>
                  </a:lnTo>
                  <a:lnTo>
                    <a:pt x="160" y="44"/>
                  </a:lnTo>
                  <a:lnTo>
                    <a:pt x="156" y="48"/>
                  </a:lnTo>
                  <a:lnTo>
                    <a:pt x="153" y="48"/>
                  </a:lnTo>
                  <a:lnTo>
                    <a:pt x="151" y="50"/>
                  </a:lnTo>
                  <a:lnTo>
                    <a:pt x="149" y="54"/>
                  </a:lnTo>
                  <a:lnTo>
                    <a:pt x="147" y="62"/>
                  </a:lnTo>
                  <a:lnTo>
                    <a:pt x="147" y="72"/>
                  </a:lnTo>
                  <a:lnTo>
                    <a:pt x="146" y="81"/>
                  </a:lnTo>
                  <a:lnTo>
                    <a:pt x="146" y="87"/>
                  </a:lnTo>
                  <a:lnTo>
                    <a:pt x="140" y="92"/>
                  </a:lnTo>
                  <a:lnTo>
                    <a:pt x="131" y="98"/>
                  </a:lnTo>
                  <a:lnTo>
                    <a:pt x="117" y="106"/>
                  </a:lnTo>
                  <a:lnTo>
                    <a:pt x="108" y="109"/>
                  </a:lnTo>
                  <a:lnTo>
                    <a:pt x="99" y="113"/>
                  </a:lnTo>
                  <a:lnTo>
                    <a:pt x="95" y="115"/>
                  </a:lnTo>
                  <a:lnTo>
                    <a:pt x="95" y="117"/>
                  </a:lnTo>
                  <a:lnTo>
                    <a:pt x="94" y="120"/>
                  </a:lnTo>
                  <a:lnTo>
                    <a:pt x="94" y="122"/>
                  </a:lnTo>
                  <a:lnTo>
                    <a:pt x="91" y="124"/>
                  </a:lnTo>
                  <a:lnTo>
                    <a:pt x="90" y="126"/>
                  </a:lnTo>
                  <a:lnTo>
                    <a:pt x="86" y="126"/>
                  </a:lnTo>
                  <a:lnTo>
                    <a:pt x="82" y="128"/>
                  </a:lnTo>
                  <a:lnTo>
                    <a:pt x="78" y="126"/>
                  </a:lnTo>
                  <a:lnTo>
                    <a:pt x="75" y="124"/>
                  </a:lnTo>
                  <a:lnTo>
                    <a:pt x="72" y="122"/>
                  </a:lnTo>
                  <a:lnTo>
                    <a:pt x="71" y="118"/>
                  </a:lnTo>
                  <a:lnTo>
                    <a:pt x="71" y="115"/>
                  </a:lnTo>
                  <a:lnTo>
                    <a:pt x="69" y="115"/>
                  </a:lnTo>
                  <a:lnTo>
                    <a:pt x="69" y="117"/>
                  </a:lnTo>
                  <a:lnTo>
                    <a:pt x="68" y="124"/>
                  </a:lnTo>
                  <a:lnTo>
                    <a:pt x="65" y="128"/>
                  </a:lnTo>
                  <a:lnTo>
                    <a:pt x="63" y="133"/>
                  </a:lnTo>
                  <a:lnTo>
                    <a:pt x="58" y="136"/>
                  </a:lnTo>
                  <a:lnTo>
                    <a:pt x="54" y="137"/>
                  </a:lnTo>
                  <a:lnTo>
                    <a:pt x="49" y="137"/>
                  </a:lnTo>
                  <a:lnTo>
                    <a:pt x="43" y="135"/>
                  </a:lnTo>
                  <a:lnTo>
                    <a:pt x="38" y="133"/>
                  </a:lnTo>
                  <a:lnTo>
                    <a:pt x="34" y="133"/>
                  </a:lnTo>
                  <a:lnTo>
                    <a:pt x="32" y="139"/>
                  </a:lnTo>
                  <a:lnTo>
                    <a:pt x="32" y="144"/>
                  </a:lnTo>
                  <a:lnTo>
                    <a:pt x="31" y="148"/>
                  </a:lnTo>
                  <a:lnTo>
                    <a:pt x="28" y="152"/>
                  </a:lnTo>
                  <a:lnTo>
                    <a:pt x="26" y="155"/>
                  </a:lnTo>
                  <a:lnTo>
                    <a:pt x="20" y="158"/>
                  </a:lnTo>
                  <a:lnTo>
                    <a:pt x="17" y="158"/>
                  </a:lnTo>
                  <a:lnTo>
                    <a:pt x="11" y="154"/>
                  </a:lnTo>
                  <a:lnTo>
                    <a:pt x="4" y="143"/>
                  </a:lnTo>
                  <a:lnTo>
                    <a:pt x="0" y="129"/>
                  </a:lnTo>
                  <a:lnTo>
                    <a:pt x="0" y="121"/>
                  </a:lnTo>
                  <a:lnTo>
                    <a:pt x="2" y="120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9" y="115"/>
                  </a:lnTo>
                  <a:lnTo>
                    <a:pt x="13" y="114"/>
                  </a:lnTo>
                  <a:lnTo>
                    <a:pt x="15" y="114"/>
                  </a:lnTo>
                  <a:lnTo>
                    <a:pt x="17" y="113"/>
                  </a:lnTo>
                  <a:lnTo>
                    <a:pt x="27" y="103"/>
                  </a:lnTo>
                  <a:lnTo>
                    <a:pt x="31" y="98"/>
                  </a:lnTo>
                  <a:lnTo>
                    <a:pt x="35" y="94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56" y="94"/>
                  </a:lnTo>
                  <a:lnTo>
                    <a:pt x="64" y="95"/>
                  </a:lnTo>
                  <a:lnTo>
                    <a:pt x="72" y="95"/>
                  </a:lnTo>
                  <a:lnTo>
                    <a:pt x="78" y="94"/>
                  </a:lnTo>
                  <a:lnTo>
                    <a:pt x="84" y="87"/>
                  </a:lnTo>
                  <a:lnTo>
                    <a:pt x="94" y="81"/>
                  </a:lnTo>
                  <a:lnTo>
                    <a:pt x="105" y="77"/>
                  </a:lnTo>
                  <a:lnTo>
                    <a:pt x="110" y="76"/>
                  </a:lnTo>
                  <a:lnTo>
                    <a:pt x="113" y="73"/>
                  </a:lnTo>
                  <a:lnTo>
                    <a:pt x="117" y="66"/>
                  </a:lnTo>
                  <a:lnTo>
                    <a:pt x="121" y="57"/>
                  </a:lnTo>
                  <a:lnTo>
                    <a:pt x="127" y="46"/>
                  </a:lnTo>
                  <a:lnTo>
                    <a:pt x="130" y="36"/>
                  </a:lnTo>
                  <a:lnTo>
                    <a:pt x="131" y="25"/>
                  </a:lnTo>
                  <a:lnTo>
                    <a:pt x="131" y="15"/>
                  </a:lnTo>
                  <a:lnTo>
                    <a:pt x="132" y="9"/>
                  </a:lnTo>
                  <a:lnTo>
                    <a:pt x="136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6629400" y="2668588"/>
              <a:ext cx="38100" cy="666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1"/>
                </a:cxn>
                <a:cxn ang="0">
                  <a:pos x="24" y="7"/>
                </a:cxn>
                <a:cxn ang="0">
                  <a:pos x="23" y="15"/>
                </a:cxn>
                <a:cxn ang="0">
                  <a:pos x="20" y="25"/>
                </a:cxn>
                <a:cxn ang="0">
                  <a:pos x="16" y="33"/>
                </a:cxn>
                <a:cxn ang="0">
                  <a:pos x="11" y="40"/>
                </a:cxn>
                <a:cxn ang="0">
                  <a:pos x="5" y="42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2"/>
                </a:cxn>
                <a:cxn ang="0">
                  <a:pos x="5" y="12"/>
                </a:cxn>
                <a:cxn ang="0">
                  <a:pos x="11" y="4"/>
                </a:cxn>
                <a:cxn ang="0">
                  <a:pos x="19" y="0"/>
                </a:cxn>
              </a:cxnLst>
              <a:rect l="0" t="0" r="r" b="b"/>
              <a:pathLst>
                <a:path w="24" h="42">
                  <a:moveTo>
                    <a:pt x="19" y="0"/>
                  </a:moveTo>
                  <a:lnTo>
                    <a:pt x="23" y="1"/>
                  </a:lnTo>
                  <a:lnTo>
                    <a:pt x="24" y="7"/>
                  </a:lnTo>
                  <a:lnTo>
                    <a:pt x="23" y="15"/>
                  </a:lnTo>
                  <a:lnTo>
                    <a:pt x="20" y="25"/>
                  </a:lnTo>
                  <a:lnTo>
                    <a:pt x="16" y="33"/>
                  </a:lnTo>
                  <a:lnTo>
                    <a:pt x="11" y="40"/>
                  </a:lnTo>
                  <a:lnTo>
                    <a:pt x="5" y="42"/>
                  </a:lnTo>
                  <a:lnTo>
                    <a:pt x="1" y="40"/>
                  </a:lnTo>
                  <a:lnTo>
                    <a:pt x="0" y="31"/>
                  </a:lnTo>
                  <a:lnTo>
                    <a:pt x="1" y="22"/>
                  </a:lnTo>
                  <a:lnTo>
                    <a:pt x="5" y="12"/>
                  </a:lnTo>
                  <a:lnTo>
                    <a:pt x="11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707313" y="4097338"/>
              <a:ext cx="95250" cy="153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4"/>
                </a:cxn>
                <a:cxn ang="0">
                  <a:pos x="15" y="10"/>
                </a:cxn>
                <a:cxn ang="0">
                  <a:pos x="18" y="17"/>
                </a:cxn>
                <a:cxn ang="0">
                  <a:pos x="22" y="25"/>
                </a:cxn>
                <a:cxn ang="0">
                  <a:pos x="25" y="29"/>
                </a:cxn>
                <a:cxn ang="0">
                  <a:pos x="26" y="32"/>
                </a:cxn>
                <a:cxn ang="0">
                  <a:pos x="28" y="33"/>
                </a:cxn>
                <a:cxn ang="0">
                  <a:pos x="28" y="36"/>
                </a:cxn>
                <a:cxn ang="0">
                  <a:pos x="29" y="36"/>
                </a:cxn>
                <a:cxn ang="0">
                  <a:pos x="30" y="37"/>
                </a:cxn>
                <a:cxn ang="0">
                  <a:pos x="33" y="38"/>
                </a:cxn>
                <a:cxn ang="0">
                  <a:pos x="36" y="41"/>
                </a:cxn>
                <a:cxn ang="0">
                  <a:pos x="40" y="44"/>
                </a:cxn>
                <a:cxn ang="0">
                  <a:pos x="47" y="44"/>
                </a:cxn>
                <a:cxn ang="0">
                  <a:pos x="49" y="43"/>
                </a:cxn>
                <a:cxn ang="0">
                  <a:pos x="51" y="41"/>
                </a:cxn>
                <a:cxn ang="0">
                  <a:pos x="54" y="41"/>
                </a:cxn>
                <a:cxn ang="0">
                  <a:pos x="58" y="45"/>
                </a:cxn>
                <a:cxn ang="0">
                  <a:pos x="59" y="49"/>
                </a:cxn>
                <a:cxn ang="0">
                  <a:pos x="60" y="52"/>
                </a:cxn>
                <a:cxn ang="0">
                  <a:pos x="59" y="55"/>
                </a:cxn>
                <a:cxn ang="0">
                  <a:pos x="56" y="58"/>
                </a:cxn>
                <a:cxn ang="0">
                  <a:pos x="48" y="67"/>
                </a:cxn>
                <a:cxn ang="0">
                  <a:pos x="41" y="80"/>
                </a:cxn>
                <a:cxn ang="0">
                  <a:pos x="40" y="84"/>
                </a:cxn>
                <a:cxn ang="0">
                  <a:pos x="37" y="88"/>
                </a:cxn>
                <a:cxn ang="0">
                  <a:pos x="36" y="90"/>
                </a:cxn>
                <a:cxn ang="0">
                  <a:pos x="33" y="95"/>
                </a:cxn>
                <a:cxn ang="0">
                  <a:pos x="28" y="97"/>
                </a:cxn>
                <a:cxn ang="0">
                  <a:pos x="23" y="97"/>
                </a:cxn>
                <a:cxn ang="0">
                  <a:pos x="21" y="96"/>
                </a:cxn>
                <a:cxn ang="0">
                  <a:pos x="19" y="95"/>
                </a:cxn>
                <a:cxn ang="0">
                  <a:pos x="19" y="92"/>
                </a:cxn>
                <a:cxn ang="0">
                  <a:pos x="21" y="89"/>
                </a:cxn>
                <a:cxn ang="0">
                  <a:pos x="21" y="86"/>
                </a:cxn>
                <a:cxn ang="0">
                  <a:pos x="22" y="84"/>
                </a:cxn>
                <a:cxn ang="0">
                  <a:pos x="23" y="80"/>
                </a:cxn>
                <a:cxn ang="0">
                  <a:pos x="25" y="77"/>
                </a:cxn>
                <a:cxn ang="0">
                  <a:pos x="25" y="74"/>
                </a:cxn>
                <a:cxn ang="0">
                  <a:pos x="21" y="73"/>
                </a:cxn>
                <a:cxn ang="0">
                  <a:pos x="8" y="73"/>
                </a:cxn>
                <a:cxn ang="0">
                  <a:pos x="3" y="70"/>
                </a:cxn>
                <a:cxn ang="0">
                  <a:pos x="0" y="67"/>
                </a:cxn>
                <a:cxn ang="0">
                  <a:pos x="0" y="64"/>
                </a:cxn>
                <a:cxn ang="0">
                  <a:pos x="2" y="62"/>
                </a:cxn>
                <a:cxn ang="0">
                  <a:pos x="4" y="60"/>
                </a:cxn>
                <a:cxn ang="0">
                  <a:pos x="7" y="58"/>
                </a:cxn>
                <a:cxn ang="0">
                  <a:pos x="10" y="56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1" y="32"/>
                </a:cxn>
                <a:cxn ang="0">
                  <a:pos x="8" y="23"/>
                </a:cxn>
                <a:cxn ang="0">
                  <a:pos x="4" y="18"/>
                </a:cxn>
                <a:cxn ang="0">
                  <a:pos x="2" y="11"/>
                </a:cxn>
                <a:cxn ang="0">
                  <a:pos x="2" y="6"/>
                </a:cxn>
                <a:cxn ang="0">
                  <a:pos x="3" y="1"/>
                </a:cxn>
                <a:cxn ang="0">
                  <a:pos x="8" y="0"/>
                </a:cxn>
              </a:cxnLst>
              <a:rect l="0" t="0" r="r" b="b"/>
              <a:pathLst>
                <a:path w="60" h="97">
                  <a:moveTo>
                    <a:pt x="8" y="0"/>
                  </a:moveTo>
                  <a:lnTo>
                    <a:pt x="13" y="4"/>
                  </a:lnTo>
                  <a:lnTo>
                    <a:pt x="15" y="10"/>
                  </a:lnTo>
                  <a:lnTo>
                    <a:pt x="18" y="17"/>
                  </a:lnTo>
                  <a:lnTo>
                    <a:pt x="22" y="25"/>
                  </a:lnTo>
                  <a:lnTo>
                    <a:pt x="25" y="29"/>
                  </a:lnTo>
                  <a:lnTo>
                    <a:pt x="26" y="32"/>
                  </a:lnTo>
                  <a:lnTo>
                    <a:pt x="28" y="33"/>
                  </a:lnTo>
                  <a:lnTo>
                    <a:pt x="28" y="36"/>
                  </a:lnTo>
                  <a:lnTo>
                    <a:pt x="29" y="36"/>
                  </a:lnTo>
                  <a:lnTo>
                    <a:pt x="30" y="37"/>
                  </a:lnTo>
                  <a:lnTo>
                    <a:pt x="33" y="38"/>
                  </a:lnTo>
                  <a:lnTo>
                    <a:pt x="36" y="41"/>
                  </a:lnTo>
                  <a:lnTo>
                    <a:pt x="40" y="44"/>
                  </a:lnTo>
                  <a:lnTo>
                    <a:pt x="47" y="44"/>
                  </a:lnTo>
                  <a:lnTo>
                    <a:pt x="49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5"/>
                  </a:lnTo>
                  <a:lnTo>
                    <a:pt x="59" y="49"/>
                  </a:lnTo>
                  <a:lnTo>
                    <a:pt x="60" y="52"/>
                  </a:lnTo>
                  <a:lnTo>
                    <a:pt x="59" y="55"/>
                  </a:lnTo>
                  <a:lnTo>
                    <a:pt x="56" y="58"/>
                  </a:lnTo>
                  <a:lnTo>
                    <a:pt x="48" y="67"/>
                  </a:lnTo>
                  <a:lnTo>
                    <a:pt x="41" y="80"/>
                  </a:lnTo>
                  <a:lnTo>
                    <a:pt x="40" y="84"/>
                  </a:lnTo>
                  <a:lnTo>
                    <a:pt x="37" y="88"/>
                  </a:lnTo>
                  <a:lnTo>
                    <a:pt x="36" y="90"/>
                  </a:lnTo>
                  <a:lnTo>
                    <a:pt x="33" y="95"/>
                  </a:lnTo>
                  <a:lnTo>
                    <a:pt x="28" y="97"/>
                  </a:lnTo>
                  <a:lnTo>
                    <a:pt x="23" y="97"/>
                  </a:lnTo>
                  <a:lnTo>
                    <a:pt x="21" y="96"/>
                  </a:lnTo>
                  <a:lnTo>
                    <a:pt x="19" y="95"/>
                  </a:lnTo>
                  <a:lnTo>
                    <a:pt x="19" y="92"/>
                  </a:lnTo>
                  <a:lnTo>
                    <a:pt x="21" y="89"/>
                  </a:lnTo>
                  <a:lnTo>
                    <a:pt x="21" y="86"/>
                  </a:lnTo>
                  <a:lnTo>
                    <a:pt x="22" y="84"/>
                  </a:lnTo>
                  <a:lnTo>
                    <a:pt x="23" y="80"/>
                  </a:lnTo>
                  <a:lnTo>
                    <a:pt x="25" y="77"/>
                  </a:lnTo>
                  <a:lnTo>
                    <a:pt x="25" y="74"/>
                  </a:lnTo>
                  <a:lnTo>
                    <a:pt x="21" y="73"/>
                  </a:lnTo>
                  <a:lnTo>
                    <a:pt x="8" y="73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2"/>
                  </a:lnTo>
                  <a:lnTo>
                    <a:pt x="4" y="60"/>
                  </a:lnTo>
                  <a:lnTo>
                    <a:pt x="7" y="58"/>
                  </a:lnTo>
                  <a:lnTo>
                    <a:pt x="10" y="56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1" y="32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2" y="11"/>
                  </a:lnTo>
                  <a:lnTo>
                    <a:pt x="2" y="6"/>
                  </a:lnTo>
                  <a:lnTo>
                    <a:pt x="3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7569200" y="4230688"/>
              <a:ext cx="155575" cy="1492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5" y="0"/>
                </a:cxn>
                <a:cxn ang="0">
                  <a:pos x="87" y="1"/>
                </a:cxn>
                <a:cxn ang="0">
                  <a:pos x="89" y="4"/>
                </a:cxn>
                <a:cxn ang="0">
                  <a:pos x="94" y="9"/>
                </a:cxn>
                <a:cxn ang="0">
                  <a:pos x="97" y="11"/>
                </a:cxn>
                <a:cxn ang="0">
                  <a:pos x="98" y="13"/>
                </a:cxn>
                <a:cxn ang="0">
                  <a:pos x="98" y="16"/>
                </a:cxn>
                <a:cxn ang="0">
                  <a:pos x="97" y="24"/>
                </a:cxn>
                <a:cxn ang="0">
                  <a:pos x="93" y="35"/>
                </a:cxn>
                <a:cxn ang="0">
                  <a:pos x="85" y="45"/>
                </a:cxn>
                <a:cxn ang="0">
                  <a:pos x="71" y="57"/>
                </a:cxn>
                <a:cxn ang="0">
                  <a:pos x="60" y="68"/>
                </a:cxn>
                <a:cxn ang="0">
                  <a:pos x="48" y="82"/>
                </a:cxn>
                <a:cxn ang="0">
                  <a:pos x="42" y="89"/>
                </a:cxn>
                <a:cxn ang="0">
                  <a:pos x="38" y="93"/>
                </a:cxn>
                <a:cxn ang="0">
                  <a:pos x="35" y="94"/>
                </a:cxn>
                <a:cxn ang="0">
                  <a:pos x="31" y="94"/>
                </a:cxn>
                <a:cxn ang="0">
                  <a:pos x="23" y="93"/>
                </a:cxn>
                <a:cxn ang="0">
                  <a:pos x="12" y="91"/>
                </a:cxn>
                <a:cxn ang="0">
                  <a:pos x="4" y="87"/>
                </a:cxn>
                <a:cxn ang="0">
                  <a:pos x="0" y="80"/>
                </a:cxn>
                <a:cxn ang="0">
                  <a:pos x="1" y="74"/>
                </a:cxn>
                <a:cxn ang="0">
                  <a:pos x="8" y="64"/>
                </a:cxn>
                <a:cxn ang="0">
                  <a:pos x="19" y="54"/>
                </a:cxn>
                <a:cxn ang="0">
                  <a:pos x="46" y="35"/>
                </a:cxn>
                <a:cxn ang="0">
                  <a:pos x="54" y="28"/>
                </a:cxn>
                <a:cxn ang="0">
                  <a:pos x="60" y="24"/>
                </a:cxn>
                <a:cxn ang="0">
                  <a:pos x="61" y="20"/>
                </a:cxn>
                <a:cxn ang="0">
                  <a:pos x="63" y="17"/>
                </a:cxn>
                <a:cxn ang="0">
                  <a:pos x="65" y="13"/>
                </a:cxn>
                <a:cxn ang="0">
                  <a:pos x="68" y="11"/>
                </a:cxn>
                <a:cxn ang="0">
                  <a:pos x="72" y="8"/>
                </a:cxn>
                <a:cxn ang="0">
                  <a:pos x="75" y="6"/>
                </a:cxn>
                <a:cxn ang="0">
                  <a:pos x="78" y="4"/>
                </a:cxn>
                <a:cxn ang="0">
                  <a:pos x="80" y="2"/>
                </a:cxn>
                <a:cxn ang="0">
                  <a:pos x="82" y="0"/>
                </a:cxn>
              </a:cxnLst>
              <a:rect l="0" t="0" r="r" b="b"/>
              <a:pathLst>
                <a:path w="98" h="94">
                  <a:moveTo>
                    <a:pt x="82" y="0"/>
                  </a:moveTo>
                  <a:lnTo>
                    <a:pt x="85" y="0"/>
                  </a:lnTo>
                  <a:lnTo>
                    <a:pt x="87" y="1"/>
                  </a:lnTo>
                  <a:lnTo>
                    <a:pt x="89" y="4"/>
                  </a:lnTo>
                  <a:lnTo>
                    <a:pt x="94" y="9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6"/>
                  </a:lnTo>
                  <a:lnTo>
                    <a:pt x="97" y="24"/>
                  </a:lnTo>
                  <a:lnTo>
                    <a:pt x="93" y="35"/>
                  </a:lnTo>
                  <a:lnTo>
                    <a:pt x="85" y="45"/>
                  </a:lnTo>
                  <a:lnTo>
                    <a:pt x="71" y="57"/>
                  </a:lnTo>
                  <a:lnTo>
                    <a:pt x="60" y="68"/>
                  </a:lnTo>
                  <a:lnTo>
                    <a:pt x="48" y="82"/>
                  </a:lnTo>
                  <a:lnTo>
                    <a:pt x="42" y="89"/>
                  </a:lnTo>
                  <a:lnTo>
                    <a:pt x="38" y="93"/>
                  </a:lnTo>
                  <a:lnTo>
                    <a:pt x="35" y="94"/>
                  </a:lnTo>
                  <a:lnTo>
                    <a:pt x="31" y="94"/>
                  </a:lnTo>
                  <a:lnTo>
                    <a:pt x="23" y="93"/>
                  </a:lnTo>
                  <a:lnTo>
                    <a:pt x="12" y="91"/>
                  </a:lnTo>
                  <a:lnTo>
                    <a:pt x="4" y="87"/>
                  </a:lnTo>
                  <a:lnTo>
                    <a:pt x="0" y="80"/>
                  </a:lnTo>
                  <a:lnTo>
                    <a:pt x="1" y="74"/>
                  </a:lnTo>
                  <a:lnTo>
                    <a:pt x="8" y="64"/>
                  </a:lnTo>
                  <a:lnTo>
                    <a:pt x="19" y="54"/>
                  </a:lnTo>
                  <a:lnTo>
                    <a:pt x="46" y="35"/>
                  </a:lnTo>
                  <a:lnTo>
                    <a:pt x="54" y="28"/>
                  </a:lnTo>
                  <a:lnTo>
                    <a:pt x="60" y="24"/>
                  </a:lnTo>
                  <a:lnTo>
                    <a:pt x="61" y="20"/>
                  </a:lnTo>
                  <a:lnTo>
                    <a:pt x="63" y="17"/>
                  </a:lnTo>
                  <a:lnTo>
                    <a:pt x="65" y="13"/>
                  </a:lnTo>
                  <a:lnTo>
                    <a:pt x="68" y="11"/>
                  </a:lnTo>
                  <a:lnTo>
                    <a:pt x="72" y="8"/>
                  </a:lnTo>
                  <a:lnTo>
                    <a:pt x="75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7123113" y="4233863"/>
              <a:ext cx="79375" cy="730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0" y="2"/>
                </a:cxn>
                <a:cxn ang="0">
                  <a:pos x="50" y="9"/>
                </a:cxn>
                <a:cxn ang="0">
                  <a:pos x="47" y="18"/>
                </a:cxn>
                <a:cxn ang="0">
                  <a:pos x="43" y="29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29" y="43"/>
                </a:cxn>
                <a:cxn ang="0">
                  <a:pos x="25" y="4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7" y="44"/>
                </a:cxn>
                <a:cxn ang="0">
                  <a:pos x="14" y="44"/>
                </a:cxn>
                <a:cxn ang="0">
                  <a:pos x="13" y="41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7"/>
                </a:cxn>
                <a:cxn ang="0">
                  <a:pos x="0" y="13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9"/>
                </a:cxn>
                <a:cxn ang="0">
                  <a:pos x="11" y="11"/>
                </a:cxn>
                <a:cxn ang="0">
                  <a:pos x="15" y="13"/>
                </a:cxn>
                <a:cxn ang="0">
                  <a:pos x="18" y="13"/>
                </a:cxn>
                <a:cxn ang="0">
                  <a:pos x="21" y="14"/>
                </a:cxn>
                <a:cxn ang="0">
                  <a:pos x="25" y="13"/>
                </a:cxn>
                <a:cxn ang="0">
                  <a:pos x="31" y="10"/>
                </a:cxn>
                <a:cxn ang="0">
                  <a:pos x="37" y="6"/>
                </a:cxn>
                <a:cxn ang="0">
                  <a:pos x="43" y="2"/>
                </a:cxn>
                <a:cxn ang="0">
                  <a:pos x="47" y="0"/>
                </a:cxn>
              </a:cxnLst>
              <a:rect l="0" t="0" r="r" b="b"/>
              <a:pathLst>
                <a:path w="50" h="46">
                  <a:moveTo>
                    <a:pt x="47" y="0"/>
                  </a:moveTo>
                  <a:lnTo>
                    <a:pt x="50" y="2"/>
                  </a:lnTo>
                  <a:lnTo>
                    <a:pt x="50" y="9"/>
                  </a:lnTo>
                  <a:lnTo>
                    <a:pt x="47" y="18"/>
                  </a:lnTo>
                  <a:lnTo>
                    <a:pt x="43" y="29"/>
                  </a:lnTo>
                  <a:lnTo>
                    <a:pt x="37" y="37"/>
                  </a:lnTo>
                  <a:lnTo>
                    <a:pt x="32" y="43"/>
                  </a:lnTo>
                  <a:lnTo>
                    <a:pt x="29" y="43"/>
                  </a:lnTo>
                  <a:lnTo>
                    <a:pt x="25" y="4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7" y="44"/>
                  </a:lnTo>
                  <a:lnTo>
                    <a:pt x="14" y="44"/>
                  </a:lnTo>
                  <a:lnTo>
                    <a:pt x="13" y="41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8" y="13"/>
                  </a:lnTo>
                  <a:lnTo>
                    <a:pt x="21" y="14"/>
                  </a:lnTo>
                  <a:lnTo>
                    <a:pt x="25" y="13"/>
                  </a:lnTo>
                  <a:lnTo>
                    <a:pt x="31" y="10"/>
                  </a:lnTo>
                  <a:lnTo>
                    <a:pt x="37" y="6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6470650" y="3516313"/>
              <a:ext cx="857250" cy="690563"/>
            </a:xfrm>
            <a:custGeom>
              <a:avLst/>
              <a:gdLst/>
              <a:ahLst/>
              <a:cxnLst>
                <a:cxn ang="0">
                  <a:pos x="390" y="21"/>
                </a:cxn>
                <a:cxn ang="0">
                  <a:pos x="421" y="69"/>
                </a:cxn>
                <a:cxn ang="0">
                  <a:pos x="435" y="117"/>
                </a:cxn>
                <a:cxn ang="0">
                  <a:pos x="461" y="140"/>
                </a:cxn>
                <a:cxn ang="0">
                  <a:pos x="489" y="154"/>
                </a:cxn>
                <a:cxn ang="0">
                  <a:pos x="504" y="208"/>
                </a:cxn>
                <a:cxn ang="0">
                  <a:pos x="539" y="289"/>
                </a:cxn>
                <a:cxn ang="0">
                  <a:pos x="515" y="339"/>
                </a:cxn>
                <a:cxn ang="0">
                  <a:pos x="483" y="392"/>
                </a:cxn>
                <a:cxn ang="0">
                  <a:pos x="469" y="413"/>
                </a:cxn>
                <a:cxn ang="0">
                  <a:pos x="436" y="429"/>
                </a:cxn>
                <a:cxn ang="0">
                  <a:pos x="416" y="422"/>
                </a:cxn>
                <a:cxn ang="0">
                  <a:pos x="396" y="432"/>
                </a:cxn>
                <a:cxn ang="0">
                  <a:pos x="387" y="428"/>
                </a:cxn>
                <a:cxn ang="0">
                  <a:pos x="358" y="413"/>
                </a:cxn>
                <a:cxn ang="0">
                  <a:pos x="353" y="383"/>
                </a:cxn>
                <a:cxn ang="0">
                  <a:pos x="340" y="372"/>
                </a:cxn>
                <a:cxn ang="0">
                  <a:pos x="334" y="358"/>
                </a:cxn>
                <a:cxn ang="0">
                  <a:pos x="325" y="363"/>
                </a:cxn>
                <a:cxn ang="0">
                  <a:pos x="318" y="340"/>
                </a:cxn>
                <a:cxn ang="0">
                  <a:pos x="302" y="361"/>
                </a:cxn>
                <a:cxn ang="0">
                  <a:pos x="284" y="366"/>
                </a:cxn>
                <a:cxn ang="0">
                  <a:pos x="287" y="341"/>
                </a:cxn>
                <a:cxn ang="0">
                  <a:pos x="253" y="322"/>
                </a:cxn>
                <a:cxn ang="0">
                  <a:pos x="238" y="310"/>
                </a:cxn>
                <a:cxn ang="0">
                  <a:pos x="194" y="325"/>
                </a:cxn>
                <a:cxn ang="0">
                  <a:pos x="176" y="322"/>
                </a:cxn>
                <a:cxn ang="0">
                  <a:pos x="154" y="347"/>
                </a:cxn>
                <a:cxn ang="0">
                  <a:pos x="148" y="369"/>
                </a:cxn>
                <a:cxn ang="0">
                  <a:pos x="98" y="363"/>
                </a:cxn>
                <a:cxn ang="0">
                  <a:pos x="63" y="378"/>
                </a:cxn>
                <a:cxn ang="0">
                  <a:pos x="37" y="363"/>
                </a:cxn>
                <a:cxn ang="0">
                  <a:pos x="53" y="326"/>
                </a:cxn>
                <a:cxn ang="0">
                  <a:pos x="37" y="296"/>
                </a:cxn>
                <a:cxn ang="0">
                  <a:pos x="20" y="258"/>
                </a:cxn>
                <a:cxn ang="0">
                  <a:pos x="23" y="232"/>
                </a:cxn>
                <a:cxn ang="0">
                  <a:pos x="0" y="204"/>
                </a:cxn>
                <a:cxn ang="0">
                  <a:pos x="26" y="169"/>
                </a:cxn>
                <a:cxn ang="0">
                  <a:pos x="61" y="144"/>
                </a:cxn>
                <a:cxn ang="0">
                  <a:pos x="111" y="136"/>
                </a:cxn>
                <a:cxn ang="0">
                  <a:pos x="116" y="113"/>
                </a:cxn>
                <a:cxn ang="0">
                  <a:pos x="130" y="78"/>
                </a:cxn>
                <a:cxn ang="0">
                  <a:pos x="157" y="82"/>
                </a:cxn>
                <a:cxn ang="0">
                  <a:pos x="172" y="52"/>
                </a:cxn>
                <a:cxn ang="0">
                  <a:pos x="194" y="52"/>
                </a:cxn>
                <a:cxn ang="0">
                  <a:pos x="217" y="56"/>
                </a:cxn>
                <a:cxn ang="0">
                  <a:pos x="221" y="47"/>
                </a:cxn>
                <a:cxn ang="0">
                  <a:pos x="231" y="33"/>
                </a:cxn>
                <a:cxn ang="0">
                  <a:pos x="236" y="17"/>
                </a:cxn>
                <a:cxn ang="0">
                  <a:pos x="253" y="37"/>
                </a:cxn>
                <a:cxn ang="0">
                  <a:pos x="261" y="13"/>
                </a:cxn>
                <a:cxn ang="0">
                  <a:pos x="273" y="25"/>
                </a:cxn>
                <a:cxn ang="0">
                  <a:pos x="308" y="22"/>
                </a:cxn>
                <a:cxn ang="0">
                  <a:pos x="303" y="62"/>
                </a:cxn>
                <a:cxn ang="0">
                  <a:pos x="338" y="91"/>
                </a:cxn>
                <a:cxn ang="0">
                  <a:pos x="368" y="100"/>
                </a:cxn>
                <a:cxn ang="0">
                  <a:pos x="373" y="41"/>
                </a:cxn>
                <a:cxn ang="0">
                  <a:pos x="381" y="0"/>
                </a:cxn>
              </a:cxnLst>
              <a:rect l="0" t="0" r="r" b="b"/>
              <a:pathLst>
                <a:path w="540" h="435">
                  <a:moveTo>
                    <a:pt x="381" y="0"/>
                  </a:moveTo>
                  <a:lnTo>
                    <a:pt x="383" y="2"/>
                  </a:lnTo>
                  <a:lnTo>
                    <a:pt x="385" y="10"/>
                  </a:lnTo>
                  <a:lnTo>
                    <a:pt x="390" y="21"/>
                  </a:lnTo>
                  <a:lnTo>
                    <a:pt x="395" y="33"/>
                  </a:lnTo>
                  <a:lnTo>
                    <a:pt x="401" y="43"/>
                  </a:lnTo>
                  <a:lnTo>
                    <a:pt x="411" y="56"/>
                  </a:lnTo>
                  <a:lnTo>
                    <a:pt x="421" y="69"/>
                  </a:lnTo>
                  <a:lnTo>
                    <a:pt x="428" y="82"/>
                  </a:lnTo>
                  <a:lnTo>
                    <a:pt x="431" y="92"/>
                  </a:lnTo>
                  <a:lnTo>
                    <a:pt x="433" y="104"/>
                  </a:lnTo>
                  <a:lnTo>
                    <a:pt x="435" y="117"/>
                  </a:lnTo>
                  <a:lnTo>
                    <a:pt x="439" y="126"/>
                  </a:lnTo>
                  <a:lnTo>
                    <a:pt x="444" y="133"/>
                  </a:lnTo>
                  <a:lnTo>
                    <a:pt x="451" y="137"/>
                  </a:lnTo>
                  <a:lnTo>
                    <a:pt x="461" y="140"/>
                  </a:lnTo>
                  <a:lnTo>
                    <a:pt x="472" y="143"/>
                  </a:lnTo>
                  <a:lnTo>
                    <a:pt x="480" y="145"/>
                  </a:lnTo>
                  <a:lnTo>
                    <a:pt x="487" y="148"/>
                  </a:lnTo>
                  <a:lnTo>
                    <a:pt x="489" y="154"/>
                  </a:lnTo>
                  <a:lnTo>
                    <a:pt x="489" y="163"/>
                  </a:lnTo>
                  <a:lnTo>
                    <a:pt x="492" y="177"/>
                  </a:lnTo>
                  <a:lnTo>
                    <a:pt x="498" y="192"/>
                  </a:lnTo>
                  <a:lnTo>
                    <a:pt x="504" y="208"/>
                  </a:lnTo>
                  <a:lnTo>
                    <a:pt x="511" y="222"/>
                  </a:lnTo>
                  <a:lnTo>
                    <a:pt x="519" y="237"/>
                  </a:lnTo>
                  <a:lnTo>
                    <a:pt x="533" y="273"/>
                  </a:lnTo>
                  <a:lnTo>
                    <a:pt x="539" y="289"/>
                  </a:lnTo>
                  <a:lnTo>
                    <a:pt x="540" y="302"/>
                  </a:lnTo>
                  <a:lnTo>
                    <a:pt x="536" y="314"/>
                  </a:lnTo>
                  <a:lnTo>
                    <a:pt x="526" y="326"/>
                  </a:lnTo>
                  <a:lnTo>
                    <a:pt x="515" y="339"/>
                  </a:lnTo>
                  <a:lnTo>
                    <a:pt x="503" y="351"/>
                  </a:lnTo>
                  <a:lnTo>
                    <a:pt x="495" y="361"/>
                  </a:lnTo>
                  <a:lnTo>
                    <a:pt x="487" y="377"/>
                  </a:lnTo>
                  <a:lnTo>
                    <a:pt x="483" y="392"/>
                  </a:lnTo>
                  <a:lnTo>
                    <a:pt x="478" y="403"/>
                  </a:lnTo>
                  <a:lnTo>
                    <a:pt x="477" y="406"/>
                  </a:lnTo>
                  <a:lnTo>
                    <a:pt x="472" y="411"/>
                  </a:lnTo>
                  <a:lnTo>
                    <a:pt x="469" y="413"/>
                  </a:lnTo>
                  <a:lnTo>
                    <a:pt x="465" y="414"/>
                  </a:lnTo>
                  <a:lnTo>
                    <a:pt x="459" y="415"/>
                  </a:lnTo>
                  <a:lnTo>
                    <a:pt x="443" y="424"/>
                  </a:lnTo>
                  <a:lnTo>
                    <a:pt x="436" y="429"/>
                  </a:lnTo>
                  <a:lnTo>
                    <a:pt x="431" y="432"/>
                  </a:lnTo>
                  <a:lnTo>
                    <a:pt x="428" y="430"/>
                  </a:lnTo>
                  <a:lnTo>
                    <a:pt x="422" y="426"/>
                  </a:lnTo>
                  <a:lnTo>
                    <a:pt x="416" y="422"/>
                  </a:lnTo>
                  <a:lnTo>
                    <a:pt x="409" y="421"/>
                  </a:lnTo>
                  <a:lnTo>
                    <a:pt x="403" y="422"/>
                  </a:lnTo>
                  <a:lnTo>
                    <a:pt x="399" y="430"/>
                  </a:lnTo>
                  <a:lnTo>
                    <a:pt x="396" y="432"/>
                  </a:lnTo>
                  <a:lnTo>
                    <a:pt x="395" y="435"/>
                  </a:lnTo>
                  <a:lnTo>
                    <a:pt x="391" y="435"/>
                  </a:lnTo>
                  <a:lnTo>
                    <a:pt x="390" y="432"/>
                  </a:lnTo>
                  <a:lnTo>
                    <a:pt x="387" y="428"/>
                  </a:lnTo>
                  <a:lnTo>
                    <a:pt x="380" y="420"/>
                  </a:lnTo>
                  <a:lnTo>
                    <a:pt x="370" y="415"/>
                  </a:lnTo>
                  <a:lnTo>
                    <a:pt x="364" y="414"/>
                  </a:lnTo>
                  <a:lnTo>
                    <a:pt x="358" y="413"/>
                  </a:lnTo>
                  <a:lnTo>
                    <a:pt x="357" y="409"/>
                  </a:lnTo>
                  <a:lnTo>
                    <a:pt x="355" y="400"/>
                  </a:lnTo>
                  <a:lnTo>
                    <a:pt x="355" y="385"/>
                  </a:lnTo>
                  <a:lnTo>
                    <a:pt x="353" y="383"/>
                  </a:lnTo>
                  <a:lnTo>
                    <a:pt x="351" y="380"/>
                  </a:lnTo>
                  <a:lnTo>
                    <a:pt x="349" y="377"/>
                  </a:lnTo>
                  <a:lnTo>
                    <a:pt x="343" y="374"/>
                  </a:lnTo>
                  <a:lnTo>
                    <a:pt x="340" y="372"/>
                  </a:lnTo>
                  <a:lnTo>
                    <a:pt x="336" y="363"/>
                  </a:lnTo>
                  <a:lnTo>
                    <a:pt x="336" y="356"/>
                  </a:lnTo>
                  <a:lnTo>
                    <a:pt x="335" y="356"/>
                  </a:lnTo>
                  <a:lnTo>
                    <a:pt x="334" y="358"/>
                  </a:lnTo>
                  <a:lnTo>
                    <a:pt x="334" y="361"/>
                  </a:lnTo>
                  <a:lnTo>
                    <a:pt x="328" y="366"/>
                  </a:lnTo>
                  <a:lnTo>
                    <a:pt x="327" y="366"/>
                  </a:lnTo>
                  <a:lnTo>
                    <a:pt x="325" y="363"/>
                  </a:lnTo>
                  <a:lnTo>
                    <a:pt x="324" y="356"/>
                  </a:lnTo>
                  <a:lnTo>
                    <a:pt x="324" y="340"/>
                  </a:lnTo>
                  <a:lnTo>
                    <a:pt x="323" y="339"/>
                  </a:lnTo>
                  <a:lnTo>
                    <a:pt x="318" y="340"/>
                  </a:lnTo>
                  <a:lnTo>
                    <a:pt x="312" y="346"/>
                  </a:lnTo>
                  <a:lnTo>
                    <a:pt x="306" y="351"/>
                  </a:lnTo>
                  <a:lnTo>
                    <a:pt x="303" y="355"/>
                  </a:lnTo>
                  <a:lnTo>
                    <a:pt x="302" y="361"/>
                  </a:lnTo>
                  <a:lnTo>
                    <a:pt x="298" y="365"/>
                  </a:lnTo>
                  <a:lnTo>
                    <a:pt x="295" y="365"/>
                  </a:lnTo>
                  <a:lnTo>
                    <a:pt x="291" y="366"/>
                  </a:lnTo>
                  <a:lnTo>
                    <a:pt x="284" y="366"/>
                  </a:lnTo>
                  <a:lnTo>
                    <a:pt x="282" y="363"/>
                  </a:lnTo>
                  <a:lnTo>
                    <a:pt x="283" y="356"/>
                  </a:lnTo>
                  <a:lnTo>
                    <a:pt x="286" y="350"/>
                  </a:lnTo>
                  <a:lnTo>
                    <a:pt x="287" y="341"/>
                  </a:lnTo>
                  <a:lnTo>
                    <a:pt x="283" y="335"/>
                  </a:lnTo>
                  <a:lnTo>
                    <a:pt x="275" y="329"/>
                  </a:lnTo>
                  <a:lnTo>
                    <a:pt x="264" y="326"/>
                  </a:lnTo>
                  <a:lnTo>
                    <a:pt x="253" y="322"/>
                  </a:lnTo>
                  <a:lnTo>
                    <a:pt x="247" y="317"/>
                  </a:lnTo>
                  <a:lnTo>
                    <a:pt x="247" y="313"/>
                  </a:lnTo>
                  <a:lnTo>
                    <a:pt x="245" y="311"/>
                  </a:lnTo>
                  <a:lnTo>
                    <a:pt x="238" y="310"/>
                  </a:lnTo>
                  <a:lnTo>
                    <a:pt x="228" y="311"/>
                  </a:lnTo>
                  <a:lnTo>
                    <a:pt x="212" y="317"/>
                  </a:lnTo>
                  <a:lnTo>
                    <a:pt x="201" y="321"/>
                  </a:lnTo>
                  <a:lnTo>
                    <a:pt x="194" y="325"/>
                  </a:lnTo>
                  <a:lnTo>
                    <a:pt x="193" y="326"/>
                  </a:lnTo>
                  <a:lnTo>
                    <a:pt x="190" y="325"/>
                  </a:lnTo>
                  <a:lnTo>
                    <a:pt x="184" y="324"/>
                  </a:lnTo>
                  <a:lnTo>
                    <a:pt x="176" y="322"/>
                  </a:lnTo>
                  <a:lnTo>
                    <a:pt x="168" y="322"/>
                  </a:lnTo>
                  <a:lnTo>
                    <a:pt x="161" y="326"/>
                  </a:lnTo>
                  <a:lnTo>
                    <a:pt x="157" y="335"/>
                  </a:lnTo>
                  <a:lnTo>
                    <a:pt x="154" y="347"/>
                  </a:lnTo>
                  <a:lnTo>
                    <a:pt x="152" y="358"/>
                  </a:lnTo>
                  <a:lnTo>
                    <a:pt x="150" y="366"/>
                  </a:lnTo>
                  <a:lnTo>
                    <a:pt x="150" y="370"/>
                  </a:lnTo>
                  <a:lnTo>
                    <a:pt x="148" y="369"/>
                  </a:lnTo>
                  <a:lnTo>
                    <a:pt x="141" y="367"/>
                  </a:lnTo>
                  <a:lnTo>
                    <a:pt x="112" y="359"/>
                  </a:lnTo>
                  <a:lnTo>
                    <a:pt x="107" y="359"/>
                  </a:lnTo>
                  <a:lnTo>
                    <a:pt x="98" y="363"/>
                  </a:lnTo>
                  <a:lnTo>
                    <a:pt x="90" y="369"/>
                  </a:lnTo>
                  <a:lnTo>
                    <a:pt x="79" y="374"/>
                  </a:lnTo>
                  <a:lnTo>
                    <a:pt x="71" y="377"/>
                  </a:lnTo>
                  <a:lnTo>
                    <a:pt x="63" y="378"/>
                  </a:lnTo>
                  <a:lnTo>
                    <a:pt x="55" y="378"/>
                  </a:lnTo>
                  <a:lnTo>
                    <a:pt x="48" y="376"/>
                  </a:lnTo>
                  <a:lnTo>
                    <a:pt x="42" y="370"/>
                  </a:lnTo>
                  <a:lnTo>
                    <a:pt x="37" y="363"/>
                  </a:lnTo>
                  <a:lnTo>
                    <a:pt x="34" y="356"/>
                  </a:lnTo>
                  <a:lnTo>
                    <a:pt x="34" y="350"/>
                  </a:lnTo>
                  <a:lnTo>
                    <a:pt x="50" y="333"/>
                  </a:lnTo>
                  <a:lnTo>
                    <a:pt x="53" y="326"/>
                  </a:lnTo>
                  <a:lnTo>
                    <a:pt x="52" y="319"/>
                  </a:lnTo>
                  <a:lnTo>
                    <a:pt x="45" y="310"/>
                  </a:lnTo>
                  <a:lnTo>
                    <a:pt x="40" y="303"/>
                  </a:lnTo>
                  <a:lnTo>
                    <a:pt x="37" y="296"/>
                  </a:lnTo>
                  <a:lnTo>
                    <a:pt x="37" y="287"/>
                  </a:lnTo>
                  <a:lnTo>
                    <a:pt x="34" y="280"/>
                  </a:lnTo>
                  <a:lnTo>
                    <a:pt x="27" y="270"/>
                  </a:lnTo>
                  <a:lnTo>
                    <a:pt x="20" y="258"/>
                  </a:lnTo>
                  <a:lnTo>
                    <a:pt x="18" y="247"/>
                  </a:lnTo>
                  <a:lnTo>
                    <a:pt x="19" y="239"/>
                  </a:lnTo>
                  <a:lnTo>
                    <a:pt x="23" y="235"/>
                  </a:lnTo>
                  <a:lnTo>
                    <a:pt x="23" y="232"/>
                  </a:lnTo>
                  <a:lnTo>
                    <a:pt x="19" y="226"/>
                  </a:lnTo>
                  <a:lnTo>
                    <a:pt x="5" y="215"/>
                  </a:lnTo>
                  <a:lnTo>
                    <a:pt x="1" y="210"/>
                  </a:lnTo>
                  <a:lnTo>
                    <a:pt x="0" y="204"/>
                  </a:lnTo>
                  <a:lnTo>
                    <a:pt x="3" y="196"/>
                  </a:lnTo>
                  <a:lnTo>
                    <a:pt x="14" y="180"/>
                  </a:lnTo>
                  <a:lnTo>
                    <a:pt x="19" y="174"/>
                  </a:lnTo>
                  <a:lnTo>
                    <a:pt x="26" y="169"/>
                  </a:lnTo>
                  <a:lnTo>
                    <a:pt x="35" y="161"/>
                  </a:lnTo>
                  <a:lnTo>
                    <a:pt x="46" y="152"/>
                  </a:lnTo>
                  <a:lnTo>
                    <a:pt x="56" y="147"/>
                  </a:lnTo>
                  <a:lnTo>
                    <a:pt x="61" y="144"/>
                  </a:lnTo>
                  <a:lnTo>
                    <a:pt x="79" y="144"/>
                  </a:lnTo>
                  <a:lnTo>
                    <a:pt x="89" y="141"/>
                  </a:lnTo>
                  <a:lnTo>
                    <a:pt x="94" y="139"/>
                  </a:lnTo>
                  <a:lnTo>
                    <a:pt x="111" y="136"/>
                  </a:lnTo>
                  <a:lnTo>
                    <a:pt x="116" y="135"/>
                  </a:lnTo>
                  <a:lnTo>
                    <a:pt x="119" y="132"/>
                  </a:lnTo>
                  <a:lnTo>
                    <a:pt x="119" y="125"/>
                  </a:lnTo>
                  <a:lnTo>
                    <a:pt x="116" y="113"/>
                  </a:lnTo>
                  <a:lnTo>
                    <a:pt x="116" y="87"/>
                  </a:lnTo>
                  <a:lnTo>
                    <a:pt x="117" y="80"/>
                  </a:lnTo>
                  <a:lnTo>
                    <a:pt x="122" y="78"/>
                  </a:lnTo>
                  <a:lnTo>
                    <a:pt x="130" y="78"/>
                  </a:lnTo>
                  <a:lnTo>
                    <a:pt x="138" y="81"/>
                  </a:lnTo>
                  <a:lnTo>
                    <a:pt x="146" y="82"/>
                  </a:lnTo>
                  <a:lnTo>
                    <a:pt x="153" y="84"/>
                  </a:lnTo>
                  <a:lnTo>
                    <a:pt x="157" y="82"/>
                  </a:lnTo>
                  <a:lnTo>
                    <a:pt x="160" y="76"/>
                  </a:lnTo>
                  <a:lnTo>
                    <a:pt x="164" y="66"/>
                  </a:lnTo>
                  <a:lnTo>
                    <a:pt x="168" y="58"/>
                  </a:lnTo>
                  <a:lnTo>
                    <a:pt x="172" y="52"/>
                  </a:lnTo>
                  <a:lnTo>
                    <a:pt x="178" y="48"/>
                  </a:lnTo>
                  <a:lnTo>
                    <a:pt x="182" y="45"/>
                  </a:lnTo>
                  <a:lnTo>
                    <a:pt x="187" y="45"/>
                  </a:lnTo>
                  <a:lnTo>
                    <a:pt x="194" y="52"/>
                  </a:lnTo>
                  <a:lnTo>
                    <a:pt x="201" y="61"/>
                  </a:lnTo>
                  <a:lnTo>
                    <a:pt x="208" y="65"/>
                  </a:lnTo>
                  <a:lnTo>
                    <a:pt x="213" y="63"/>
                  </a:lnTo>
                  <a:lnTo>
                    <a:pt x="217" y="56"/>
                  </a:lnTo>
                  <a:lnTo>
                    <a:pt x="219" y="52"/>
                  </a:lnTo>
                  <a:lnTo>
                    <a:pt x="220" y="50"/>
                  </a:lnTo>
                  <a:lnTo>
                    <a:pt x="220" y="48"/>
                  </a:lnTo>
                  <a:lnTo>
                    <a:pt x="221" y="47"/>
                  </a:lnTo>
                  <a:lnTo>
                    <a:pt x="221" y="44"/>
                  </a:lnTo>
                  <a:lnTo>
                    <a:pt x="225" y="40"/>
                  </a:lnTo>
                  <a:lnTo>
                    <a:pt x="228" y="36"/>
                  </a:lnTo>
                  <a:lnTo>
                    <a:pt x="231" y="33"/>
                  </a:lnTo>
                  <a:lnTo>
                    <a:pt x="232" y="29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7"/>
                  </a:lnTo>
                  <a:lnTo>
                    <a:pt x="245" y="28"/>
                  </a:lnTo>
                  <a:lnTo>
                    <a:pt x="249" y="32"/>
                  </a:lnTo>
                  <a:lnTo>
                    <a:pt x="250" y="34"/>
                  </a:lnTo>
                  <a:lnTo>
                    <a:pt x="253" y="37"/>
                  </a:lnTo>
                  <a:lnTo>
                    <a:pt x="253" y="21"/>
                  </a:lnTo>
                  <a:lnTo>
                    <a:pt x="256" y="15"/>
                  </a:lnTo>
                  <a:lnTo>
                    <a:pt x="258" y="13"/>
                  </a:lnTo>
                  <a:lnTo>
                    <a:pt x="261" y="13"/>
                  </a:lnTo>
                  <a:lnTo>
                    <a:pt x="267" y="18"/>
                  </a:lnTo>
                  <a:lnTo>
                    <a:pt x="269" y="19"/>
                  </a:lnTo>
                  <a:lnTo>
                    <a:pt x="272" y="22"/>
                  </a:lnTo>
                  <a:lnTo>
                    <a:pt x="273" y="25"/>
                  </a:lnTo>
                  <a:lnTo>
                    <a:pt x="275" y="25"/>
                  </a:lnTo>
                  <a:lnTo>
                    <a:pt x="279" y="24"/>
                  </a:lnTo>
                  <a:lnTo>
                    <a:pt x="288" y="22"/>
                  </a:lnTo>
                  <a:lnTo>
                    <a:pt x="308" y="22"/>
                  </a:lnTo>
                  <a:lnTo>
                    <a:pt x="313" y="26"/>
                  </a:lnTo>
                  <a:lnTo>
                    <a:pt x="313" y="33"/>
                  </a:lnTo>
                  <a:lnTo>
                    <a:pt x="305" y="52"/>
                  </a:lnTo>
                  <a:lnTo>
                    <a:pt x="303" y="62"/>
                  </a:lnTo>
                  <a:lnTo>
                    <a:pt x="305" y="69"/>
                  </a:lnTo>
                  <a:lnTo>
                    <a:pt x="314" y="76"/>
                  </a:lnTo>
                  <a:lnTo>
                    <a:pt x="327" y="84"/>
                  </a:lnTo>
                  <a:lnTo>
                    <a:pt x="338" y="91"/>
                  </a:lnTo>
                  <a:lnTo>
                    <a:pt x="351" y="102"/>
                  </a:lnTo>
                  <a:lnTo>
                    <a:pt x="358" y="106"/>
                  </a:lnTo>
                  <a:lnTo>
                    <a:pt x="364" y="106"/>
                  </a:lnTo>
                  <a:lnTo>
                    <a:pt x="368" y="100"/>
                  </a:lnTo>
                  <a:lnTo>
                    <a:pt x="372" y="88"/>
                  </a:lnTo>
                  <a:lnTo>
                    <a:pt x="376" y="74"/>
                  </a:lnTo>
                  <a:lnTo>
                    <a:pt x="379" y="61"/>
                  </a:lnTo>
                  <a:lnTo>
                    <a:pt x="373" y="41"/>
                  </a:lnTo>
                  <a:lnTo>
                    <a:pt x="373" y="28"/>
                  </a:lnTo>
                  <a:lnTo>
                    <a:pt x="376" y="15"/>
                  </a:lnTo>
                  <a:lnTo>
                    <a:pt x="379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7793038" y="3649663"/>
              <a:ext cx="49213" cy="428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8" y="0"/>
                </a:cxn>
                <a:cxn ang="0">
                  <a:pos x="31" y="4"/>
                </a:cxn>
                <a:cxn ang="0">
                  <a:pos x="28" y="9"/>
                </a:cxn>
                <a:cxn ang="0">
                  <a:pos x="23" y="18"/>
                </a:cxn>
                <a:cxn ang="0">
                  <a:pos x="15" y="23"/>
                </a:cxn>
                <a:cxn ang="0">
                  <a:pos x="8" y="27"/>
                </a:cxn>
                <a:cxn ang="0">
                  <a:pos x="0" y="26"/>
                </a:cxn>
                <a:cxn ang="0">
                  <a:pos x="1" y="23"/>
                </a:cxn>
                <a:cxn ang="0">
                  <a:pos x="5" y="18"/>
                </a:cxn>
                <a:cxn ang="0">
                  <a:pos x="11" y="11"/>
                </a:cxn>
                <a:cxn ang="0">
                  <a:pos x="16" y="5"/>
                </a:cxn>
                <a:cxn ang="0">
                  <a:pos x="23" y="0"/>
                </a:cxn>
              </a:cxnLst>
              <a:rect l="0" t="0" r="r" b="b"/>
              <a:pathLst>
                <a:path w="31" h="27">
                  <a:moveTo>
                    <a:pt x="23" y="0"/>
                  </a:moveTo>
                  <a:lnTo>
                    <a:pt x="28" y="0"/>
                  </a:lnTo>
                  <a:lnTo>
                    <a:pt x="31" y="4"/>
                  </a:lnTo>
                  <a:lnTo>
                    <a:pt x="28" y="9"/>
                  </a:lnTo>
                  <a:lnTo>
                    <a:pt x="23" y="18"/>
                  </a:lnTo>
                  <a:lnTo>
                    <a:pt x="15" y="23"/>
                  </a:lnTo>
                  <a:lnTo>
                    <a:pt x="8" y="27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5" y="18"/>
                  </a:lnTo>
                  <a:lnTo>
                    <a:pt x="11" y="11"/>
                  </a:lnTo>
                  <a:lnTo>
                    <a:pt x="16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524750" y="3757613"/>
              <a:ext cx="50800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21" y="6"/>
                </a:cxn>
                <a:cxn ang="0">
                  <a:pos x="28" y="11"/>
                </a:cxn>
                <a:cxn ang="0">
                  <a:pos x="30" y="17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29"/>
                </a:cxn>
                <a:cxn ang="0">
                  <a:pos x="15" y="25"/>
                </a:cxn>
                <a:cxn ang="0">
                  <a:pos x="10" y="17"/>
                </a:cxn>
                <a:cxn ang="0">
                  <a:pos x="9" y="14"/>
                </a:cxn>
                <a:cxn ang="0">
                  <a:pos x="6" y="11"/>
                </a:cxn>
                <a:cxn ang="0">
                  <a:pos x="4" y="9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2" h="29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21" y="6"/>
                  </a:lnTo>
                  <a:lnTo>
                    <a:pt x="28" y="11"/>
                  </a:lnTo>
                  <a:lnTo>
                    <a:pt x="30" y="17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29"/>
                  </a:lnTo>
                  <a:lnTo>
                    <a:pt x="15" y="25"/>
                  </a:lnTo>
                  <a:lnTo>
                    <a:pt x="10" y="17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4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129338" y="3133725"/>
              <a:ext cx="228600" cy="2809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0"/>
                </a:cxn>
                <a:cxn ang="0">
                  <a:pos x="21" y="4"/>
                </a:cxn>
                <a:cxn ang="0">
                  <a:pos x="30" y="11"/>
                </a:cxn>
                <a:cxn ang="0">
                  <a:pos x="41" y="21"/>
                </a:cxn>
                <a:cxn ang="0">
                  <a:pos x="54" y="32"/>
                </a:cxn>
                <a:cxn ang="0">
                  <a:pos x="67" y="47"/>
                </a:cxn>
                <a:cxn ang="0">
                  <a:pos x="80" y="60"/>
                </a:cxn>
                <a:cxn ang="0">
                  <a:pos x="93" y="71"/>
                </a:cxn>
                <a:cxn ang="0">
                  <a:pos x="105" y="82"/>
                </a:cxn>
                <a:cxn ang="0">
                  <a:pos x="115" y="92"/>
                </a:cxn>
                <a:cxn ang="0">
                  <a:pos x="123" y="101"/>
                </a:cxn>
                <a:cxn ang="0">
                  <a:pos x="129" y="108"/>
                </a:cxn>
                <a:cxn ang="0">
                  <a:pos x="136" y="111"/>
                </a:cxn>
                <a:cxn ang="0">
                  <a:pos x="138" y="111"/>
                </a:cxn>
                <a:cxn ang="0">
                  <a:pos x="141" y="112"/>
                </a:cxn>
                <a:cxn ang="0">
                  <a:pos x="144" y="118"/>
                </a:cxn>
                <a:cxn ang="0">
                  <a:pos x="144" y="122"/>
                </a:cxn>
                <a:cxn ang="0">
                  <a:pos x="142" y="125"/>
                </a:cxn>
                <a:cxn ang="0">
                  <a:pos x="141" y="129"/>
                </a:cxn>
                <a:cxn ang="0">
                  <a:pos x="137" y="138"/>
                </a:cxn>
                <a:cxn ang="0">
                  <a:pos x="134" y="152"/>
                </a:cxn>
                <a:cxn ang="0">
                  <a:pos x="133" y="167"/>
                </a:cxn>
                <a:cxn ang="0">
                  <a:pos x="133" y="171"/>
                </a:cxn>
                <a:cxn ang="0">
                  <a:pos x="130" y="177"/>
                </a:cxn>
                <a:cxn ang="0">
                  <a:pos x="127" y="177"/>
                </a:cxn>
                <a:cxn ang="0">
                  <a:pos x="125" y="175"/>
                </a:cxn>
                <a:cxn ang="0">
                  <a:pos x="121" y="171"/>
                </a:cxn>
                <a:cxn ang="0">
                  <a:pos x="119" y="167"/>
                </a:cxn>
                <a:cxn ang="0">
                  <a:pos x="114" y="162"/>
                </a:cxn>
                <a:cxn ang="0">
                  <a:pos x="103" y="156"/>
                </a:cxn>
                <a:cxn ang="0">
                  <a:pos x="90" y="152"/>
                </a:cxn>
                <a:cxn ang="0">
                  <a:pos x="80" y="148"/>
                </a:cxn>
                <a:cxn ang="0">
                  <a:pos x="73" y="144"/>
                </a:cxn>
                <a:cxn ang="0">
                  <a:pos x="69" y="137"/>
                </a:cxn>
                <a:cxn ang="0">
                  <a:pos x="64" y="123"/>
                </a:cxn>
                <a:cxn ang="0">
                  <a:pos x="62" y="107"/>
                </a:cxn>
                <a:cxn ang="0">
                  <a:pos x="59" y="92"/>
                </a:cxn>
                <a:cxn ang="0">
                  <a:pos x="58" y="81"/>
                </a:cxn>
                <a:cxn ang="0">
                  <a:pos x="55" y="73"/>
                </a:cxn>
                <a:cxn ang="0">
                  <a:pos x="49" y="63"/>
                </a:cxn>
                <a:cxn ang="0">
                  <a:pos x="43" y="54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6" y="34"/>
                </a:cxn>
                <a:cxn ang="0">
                  <a:pos x="18" y="26"/>
                </a:cxn>
                <a:cxn ang="0">
                  <a:pos x="11" y="2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144" h="177">
                  <a:moveTo>
                    <a:pt x="3" y="0"/>
                  </a:moveTo>
                  <a:lnTo>
                    <a:pt x="11" y="0"/>
                  </a:lnTo>
                  <a:lnTo>
                    <a:pt x="21" y="4"/>
                  </a:lnTo>
                  <a:lnTo>
                    <a:pt x="30" y="11"/>
                  </a:lnTo>
                  <a:lnTo>
                    <a:pt x="41" y="21"/>
                  </a:lnTo>
                  <a:lnTo>
                    <a:pt x="54" y="32"/>
                  </a:lnTo>
                  <a:lnTo>
                    <a:pt x="67" y="47"/>
                  </a:lnTo>
                  <a:lnTo>
                    <a:pt x="80" y="60"/>
                  </a:lnTo>
                  <a:lnTo>
                    <a:pt x="93" y="71"/>
                  </a:lnTo>
                  <a:lnTo>
                    <a:pt x="105" y="82"/>
                  </a:lnTo>
                  <a:lnTo>
                    <a:pt x="115" y="92"/>
                  </a:lnTo>
                  <a:lnTo>
                    <a:pt x="123" y="101"/>
                  </a:lnTo>
                  <a:lnTo>
                    <a:pt x="129" y="108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41" y="112"/>
                  </a:lnTo>
                  <a:lnTo>
                    <a:pt x="144" y="118"/>
                  </a:lnTo>
                  <a:lnTo>
                    <a:pt x="144" y="122"/>
                  </a:lnTo>
                  <a:lnTo>
                    <a:pt x="142" y="125"/>
                  </a:lnTo>
                  <a:lnTo>
                    <a:pt x="141" y="129"/>
                  </a:lnTo>
                  <a:lnTo>
                    <a:pt x="137" y="138"/>
                  </a:lnTo>
                  <a:lnTo>
                    <a:pt x="134" y="152"/>
                  </a:lnTo>
                  <a:lnTo>
                    <a:pt x="133" y="167"/>
                  </a:lnTo>
                  <a:lnTo>
                    <a:pt x="133" y="171"/>
                  </a:lnTo>
                  <a:lnTo>
                    <a:pt x="130" y="177"/>
                  </a:lnTo>
                  <a:lnTo>
                    <a:pt x="127" y="177"/>
                  </a:lnTo>
                  <a:lnTo>
                    <a:pt x="125" y="175"/>
                  </a:lnTo>
                  <a:lnTo>
                    <a:pt x="121" y="171"/>
                  </a:lnTo>
                  <a:lnTo>
                    <a:pt x="119" y="167"/>
                  </a:lnTo>
                  <a:lnTo>
                    <a:pt x="114" y="162"/>
                  </a:lnTo>
                  <a:lnTo>
                    <a:pt x="103" y="156"/>
                  </a:lnTo>
                  <a:lnTo>
                    <a:pt x="90" y="152"/>
                  </a:lnTo>
                  <a:lnTo>
                    <a:pt x="80" y="148"/>
                  </a:lnTo>
                  <a:lnTo>
                    <a:pt x="73" y="144"/>
                  </a:lnTo>
                  <a:lnTo>
                    <a:pt x="69" y="137"/>
                  </a:lnTo>
                  <a:lnTo>
                    <a:pt x="64" y="123"/>
                  </a:lnTo>
                  <a:lnTo>
                    <a:pt x="62" y="107"/>
                  </a:lnTo>
                  <a:lnTo>
                    <a:pt x="59" y="92"/>
                  </a:lnTo>
                  <a:lnTo>
                    <a:pt x="58" y="81"/>
                  </a:lnTo>
                  <a:lnTo>
                    <a:pt x="55" y="73"/>
                  </a:lnTo>
                  <a:lnTo>
                    <a:pt x="49" y="63"/>
                  </a:lnTo>
                  <a:lnTo>
                    <a:pt x="43" y="54"/>
                  </a:lnTo>
                  <a:lnTo>
                    <a:pt x="36" y="45"/>
                  </a:lnTo>
                  <a:lnTo>
                    <a:pt x="29" y="38"/>
                  </a:lnTo>
                  <a:lnTo>
                    <a:pt x="26" y="34"/>
                  </a:lnTo>
                  <a:lnTo>
                    <a:pt x="18" y="26"/>
                  </a:lnTo>
                  <a:lnTo>
                    <a:pt x="11" y="2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189663" y="3025775"/>
              <a:ext cx="133350" cy="2190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2"/>
                </a:cxn>
                <a:cxn ang="0">
                  <a:pos x="14" y="6"/>
                </a:cxn>
                <a:cxn ang="0">
                  <a:pos x="28" y="23"/>
                </a:cxn>
                <a:cxn ang="0">
                  <a:pos x="32" y="30"/>
                </a:cxn>
                <a:cxn ang="0">
                  <a:pos x="37" y="38"/>
                </a:cxn>
                <a:cxn ang="0">
                  <a:pos x="46" y="46"/>
                </a:cxn>
                <a:cxn ang="0">
                  <a:pos x="54" y="58"/>
                </a:cxn>
                <a:cxn ang="0">
                  <a:pos x="61" y="74"/>
                </a:cxn>
                <a:cxn ang="0">
                  <a:pos x="66" y="87"/>
                </a:cxn>
                <a:cxn ang="0">
                  <a:pos x="72" y="106"/>
                </a:cxn>
                <a:cxn ang="0">
                  <a:pos x="83" y="126"/>
                </a:cxn>
                <a:cxn ang="0">
                  <a:pos x="84" y="128"/>
                </a:cxn>
                <a:cxn ang="0">
                  <a:pos x="80" y="137"/>
                </a:cxn>
                <a:cxn ang="0">
                  <a:pos x="76" y="138"/>
                </a:cxn>
                <a:cxn ang="0">
                  <a:pos x="70" y="135"/>
                </a:cxn>
                <a:cxn ang="0">
                  <a:pos x="63" y="130"/>
                </a:cxn>
                <a:cxn ang="0">
                  <a:pos x="55" y="122"/>
                </a:cxn>
                <a:cxn ang="0">
                  <a:pos x="47" y="115"/>
                </a:cxn>
                <a:cxn ang="0">
                  <a:pos x="42" y="108"/>
                </a:cxn>
                <a:cxn ang="0">
                  <a:pos x="37" y="98"/>
                </a:cxn>
                <a:cxn ang="0">
                  <a:pos x="32" y="85"/>
                </a:cxn>
                <a:cxn ang="0">
                  <a:pos x="26" y="69"/>
                </a:cxn>
                <a:cxn ang="0">
                  <a:pos x="21" y="53"/>
                </a:cxn>
                <a:cxn ang="0">
                  <a:pos x="17" y="42"/>
                </a:cxn>
                <a:cxn ang="0">
                  <a:pos x="14" y="35"/>
                </a:cxn>
                <a:cxn ang="0">
                  <a:pos x="6" y="30"/>
                </a:cxn>
                <a:cxn ang="0">
                  <a:pos x="3" y="27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84" h="138">
                  <a:moveTo>
                    <a:pt x="7" y="0"/>
                  </a:moveTo>
                  <a:lnTo>
                    <a:pt x="9" y="2"/>
                  </a:lnTo>
                  <a:lnTo>
                    <a:pt x="14" y="6"/>
                  </a:lnTo>
                  <a:lnTo>
                    <a:pt x="28" y="23"/>
                  </a:lnTo>
                  <a:lnTo>
                    <a:pt x="32" y="30"/>
                  </a:lnTo>
                  <a:lnTo>
                    <a:pt x="37" y="38"/>
                  </a:lnTo>
                  <a:lnTo>
                    <a:pt x="46" y="46"/>
                  </a:lnTo>
                  <a:lnTo>
                    <a:pt x="54" y="58"/>
                  </a:lnTo>
                  <a:lnTo>
                    <a:pt x="61" y="74"/>
                  </a:lnTo>
                  <a:lnTo>
                    <a:pt x="66" y="87"/>
                  </a:lnTo>
                  <a:lnTo>
                    <a:pt x="72" y="106"/>
                  </a:lnTo>
                  <a:lnTo>
                    <a:pt x="83" y="126"/>
                  </a:lnTo>
                  <a:lnTo>
                    <a:pt x="84" y="128"/>
                  </a:lnTo>
                  <a:lnTo>
                    <a:pt x="80" y="137"/>
                  </a:lnTo>
                  <a:lnTo>
                    <a:pt x="76" y="138"/>
                  </a:lnTo>
                  <a:lnTo>
                    <a:pt x="70" y="135"/>
                  </a:lnTo>
                  <a:lnTo>
                    <a:pt x="63" y="130"/>
                  </a:lnTo>
                  <a:lnTo>
                    <a:pt x="55" y="122"/>
                  </a:lnTo>
                  <a:lnTo>
                    <a:pt x="47" y="115"/>
                  </a:lnTo>
                  <a:lnTo>
                    <a:pt x="42" y="108"/>
                  </a:lnTo>
                  <a:lnTo>
                    <a:pt x="37" y="98"/>
                  </a:lnTo>
                  <a:lnTo>
                    <a:pt x="32" y="85"/>
                  </a:lnTo>
                  <a:lnTo>
                    <a:pt x="26" y="69"/>
                  </a:lnTo>
                  <a:lnTo>
                    <a:pt x="21" y="53"/>
                  </a:lnTo>
                  <a:lnTo>
                    <a:pt x="17" y="42"/>
                  </a:lnTo>
                  <a:lnTo>
                    <a:pt x="14" y="35"/>
                  </a:lnTo>
                  <a:lnTo>
                    <a:pt x="6" y="30"/>
                  </a:lnTo>
                  <a:lnTo>
                    <a:pt x="3" y="27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340475" y="3402013"/>
              <a:ext cx="182563" cy="682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38" y="15"/>
                </a:cxn>
                <a:cxn ang="0">
                  <a:pos x="48" y="17"/>
                </a:cxn>
                <a:cxn ang="0">
                  <a:pos x="52" y="22"/>
                </a:cxn>
                <a:cxn ang="0">
                  <a:pos x="53" y="20"/>
                </a:cxn>
                <a:cxn ang="0">
                  <a:pos x="57" y="17"/>
                </a:cxn>
                <a:cxn ang="0">
                  <a:pos x="65" y="15"/>
                </a:cxn>
                <a:cxn ang="0">
                  <a:pos x="68" y="16"/>
                </a:cxn>
                <a:cxn ang="0">
                  <a:pos x="75" y="17"/>
                </a:cxn>
                <a:cxn ang="0">
                  <a:pos x="91" y="20"/>
                </a:cxn>
                <a:cxn ang="0">
                  <a:pos x="97" y="22"/>
                </a:cxn>
                <a:cxn ang="0">
                  <a:pos x="100" y="23"/>
                </a:cxn>
                <a:cxn ang="0">
                  <a:pos x="104" y="24"/>
                </a:cxn>
                <a:cxn ang="0">
                  <a:pos x="106" y="27"/>
                </a:cxn>
                <a:cxn ang="0">
                  <a:pos x="111" y="30"/>
                </a:cxn>
                <a:cxn ang="0">
                  <a:pos x="113" y="34"/>
                </a:cxn>
                <a:cxn ang="0">
                  <a:pos x="115" y="38"/>
                </a:cxn>
                <a:cxn ang="0">
                  <a:pos x="115" y="41"/>
                </a:cxn>
                <a:cxn ang="0">
                  <a:pos x="112" y="43"/>
                </a:cxn>
                <a:cxn ang="0">
                  <a:pos x="106" y="43"/>
                </a:cxn>
                <a:cxn ang="0">
                  <a:pos x="98" y="42"/>
                </a:cxn>
                <a:cxn ang="0">
                  <a:pos x="89" y="41"/>
                </a:cxn>
                <a:cxn ang="0">
                  <a:pos x="70" y="41"/>
                </a:cxn>
                <a:cxn ang="0">
                  <a:pos x="63" y="37"/>
                </a:cxn>
                <a:cxn ang="0">
                  <a:pos x="55" y="30"/>
                </a:cxn>
                <a:cxn ang="0">
                  <a:pos x="53" y="28"/>
                </a:cxn>
                <a:cxn ang="0">
                  <a:pos x="52" y="26"/>
                </a:cxn>
                <a:cxn ang="0">
                  <a:pos x="49" y="27"/>
                </a:cxn>
                <a:cxn ang="0">
                  <a:pos x="45" y="28"/>
                </a:cxn>
                <a:cxn ang="0">
                  <a:pos x="34" y="31"/>
                </a:cxn>
                <a:cxn ang="0">
                  <a:pos x="23" y="31"/>
                </a:cxn>
                <a:cxn ang="0">
                  <a:pos x="14" y="30"/>
                </a:cxn>
                <a:cxn ang="0">
                  <a:pos x="8" y="27"/>
                </a:cxn>
                <a:cxn ang="0">
                  <a:pos x="5" y="24"/>
                </a:cxn>
                <a:cxn ang="0">
                  <a:pos x="1" y="19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5" y="1"/>
                </a:cxn>
                <a:cxn ang="0">
                  <a:pos x="8" y="0"/>
                </a:cxn>
              </a:cxnLst>
              <a:rect l="0" t="0" r="r" b="b"/>
              <a:pathLst>
                <a:path w="115" h="43">
                  <a:moveTo>
                    <a:pt x="8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2" y="12"/>
                  </a:lnTo>
                  <a:lnTo>
                    <a:pt x="38" y="15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3" y="20"/>
                  </a:lnTo>
                  <a:lnTo>
                    <a:pt x="57" y="17"/>
                  </a:lnTo>
                  <a:lnTo>
                    <a:pt x="65" y="15"/>
                  </a:lnTo>
                  <a:lnTo>
                    <a:pt x="68" y="16"/>
                  </a:lnTo>
                  <a:lnTo>
                    <a:pt x="75" y="17"/>
                  </a:lnTo>
                  <a:lnTo>
                    <a:pt x="91" y="20"/>
                  </a:lnTo>
                  <a:lnTo>
                    <a:pt x="97" y="22"/>
                  </a:lnTo>
                  <a:lnTo>
                    <a:pt x="100" y="23"/>
                  </a:lnTo>
                  <a:lnTo>
                    <a:pt x="104" y="24"/>
                  </a:lnTo>
                  <a:lnTo>
                    <a:pt x="106" y="27"/>
                  </a:lnTo>
                  <a:lnTo>
                    <a:pt x="111" y="30"/>
                  </a:lnTo>
                  <a:lnTo>
                    <a:pt x="113" y="34"/>
                  </a:lnTo>
                  <a:lnTo>
                    <a:pt x="115" y="38"/>
                  </a:lnTo>
                  <a:lnTo>
                    <a:pt x="115" y="41"/>
                  </a:lnTo>
                  <a:lnTo>
                    <a:pt x="112" y="43"/>
                  </a:lnTo>
                  <a:lnTo>
                    <a:pt x="106" y="43"/>
                  </a:lnTo>
                  <a:lnTo>
                    <a:pt x="98" y="42"/>
                  </a:lnTo>
                  <a:lnTo>
                    <a:pt x="89" y="41"/>
                  </a:lnTo>
                  <a:lnTo>
                    <a:pt x="70" y="41"/>
                  </a:lnTo>
                  <a:lnTo>
                    <a:pt x="63" y="37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52" y="26"/>
                  </a:lnTo>
                  <a:lnTo>
                    <a:pt x="49" y="27"/>
                  </a:lnTo>
                  <a:lnTo>
                    <a:pt x="45" y="28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14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6611938" y="3481388"/>
              <a:ext cx="25400" cy="269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15" y="3"/>
                </a:cxn>
                <a:cxn ang="0">
                  <a:pos x="16" y="6"/>
                </a:cxn>
                <a:cxn ang="0">
                  <a:pos x="16" y="14"/>
                </a:cxn>
                <a:cxn ang="0">
                  <a:pos x="11" y="17"/>
                </a:cxn>
                <a:cxn ang="0">
                  <a:pos x="5" y="17"/>
                </a:cxn>
                <a:cxn ang="0">
                  <a:pos x="2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16" h="17">
                  <a:moveTo>
                    <a:pt x="2" y="0"/>
                  </a:moveTo>
                  <a:lnTo>
                    <a:pt x="12" y="0"/>
                  </a:lnTo>
                  <a:lnTo>
                    <a:pt x="15" y="3"/>
                  </a:lnTo>
                  <a:lnTo>
                    <a:pt x="16" y="6"/>
                  </a:lnTo>
                  <a:lnTo>
                    <a:pt x="16" y="14"/>
                  </a:lnTo>
                  <a:lnTo>
                    <a:pt x="11" y="17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6702425" y="3451225"/>
              <a:ext cx="63500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8" y="1"/>
                </a:cxn>
                <a:cxn ang="0">
                  <a:pos x="33" y="4"/>
                </a:cxn>
                <a:cxn ang="0">
                  <a:pos x="38" y="10"/>
                </a:cxn>
                <a:cxn ang="0">
                  <a:pos x="40" y="15"/>
                </a:cxn>
                <a:cxn ang="0">
                  <a:pos x="37" y="21"/>
                </a:cxn>
                <a:cxn ang="0">
                  <a:pos x="33" y="23"/>
                </a:cxn>
                <a:cxn ang="0">
                  <a:pos x="30" y="25"/>
                </a:cxn>
                <a:cxn ang="0">
                  <a:pos x="26" y="25"/>
                </a:cxn>
                <a:cxn ang="0">
                  <a:pos x="25" y="26"/>
                </a:cxn>
                <a:cxn ang="0">
                  <a:pos x="23" y="26"/>
                </a:cxn>
                <a:cxn ang="0">
                  <a:pos x="18" y="32"/>
                </a:cxn>
                <a:cxn ang="0">
                  <a:pos x="12" y="3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0" y="34"/>
                </a:cxn>
                <a:cxn ang="0">
                  <a:pos x="3" y="25"/>
                </a:cxn>
                <a:cxn ang="0">
                  <a:pos x="8" y="15"/>
                </a:cxn>
                <a:cxn ang="0">
                  <a:pos x="17" y="4"/>
                </a:cxn>
                <a:cxn ang="0">
                  <a:pos x="22" y="0"/>
                </a:cxn>
              </a:cxnLst>
              <a:rect l="0" t="0" r="r" b="b"/>
              <a:pathLst>
                <a:path w="40" h="38">
                  <a:moveTo>
                    <a:pt x="22" y="0"/>
                  </a:moveTo>
                  <a:lnTo>
                    <a:pt x="28" y="1"/>
                  </a:lnTo>
                  <a:lnTo>
                    <a:pt x="33" y="4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30" y="25"/>
                  </a:lnTo>
                  <a:lnTo>
                    <a:pt x="26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18" y="32"/>
                  </a:lnTo>
                  <a:lnTo>
                    <a:pt x="12" y="3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0" y="34"/>
                  </a:lnTo>
                  <a:lnTo>
                    <a:pt x="3" y="25"/>
                  </a:lnTo>
                  <a:lnTo>
                    <a:pt x="8" y="15"/>
                  </a:lnTo>
                  <a:lnTo>
                    <a:pt x="17" y="4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605588" y="3279775"/>
              <a:ext cx="95250" cy="1127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3" y="4"/>
                </a:cxn>
                <a:cxn ang="0">
                  <a:pos x="30" y="4"/>
                </a:cxn>
                <a:cxn ang="0">
                  <a:pos x="37" y="3"/>
                </a:cxn>
                <a:cxn ang="0">
                  <a:pos x="54" y="3"/>
                </a:cxn>
                <a:cxn ang="0">
                  <a:pos x="60" y="7"/>
                </a:cxn>
                <a:cxn ang="0">
                  <a:pos x="60" y="14"/>
                </a:cxn>
                <a:cxn ang="0">
                  <a:pos x="57" y="16"/>
                </a:cxn>
                <a:cxn ang="0">
                  <a:pos x="53" y="18"/>
                </a:cxn>
                <a:cxn ang="0">
                  <a:pos x="48" y="19"/>
                </a:cxn>
                <a:cxn ang="0">
                  <a:pos x="34" y="19"/>
                </a:cxn>
                <a:cxn ang="0">
                  <a:pos x="34" y="20"/>
                </a:cxn>
                <a:cxn ang="0">
                  <a:pos x="35" y="23"/>
                </a:cxn>
                <a:cxn ang="0">
                  <a:pos x="42" y="30"/>
                </a:cxn>
                <a:cxn ang="0">
                  <a:pos x="46" y="33"/>
                </a:cxn>
                <a:cxn ang="0">
                  <a:pos x="52" y="40"/>
                </a:cxn>
                <a:cxn ang="0">
                  <a:pos x="56" y="49"/>
                </a:cxn>
                <a:cxn ang="0">
                  <a:pos x="58" y="60"/>
                </a:cxn>
                <a:cxn ang="0">
                  <a:pos x="60" y="68"/>
                </a:cxn>
                <a:cxn ang="0">
                  <a:pos x="60" y="71"/>
                </a:cxn>
                <a:cxn ang="0">
                  <a:pos x="57" y="71"/>
                </a:cxn>
                <a:cxn ang="0">
                  <a:pos x="52" y="70"/>
                </a:cxn>
                <a:cxn ang="0">
                  <a:pos x="45" y="67"/>
                </a:cxn>
                <a:cxn ang="0">
                  <a:pos x="38" y="60"/>
                </a:cxn>
                <a:cxn ang="0">
                  <a:pos x="34" y="53"/>
                </a:cxn>
                <a:cxn ang="0">
                  <a:pos x="32" y="48"/>
                </a:cxn>
                <a:cxn ang="0">
                  <a:pos x="32" y="42"/>
                </a:cxn>
                <a:cxn ang="0">
                  <a:pos x="31" y="37"/>
                </a:cxn>
                <a:cxn ang="0">
                  <a:pos x="28" y="36"/>
                </a:cxn>
                <a:cxn ang="0">
                  <a:pos x="24" y="37"/>
                </a:cxn>
                <a:cxn ang="0">
                  <a:pos x="19" y="42"/>
                </a:cxn>
                <a:cxn ang="0">
                  <a:pos x="12" y="46"/>
                </a:cxn>
                <a:cxn ang="0">
                  <a:pos x="6" y="51"/>
                </a:cxn>
                <a:cxn ang="0">
                  <a:pos x="2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2" y="30"/>
                </a:cxn>
                <a:cxn ang="0">
                  <a:pos x="5" y="20"/>
                </a:cxn>
                <a:cxn ang="0">
                  <a:pos x="6" y="14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1"/>
                </a:cxn>
                <a:cxn ang="0">
                  <a:pos x="13" y="0"/>
                </a:cxn>
              </a:cxnLst>
              <a:rect l="0" t="0" r="r" b="b"/>
              <a:pathLst>
                <a:path w="60" h="71">
                  <a:moveTo>
                    <a:pt x="13" y="0"/>
                  </a:moveTo>
                  <a:lnTo>
                    <a:pt x="15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7" y="3"/>
                  </a:lnTo>
                  <a:lnTo>
                    <a:pt x="54" y="3"/>
                  </a:lnTo>
                  <a:lnTo>
                    <a:pt x="60" y="7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53" y="18"/>
                  </a:lnTo>
                  <a:lnTo>
                    <a:pt x="48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5" y="23"/>
                  </a:lnTo>
                  <a:lnTo>
                    <a:pt x="42" y="30"/>
                  </a:lnTo>
                  <a:lnTo>
                    <a:pt x="46" y="33"/>
                  </a:lnTo>
                  <a:lnTo>
                    <a:pt x="52" y="40"/>
                  </a:lnTo>
                  <a:lnTo>
                    <a:pt x="56" y="49"/>
                  </a:lnTo>
                  <a:lnTo>
                    <a:pt x="58" y="60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7" y="71"/>
                  </a:lnTo>
                  <a:lnTo>
                    <a:pt x="52" y="70"/>
                  </a:lnTo>
                  <a:lnTo>
                    <a:pt x="45" y="67"/>
                  </a:lnTo>
                  <a:lnTo>
                    <a:pt x="38" y="60"/>
                  </a:lnTo>
                  <a:lnTo>
                    <a:pt x="34" y="53"/>
                  </a:lnTo>
                  <a:lnTo>
                    <a:pt x="32" y="48"/>
                  </a:lnTo>
                  <a:lnTo>
                    <a:pt x="32" y="42"/>
                  </a:lnTo>
                  <a:lnTo>
                    <a:pt x="31" y="37"/>
                  </a:lnTo>
                  <a:lnTo>
                    <a:pt x="28" y="36"/>
                  </a:lnTo>
                  <a:lnTo>
                    <a:pt x="24" y="37"/>
                  </a:lnTo>
                  <a:lnTo>
                    <a:pt x="19" y="42"/>
                  </a:lnTo>
                  <a:lnTo>
                    <a:pt x="12" y="46"/>
                  </a:lnTo>
                  <a:lnTo>
                    <a:pt x="6" y="51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2" y="30"/>
                  </a:lnTo>
                  <a:lnTo>
                    <a:pt x="5" y="20"/>
                  </a:lnTo>
                  <a:lnTo>
                    <a:pt x="6" y="14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630988" y="3228975"/>
              <a:ext cx="104775" cy="34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6" y="2"/>
                </a:cxn>
                <a:cxn ang="0">
                  <a:pos x="66" y="3"/>
                </a:cxn>
                <a:cxn ang="0">
                  <a:pos x="62" y="11"/>
                </a:cxn>
                <a:cxn ang="0">
                  <a:pos x="57" y="15"/>
                </a:cxn>
                <a:cxn ang="0">
                  <a:pos x="55" y="17"/>
                </a:cxn>
                <a:cxn ang="0">
                  <a:pos x="48" y="17"/>
                </a:cxn>
                <a:cxn ang="0">
                  <a:pos x="37" y="20"/>
                </a:cxn>
                <a:cxn ang="0">
                  <a:pos x="25" y="21"/>
                </a:cxn>
                <a:cxn ang="0">
                  <a:pos x="14" y="22"/>
                </a:cxn>
                <a:cxn ang="0">
                  <a:pos x="8" y="22"/>
                </a:cxn>
                <a:cxn ang="0">
                  <a:pos x="3" y="20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4" y="6"/>
                </a:cxn>
                <a:cxn ang="0">
                  <a:pos x="7" y="6"/>
                </a:cxn>
                <a:cxn ang="0">
                  <a:pos x="14" y="7"/>
                </a:cxn>
                <a:cxn ang="0">
                  <a:pos x="22" y="9"/>
                </a:cxn>
                <a:cxn ang="0">
                  <a:pos x="26" y="9"/>
                </a:cxn>
                <a:cxn ang="0">
                  <a:pos x="30" y="7"/>
                </a:cxn>
                <a:cxn ang="0">
                  <a:pos x="40" y="4"/>
                </a:cxn>
                <a:cxn ang="0">
                  <a:pos x="59" y="2"/>
                </a:cxn>
                <a:cxn ang="0">
                  <a:pos x="64" y="0"/>
                </a:cxn>
              </a:cxnLst>
              <a:rect l="0" t="0" r="r" b="b"/>
              <a:pathLst>
                <a:path w="66" h="22">
                  <a:moveTo>
                    <a:pt x="64" y="0"/>
                  </a:moveTo>
                  <a:lnTo>
                    <a:pt x="66" y="2"/>
                  </a:lnTo>
                  <a:lnTo>
                    <a:pt x="66" y="3"/>
                  </a:lnTo>
                  <a:lnTo>
                    <a:pt x="62" y="11"/>
                  </a:lnTo>
                  <a:lnTo>
                    <a:pt x="57" y="15"/>
                  </a:lnTo>
                  <a:lnTo>
                    <a:pt x="55" y="17"/>
                  </a:lnTo>
                  <a:lnTo>
                    <a:pt x="48" y="17"/>
                  </a:lnTo>
                  <a:lnTo>
                    <a:pt x="37" y="20"/>
                  </a:lnTo>
                  <a:lnTo>
                    <a:pt x="25" y="21"/>
                  </a:lnTo>
                  <a:lnTo>
                    <a:pt x="14" y="22"/>
                  </a:lnTo>
                  <a:lnTo>
                    <a:pt x="8" y="22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4" y="6"/>
                  </a:lnTo>
                  <a:lnTo>
                    <a:pt x="7" y="6"/>
                  </a:lnTo>
                  <a:lnTo>
                    <a:pt x="14" y="7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40" y="4"/>
                  </a:lnTo>
                  <a:lnTo>
                    <a:pt x="5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780213" y="3209925"/>
              <a:ext cx="3492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2" y="6"/>
                </a:cxn>
                <a:cxn ang="0">
                  <a:pos x="21" y="15"/>
                </a:cxn>
                <a:cxn ang="0">
                  <a:pos x="20" y="26"/>
                </a:cxn>
                <a:cxn ang="0">
                  <a:pos x="15" y="37"/>
                </a:cxn>
                <a:cxn ang="0">
                  <a:pos x="10" y="44"/>
                </a:cxn>
                <a:cxn ang="0">
                  <a:pos x="5" y="47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10" y="6"/>
                </a:cxn>
                <a:cxn ang="0">
                  <a:pos x="15" y="0"/>
                </a:cxn>
              </a:cxnLst>
              <a:rect l="0" t="0" r="r" b="b"/>
              <a:pathLst>
                <a:path w="22" h="47">
                  <a:moveTo>
                    <a:pt x="15" y="0"/>
                  </a:moveTo>
                  <a:lnTo>
                    <a:pt x="20" y="0"/>
                  </a:lnTo>
                  <a:lnTo>
                    <a:pt x="22" y="6"/>
                  </a:lnTo>
                  <a:lnTo>
                    <a:pt x="21" y="15"/>
                  </a:lnTo>
                  <a:lnTo>
                    <a:pt x="20" y="26"/>
                  </a:lnTo>
                  <a:lnTo>
                    <a:pt x="15" y="37"/>
                  </a:lnTo>
                  <a:lnTo>
                    <a:pt x="10" y="44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10" y="6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410325" y="3098800"/>
              <a:ext cx="198438" cy="25717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6" y="17"/>
                </a:cxn>
                <a:cxn ang="0">
                  <a:pos x="114" y="28"/>
                </a:cxn>
                <a:cxn ang="0">
                  <a:pos x="124" y="25"/>
                </a:cxn>
                <a:cxn ang="0">
                  <a:pos x="125" y="29"/>
                </a:cxn>
                <a:cxn ang="0">
                  <a:pos x="113" y="40"/>
                </a:cxn>
                <a:cxn ang="0">
                  <a:pos x="106" y="49"/>
                </a:cxn>
                <a:cxn ang="0">
                  <a:pos x="113" y="67"/>
                </a:cxn>
                <a:cxn ang="0">
                  <a:pos x="119" y="89"/>
                </a:cxn>
                <a:cxn ang="0">
                  <a:pos x="110" y="104"/>
                </a:cxn>
                <a:cxn ang="0">
                  <a:pos x="97" y="122"/>
                </a:cxn>
                <a:cxn ang="0">
                  <a:pos x="93" y="144"/>
                </a:cxn>
                <a:cxn ang="0">
                  <a:pos x="93" y="159"/>
                </a:cxn>
                <a:cxn ang="0">
                  <a:pos x="78" y="162"/>
                </a:cxn>
                <a:cxn ang="0">
                  <a:pos x="62" y="159"/>
                </a:cxn>
                <a:cxn ang="0">
                  <a:pos x="39" y="156"/>
                </a:cxn>
                <a:cxn ang="0">
                  <a:pos x="24" y="148"/>
                </a:cxn>
                <a:cxn ang="0">
                  <a:pos x="6" y="123"/>
                </a:cxn>
                <a:cxn ang="0">
                  <a:pos x="0" y="93"/>
                </a:cxn>
                <a:cxn ang="0">
                  <a:pos x="1" y="74"/>
                </a:cxn>
                <a:cxn ang="0">
                  <a:pos x="5" y="73"/>
                </a:cxn>
                <a:cxn ang="0">
                  <a:pos x="9" y="76"/>
                </a:cxn>
                <a:cxn ang="0">
                  <a:pos x="17" y="81"/>
                </a:cxn>
                <a:cxn ang="0">
                  <a:pos x="20" y="82"/>
                </a:cxn>
                <a:cxn ang="0">
                  <a:pos x="24" y="73"/>
                </a:cxn>
                <a:cxn ang="0">
                  <a:pos x="28" y="66"/>
                </a:cxn>
                <a:cxn ang="0">
                  <a:pos x="35" y="62"/>
                </a:cxn>
                <a:cxn ang="0">
                  <a:pos x="45" y="58"/>
                </a:cxn>
                <a:cxn ang="0">
                  <a:pos x="52" y="54"/>
                </a:cxn>
                <a:cxn ang="0">
                  <a:pos x="57" y="44"/>
                </a:cxn>
                <a:cxn ang="0">
                  <a:pos x="68" y="32"/>
                </a:cxn>
                <a:cxn ang="0">
                  <a:pos x="83" y="30"/>
                </a:cxn>
                <a:cxn ang="0">
                  <a:pos x="88" y="29"/>
                </a:cxn>
                <a:cxn ang="0">
                  <a:pos x="90" y="26"/>
                </a:cxn>
                <a:cxn ang="0">
                  <a:pos x="88" y="22"/>
                </a:cxn>
                <a:cxn ang="0">
                  <a:pos x="87" y="11"/>
                </a:cxn>
                <a:cxn ang="0">
                  <a:pos x="91" y="6"/>
                </a:cxn>
                <a:cxn ang="0">
                  <a:pos x="98" y="0"/>
                </a:cxn>
              </a:cxnLst>
              <a:rect l="0" t="0" r="r" b="b"/>
              <a:pathLst>
                <a:path w="125" h="162">
                  <a:moveTo>
                    <a:pt x="98" y="0"/>
                  </a:moveTo>
                  <a:lnTo>
                    <a:pt x="105" y="0"/>
                  </a:lnTo>
                  <a:lnTo>
                    <a:pt x="105" y="3"/>
                  </a:lnTo>
                  <a:lnTo>
                    <a:pt x="106" y="17"/>
                  </a:lnTo>
                  <a:lnTo>
                    <a:pt x="110" y="25"/>
                  </a:lnTo>
                  <a:lnTo>
                    <a:pt x="114" y="28"/>
                  </a:lnTo>
                  <a:lnTo>
                    <a:pt x="119" y="28"/>
                  </a:lnTo>
                  <a:lnTo>
                    <a:pt x="124" y="25"/>
                  </a:lnTo>
                  <a:lnTo>
                    <a:pt x="125" y="26"/>
                  </a:lnTo>
                  <a:lnTo>
                    <a:pt x="125" y="29"/>
                  </a:lnTo>
                  <a:lnTo>
                    <a:pt x="117" y="37"/>
                  </a:lnTo>
                  <a:lnTo>
                    <a:pt x="113" y="40"/>
                  </a:lnTo>
                  <a:lnTo>
                    <a:pt x="109" y="44"/>
                  </a:lnTo>
                  <a:lnTo>
                    <a:pt x="106" y="49"/>
                  </a:lnTo>
                  <a:lnTo>
                    <a:pt x="109" y="58"/>
                  </a:lnTo>
                  <a:lnTo>
                    <a:pt x="113" y="67"/>
                  </a:lnTo>
                  <a:lnTo>
                    <a:pt x="117" y="78"/>
                  </a:lnTo>
                  <a:lnTo>
                    <a:pt x="119" y="89"/>
                  </a:lnTo>
                  <a:lnTo>
                    <a:pt x="116" y="97"/>
                  </a:lnTo>
                  <a:lnTo>
                    <a:pt x="110" y="104"/>
                  </a:lnTo>
                  <a:lnTo>
                    <a:pt x="102" y="113"/>
                  </a:lnTo>
                  <a:lnTo>
                    <a:pt x="97" y="122"/>
                  </a:lnTo>
                  <a:lnTo>
                    <a:pt x="94" y="133"/>
                  </a:lnTo>
                  <a:lnTo>
                    <a:pt x="93" y="144"/>
                  </a:lnTo>
                  <a:lnTo>
                    <a:pt x="94" y="154"/>
                  </a:lnTo>
                  <a:lnTo>
                    <a:pt x="93" y="159"/>
                  </a:lnTo>
                  <a:lnTo>
                    <a:pt x="86" y="160"/>
                  </a:lnTo>
                  <a:lnTo>
                    <a:pt x="78" y="162"/>
                  </a:lnTo>
                  <a:lnTo>
                    <a:pt x="69" y="160"/>
                  </a:lnTo>
                  <a:lnTo>
                    <a:pt x="62" y="159"/>
                  </a:lnTo>
                  <a:lnTo>
                    <a:pt x="50" y="156"/>
                  </a:lnTo>
                  <a:lnTo>
                    <a:pt x="39" y="156"/>
                  </a:lnTo>
                  <a:lnTo>
                    <a:pt x="32" y="154"/>
                  </a:lnTo>
                  <a:lnTo>
                    <a:pt x="24" y="148"/>
                  </a:lnTo>
                  <a:lnTo>
                    <a:pt x="15" y="137"/>
                  </a:lnTo>
                  <a:lnTo>
                    <a:pt x="6" y="123"/>
                  </a:lnTo>
                  <a:lnTo>
                    <a:pt x="2" y="108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1" y="74"/>
                  </a:lnTo>
                  <a:lnTo>
                    <a:pt x="2" y="73"/>
                  </a:lnTo>
                  <a:lnTo>
                    <a:pt x="5" y="73"/>
                  </a:lnTo>
                  <a:lnTo>
                    <a:pt x="6" y="74"/>
                  </a:lnTo>
                  <a:lnTo>
                    <a:pt x="9" y="76"/>
                  </a:lnTo>
                  <a:lnTo>
                    <a:pt x="12" y="78"/>
                  </a:lnTo>
                  <a:lnTo>
                    <a:pt x="17" y="81"/>
                  </a:lnTo>
                  <a:lnTo>
                    <a:pt x="19" y="82"/>
                  </a:lnTo>
                  <a:lnTo>
                    <a:pt x="20" y="82"/>
                  </a:lnTo>
                  <a:lnTo>
                    <a:pt x="21" y="81"/>
                  </a:lnTo>
                  <a:lnTo>
                    <a:pt x="24" y="73"/>
                  </a:lnTo>
                  <a:lnTo>
                    <a:pt x="27" y="70"/>
                  </a:lnTo>
                  <a:lnTo>
                    <a:pt x="28" y="66"/>
                  </a:lnTo>
                  <a:lnTo>
                    <a:pt x="31" y="63"/>
                  </a:lnTo>
                  <a:lnTo>
                    <a:pt x="35" y="62"/>
                  </a:lnTo>
                  <a:lnTo>
                    <a:pt x="41" y="60"/>
                  </a:lnTo>
                  <a:lnTo>
                    <a:pt x="45" y="58"/>
                  </a:lnTo>
                  <a:lnTo>
                    <a:pt x="49" y="56"/>
                  </a:lnTo>
                  <a:lnTo>
                    <a:pt x="52" y="54"/>
                  </a:lnTo>
                  <a:lnTo>
                    <a:pt x="54" y="49"/>
                  </a:lnTo>
                  <a:lnTo>
                    <a:pt x="57" y="44"/>
                  </a:lnTo>
                  <a:lnTo>
                    <a:pt x="61" y="37"/>
                  </a:lnTo>
                  <a:lnTo>
                    <a:pt x="68" y="32"/>
                  </a:lnTo>
                  <a:lnTo>
                    <a:pt x="78" y="30"/>
                  </a:lnTo>
                  <a:lnTo>
                    <a:pt x="83" y="30"/>
                  </a:lnTo>
                  <a:lnTo>
                    <a:pt x="86" y="29"/>
                  </a:lnTo>
                  <a:lnTo>
                    <a:pt x="88" y="29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3"/>
                  </a:lnTo>
                  <a:lnTo>
                    <a:pt x="88" y="22"/>
                  </a:lnTo>
                  <a:lnTo>
                    <a:pt x="87" y="19"/>
                  </a:lnTo>
                  <a:lnTo>
                    <a:pt x="87" y="11"/>
                  </a:lnTo>
                  <a:lnTo>
                    <a:pt x="88" y="8"/>
                  </a:lnTo>
                  <a:lnTo>
                    <a:pt x="91" y="6"/>
                  </a:lnTo>
                  <a:lnTo>
                    <a:pt x="94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618288" y="2817813"/>
              <a:ext cx="100013" cy="1857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9" y="0"/>
                </a:cxn>
                <a:cxn ang="0">
                  <a:pos x="37" y="5"/>
                </a:cxn>
                <a:cxn ang="0">
                  <a:pos x="42" y="13"/>
                </a:cxn>
                <a:cxn ang="0">
                  <a:pos x="44" y="20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5" y="36"/>
                </a:cxn>
                <a:cxn ang="0">
                  <a:pos x="30" y="42"/>
                </a:cxn>
                <a:cxn ang="0">
                  <a:pos x="26" y="51"/>
                </a:cxn>
                <a:cxn ang="0">
                  <a:pos x="24" y="55"/>
                </a:cxn>
                <a:cxn ang="0">
                  <a:pos x="24" y="61"/>
                </a:cxn>
                <a:cxn ang="0">
                  <a:pos x="26" y="62"/>
                </a:cxn>
                <a:cxn ang="0">
                  <a:pos x="30" y="62"/>
                </a:cxn>
                <a:cxn ang="0">
                  <a:pos x="31" y="61"/>
                </a:cxn>
                <a:cxn ang="0">
                  <a:pos x="37" y="61"/>
                </a:cxn>
                <a:cxn ang="0">
                  <a:pos x="40" y="59"/>
                </a:cxn>
                <a:cxn ang="0">
                  <a:pos x="42" y="61"/>
                </a:cxn>
                <a:cxn ang="0">
                  <a:pos x="48" y="62"/>
                </a:cxn>
                <a:cxn ang="0">
                  <a:pos x="52" y="65"/>
                </a:cxn>
                <a:cxn ang="0">
                  <a:pos x="56" y="66"/>
                </a:cxn>
                <a:cxn ang="0">
                  <a:pos x="60" y="66"/>
                </a:cxn>
                <a:cxn ang="0">
                  <a:pos x="61" y="68"/>
                </a:cxn>
                <a:cxn ang="0">
                  <a:pos x="63" y="68"/>
                </a:cxn>
                <a:cxn ang="0">
                  <a:pos x="63" y="69"/>
                </a:cxn>
                <a:cxn ang="0">
                  <a:pos x="60" y="74"/>
                </a:cxn>
                <a:cxn ang="0">
                  <a:pos x="56" y="77"/>
                </a:cxn>
                <a:cxn ang="0">
                  <a:pos x="49" y="78"/>
                </a:cxn>
                <a:cxn ang="0">
                  <a:pos x="41" y="80"/>
                </a:cxn>
                <a:cxn ang="0">
                  <a:pos x="34" y="85"/>
                </a:cxn>
                <a:cxn ang="0">
                  <a:pos x="30" y="91"/>
                </a:cxn>
                <a:cxn ang="0">
                  <a:pos x="24" y="98"/>
                </a:cxn>
                <a:cxn ang="0">
                  <a:pos x="11" y="111"/>
                </a:cxn>
                <a:cxn ang="0">
                  <a:pos x="5" y="115"/>
                </a:cxn>
                <a:cxn ang="0">
                  <a:pos x="1" y="117"/>
                </a:cxn>
                <a:cxn ang="0">
                  <a:pos x="1" y="114"/>
                </a:cxn>
                <a:cxn ang="0">
                  <a:pos x="5" y="106"/>
                </a:cxn>
                <a:cxn ang="0">
                  <a:pos x="11" y="98"/>
                </a:cxn>
                <a:cxn ang="0">
                  <a:pos x="24" y="84"/>
                </a:cxn>
                <a:cxn ang="0">
                  <a:pos x="24" y="80"/>
                </a:cxn>
                <a:cxn ang="0">
                  <a:pos x="20" y="74"/>
                </a:cxn>
                <a:cxn ang="0">
                  <a:pos x="14" y="68"/>
                </a:cxn>
                <a:cxn ang="0">
                  <a:pos x="7" y="59"/>
                </a:cxn>
                <a:cxn ang="0">
                  <a:pos x="1" y="51"/>
                </a:cxn>
                <a:cxn ang="0">
                  <a:pos x="0" y="43"/>
                </a:cxn>
                <a:cxn ang="0">
                  <a:pos x="1" y="37"/>
                </a:cxn>
                <a:cxn ang="0">
                  <a:pos x="5" y="32"/>
                </a:cxn>
                <a:cxn ang="0">
                  <a:pos x="11" y="28"/>
                </a:cxn>
                <a:cxn ang="0">
                  <a:pos x="18" y="22"/>
                </a:cxn>
                <a:cxn ang="0">
                  <a:pos x="22" y="17"/>
                </a:cxn>
                <a:cxn ang="0">
                  <a:pos x="23" y="11"/>
                </a:cxn>
                <a:cxn ang="0">
                  <a:pos x="23" y="6"/>
                </a:cxn>
                <a:cxn ang="0">
                  <a:pos x="24" y="2"/>
                </a:cxn>
                <a:cxn ang="0">
                  <a:pos x="27" y="0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29" y="0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5" y="36"/>
                  </a:lnTo>
                  <a:lnTo>
                    <a:pt x="30" y="42"/>
                  </a:lnTo>
                  <a:lnTo>
                    <a:pt x="26" y="51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6" y="62"/>
                  </a:lnTo>
                  <a:lnTo>
                    <a:pt x="30" y="62"/>
                  </a:lnTo>
                  <a:lnTo>
                    <a:pt x="31" y="61"/>
                  </a:lnTo>
                  <a:lnTo>
                    <a:pt x="37" y="61"/>
                  </a:lnTo>
                  <a:lnTo>
                    <a:pt x="40" y="59"/>
                  </a:lnTo>
                  <a:lnTo>
                    <a:pt x="42" y="61"/>
                  </a:lnTo>
                  <a:lnTo>
                    <a:pt x="48" y="62"/>
                  </a:lnTo>
                  <a:lnTo>
                    <a:pt x="52" y="65"/>
                  </a:lnTo>
                  <a:lnTo>
                    <a:pt x="56" y="66"/>
                  </a:lnTo>
                  <a:lnTo>
                    <a:pt x="60" y="66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3" y="69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49" y="78"/>
                  </a:lnTo>
                  <a:lnTo>
                    <a:pt x="41" y="80"/>
                  </a:lnTo>
                  <a:lnTo>
                    <a:pt x="34" y="85"/>
                  </a:lnTo>
                  <a:lnTo>
                    <a:pt x="30" y="91"/>
                  </a:lnTo>
                  <a:lnTo>
                    <a:pt x="24" y="98"/>
                  </a:lnTo>
                  <a:lnTo>
                    <a:pt x="11" y="111"/>
                  </a:lnTo>
                  <a:lnTo>
                    <a:pt x="5" y="115"/>
                  </a:lnTo>
                  <a:lnTo>
                    <a:pt x="1" y="117"/>
                  </a:lnTo>
                  <a:lnTo>
                    <a:pt x="1" y="114"/>
                  </a:lnTo>
                  <a:lnTo>
                    <a:pt x="5" y="106"/>
                  </a:lnTo>
                  <a:lnTo>
                    <a:pt x="11" y="98"/>
                  </a:lnTo>
                  <a:lnTo>
                    <a:pt x="24" y="84"/>
                  </a:lnTo>
                  <a:lnTo>
                    <a:pt x="24" y="80"/>
                  </a:lnTo>
                  <a:lnTo>
                    <a:pt x="20" y="74"/>
                  </a:lnTo>
                  <a:lnTo>
                    <a:pt x="14" y="68"/>
                  </a:lnTo>
                  <a:lnTo>
                    <a:pt x="7" y="59"/>
                  </a:lnTo>
                  <a:lnTo>
                    <a:pt x="1" y="51"/>
                  </a:lnTo>
                  <a:lnTo>
                    <a:pt x="0" y="43"/>
                  </a:lnTo>
                  <a:lnTo>
                    <a:pt x="1" y="37"/>
                  </a:lnTo>
                  <a:lnTo>
                    <a:pt x="5" y="32"/>
                  </a:lnTo>
                  <a:lnTo>
                    <a:pt x="11" y="28"/>
                  </a:lnTo>
                  <a:lnTo>
                    <a:pt x="18" y="22"/>
                  </a:lnTo>
                  <a:lnTo>
                    <a:pt x="22" y="17"/>
                  </a:lnTo>
                  <a:lnTo>
                    <a:pt x="23" y="11"/>
                  </a:lnTo>
                  <a:lnTo>
                    <a:pt x="23" y="6"/>
                  </a:lnTo>
                  <a:lnTo>
                    <a:pt x="24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665913" y="2994025"/>
              <a:ext cx="52388" cy="396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5" y="0"/>
                </a:cxn>
                <a:cxn ang="0">
                  <a:pos x="29" y="14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29" y="25"/>
                </a:cxn>
                <a:cxn ang="0">
                  <a:pos x="22" y="25"/>
                </a:cxn>
                <a:cxn ang="0">
                  <a:pos x="14" y="24"/>
                </a:cxn>
                <a:cxn ang="0">
                  <a:pos x="5" y="24"/>
                </a:cxn>
                <a:cxn ang="0">
                  <a:pos x="0" y="21"/>
                </a:cxn>
                <a:cxn ang="0">
                  <a:pos x="0" y="15"/>
                </a:cxn>
                <a:cxn ang="0">
                  <a:pos x="1" y="9"/>
                </a:cxn>
                <a:cxn ang="0">
                  <a:pos x="4" y="3"/>
                </a:cxn>
                <a:cxn ang="0">
                  <a:pos x="7" y="0"/>
                </a:cxn>
              </a:cxnLst>
              <a:rect l="0" t="0" r="r" b="b"/>
              <a:pathLst>
                <a:path w="33" h="25">
                  <a:moveTo>
                    <a:pt x="7" y="0"/>
                  </a:moveTo>
                  <a:lnTo>
                    <a:pt x="15" y="0"/>
                  </a:lnTo>
                  <a:lnTo>
                    <a:pt x="29" y="14"/>
                  </a:lnTo>
                  <a:lnTo>
                    <a:pt x="33" y="21"/>
                  </a:lnTo>
                  <a:lnTo>
                    <a:pt x="33" y="24"/>
                  </a:lnTo>
                  <a:lnTo>
                    <a:pt x="29" y="25"/>
                  </a:lnTo>
                  <a:lnTo>
                    <a:pt x="22" y="25"/>
                  </a:lnTo>
                  <a:lnTo>
                    <a:pt x="14" y="24"/>
                  </a:lnTo>
                  <a:lnTo>
                    <a:pt x="5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6718300" y="2963863"/>
              <a:ext cx="36513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3"/>
                </a:cxn>
                <a:cxn ang="0">
                  <a:pos x="20" y="7"/>
                </a:cxn>
                <a:cxn ang="0">
                  <a:pos x="23" y="13"/>
                </a:cxn>
                <a:cxn ang="0">
                  <a:pos x="22" y="18"/>
                </a:cxn>
                <a:cxn ang="0">
                  <a:pos x="18" y="22"/>
                </a:cxn>
                <a:cxn ang="0">
                  <a:pos x="9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1" y="13"/>
                </a:cxn>
                <a:cxn ang="0">
                  <a:pos x="4" y="6"/>
                </a:cxn>
                <a:cxn ang="0">
                  <a:pos x="7" y="2"/>
                </a:cxn>
                <a:cxn ang="0">
                  <a:pos x="9" y="0"/>
                </a:cxn>
              </a:cxnLst>
              <a:rect l="0" t="0" r="r" b="b"/>
              <a:pathLst>
                <a:path w="23" h="25">
                  <a:moveTo>
                    <a:pt x="9" y="0"/>
                  </a:moveTo>
                  <a:lnTo>
                    <a:pt x="16" y="3"/>
                  </a:lnTo>
                  <a:lnTo>
                    <a:pt x="20" y="7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18" y="22"/>
                  </a:lnTo>
                  <a:lnTo>
                    <a:pt x="9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1" y="13"/>
                  </a:lnTo>
                  <a:lnTo>
                    <a:pt x="4" y="6"/>
                  </a:lnTo>
                  <a:lnTo>
                    <a:pt x="7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6659563" y="3038475"/>
              <a:ext cx="106363" cy="825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7"/>
                </a:cxn>
                <a:cxn ang="0">
                  <a:pos x="63" y="15"/>
                </a:cxn>
                <a:cxn ang="0">
                  <a:pos x="67" y="22"/>
                </a:cxn>
                <a:cxn ang="0">
                  <a:pos x="67" y="30"/>
                </a:cxn>
                <a:cxn ang="0">
                  <a:pos x="63" y="38"/>
                </a:cxn>
                <a:cxn ang="0">
                  <a:pos x="56" y="46"/>
                </a:cxn>
                <a:cxn ang="0">
                  <a:pos x="48" y="50"/>
                </a:cxn>
                <a:cxn ang="0">
                  <a:pos x="44" y="52"/>
                </a:cxn>
                <a:cxn ang="0">
                  <a:pos x="39" y="52"/>
                </a:cxn>
                <a:cxn ang="0">
                  <a:pos x="38" y="50"/>
                </a:cxn>
                <a:cxn ang="0">
                  <a:pos x="35" y="49"/>
                </a:cxn>
                <a:cxn ang="0">
                  <a:pos x="34" y="45"/>
                </a:cxn>
                <a:cxn ang="0">
                  <a:pos x="31" y="41"/>
                </a:cxn>
                <a:cxn ang="0">
                  <a:pos x="27" y="35"/>
                </a:cxn>
                <a:cxn ang="0">
                  <a:pos x="11" y="33"/>
                </a:cxn>
                <a:cxn ang="0">
                  <a:pos x="4" y="33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9" y="15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30" y="15"/>
                </a:cxn>
                <a:cxn ang="0">
                  <a:pos x="34" y="16"/>
                </a:cxn>
                <a:cxn ang="0">
                  <a:pos x="37" y="16"/>
                </a:cxn>
                <a:cxn ang="0">
                  <a:pos x="42" y="11"/>
                </a:cxn>
                <a:cxn ang="0">
                  <a:pos x="49" y="0"/>
                </a:cxn>
              </a:cxnLst>
              <a:rect l="0" t="0" r="r" b="b"/>
              <a:pathLst>
                <a:path w="67" h="52">
                  <a:moveTo>
                    <a:pt x="49" y="0"/>
                  </a:moveTo>
                  <a:lnTo>
                    <a:pt x="56" y="7"/>
                  </a:lnTo>
                  <a:lnTo>
                    <a:pt x="63" y="15"/>
                  </a:lnTo>
                  <a:lnTo>
                    <a:pt x="67" y="22"/>
                  </a:lnTo>
                  <a:lnTo>
                    <a:pt x="67" y="30"/>
                  </a:lnTo>
                  <a:lnTo>
                    <a:pt x="63" y="38"/>
                  </a:lnTo>
                  <a:lnTo>
                    <a:pt x="56" y="46"/>
                  </a:lnTo>
                  <a:lnTo>
                    <a:pt x="48" y="50"/>
                  </a:lnTo>
                  <a:lnTo>
                    <a:pt x="44" y="52"/>
                  </a:lnTo>
                  <a:lnTo>
                    <a:pt x="39" y="52"/>
                  </a:lnTo>
                  <a:lnTo>
                    <a:pt x="38" y="50"/>
                  </a:lnTo>
                  <a:lnTo>
                    <a:pt x="35" y="49"/>
                  </a:lnTo>
                  <a:lnTo>
                    <a:pt x="34" y="45"/>
                  </a:lnTo>
                  <a:lnTo>
                    <a:pt x="31" y="41"/>
                  </a:lnTo>
                  <a:lnTo>
                    <a:pt x="27" y="35"/>
                  </a:lnTo>
                  <a:lnTo>
                    <a:pt x="11" y="33"/>
                  </a:lnTo>
                  <a:lnTo>
                    <a:pt x="4" y="33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9" y="15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6"/>
                  </a:lnTo>
                  <a:lnTo>
                    <a:pt x="37" y="16"/>
                  </a:lnTo>
                  <a:lnTo>
                    <a:pt x="42" y="1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6843713" y="3263900"/>
              <a:ext cx="390525" cy="2587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6" y="4"/>
                </a:cxn>
                <a:cxn ang="0">
                  <a:pos x="30" y="13"/>
                </a:cxn>
                <a:cxn ang="0">
                  <a:pos x="52" y="17"/>
                </a:cxn>
                <a:cxn ang="0">
                  <a:pos x="64" y="25"/>
                </a:cxn>
                <a:cxn ang="0">
                  <a:pos x="66" y="22"/>
                </a:cxn>
                <a:cxn ang="0">
                  <a:pos x="81" y="18"/>
                </a:cxn>
                <a:cxn ang="0">
                  <a:pos x="111" y="21"/>
                </a:cxn>
                <a:cxn ang="0">
                  <a:pos x="137" y="35"/>
                </a:cxn>
                <a:cxn ang="0">
                  <a:pos x="160" y="47"/>
                </a:cxn>
                <a:cxn ang="0">
                  <a:pos x="178" y="59"/>
                </a:cxn>
                <a:cxn ang="0">
                  <a:pos x="189" y="74"/>
                </a:cxn>
                <a:cxn ang="0">
                  <a:pos x="196" y="80"/>
                </a:cxn>
                <a:cxn ang="0">
                  <a:pos x="202" y="84"/>
                </a:cxn>
                <a:cxn ang="0">
                  <a:pos x="208" y="92"/>
                </a:cxn>
                <a:cxn ang="0">
                  <a:pos x="216" y="111"/>
                </a:cxn>
                <a:cxn ang="0">
                  <a:pos x="231" y="126"/>
                </a:cxn>
                <a:cxn ang="0">
                  <a:pos x="242" y="143"/>
                </a:cxn>
                <a:cxn ang="0">
                  <a:pos x="246" y="161"/>
                </a:cxn>
                <a:cxn ang="0">
                  <a:pos x="237" y="162"/>
                </a:cxn>
                <a:cxn ang="0">
                  <a:pos x="217" y="152"/>
                </a:cxn>
                <a:cxn ang="0">
                  <a:pos x="200" y="133"/>
                </a:cxn>
                <a:cxn ang="0">
                  <a:pos x="193" y="117"/>
                </a:cxn>
                <a:cxn ang="0">
                  <a:pos x="172" y="117"/>
                </a:cxn>
                <a:cxn ang="0">
                  <a:pos x="163" y="128"/>
                </a:cxn>
                <a:cxn ang="0">
                  <a:pos x="150" y="147"/>
                </a:cxn>
                <a:cxn ang="0">
                  <a:pos x="135" y="148"/>
                </a:cxn>
                <a:cxn ang="0">
                  <a:pos x="124" y="130"/>
                </a:cxn>
                <a:cxn ang="0">
                  <a:pos x="118" y="122"/>
                </a:cxn>
                <a:cxn ang="0">
                  <a:pos x="94" y="124"/>
                </a:cxn>
                <a:cxn ang="0">
                  <a:pos x="93" y="118"/>
                </a:cxn>
                <a:cxn ang="0">
                  <a:pos x="103" y="110"/>
                </a:cxn>
                <a:cxn ang="0">
                  <a:pos x="109" y="109"/>
                </a:cxn>
                <a:cxn ang="0">
                  <a:pos x="105" y="98"/>
                </a:cxn>
                <a:cxn ang="0">
                  <a:pos x="97" y="88"/>
                </a:cxn>
                <a:cxn ang="0">
                  <a:pos x="89" y="80"/>
                </a:cxn>
                <a:cxn ang="0">
                  <a:pos x="67" y="70"/>
                </a:cxn>
                <a:cxn ang="0">
                  <a:pos x="56" y="69"/>
                </a:cxn>
                <a:cxn ang="0">
                  <a:pos x="51" y="65"/>
                </a:cxn>
                <a:cxn ang="0">
                  <a:pos x="47" y="58"/>
                </a:cxn>
                <a:cxn ang="0">
                  <a:pos x="29" y="61"/>
                </a:cxn>
                <a:cxn ang="0">
                  <a:pos x="19" y="58"/>
                </a:cxn>
                <a:cxn ang="0">
                  <a:pos x="29" y="36"/>
                </a:cxn>
                <a:cxn ang="0">
                  <a:pos x="33" y="30"/>
                </a:cxn>
                <a:cxn ang="0">
                  <a:pos x="32" y="28"/>
                </a:cxn>
                <a:cxn ang="0">
                  <a:pos x="25" y="25"/>
                </a:cxn>
                <a:cxn ang="0">
                  <a:pos x="12" y="22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15" y="2"/>
                </a:cxn>
              </a:cxnLst>
              <a:rect l="0" t="0" r="r" b="b"/>
              <a:pathLst>
                <a:path w="246" h="163">
                  <a:moveTo>
                    <a:pt x="18" y="0"/>
                  </a:moveTo>
                  <a:lnTo>
                    <a:pt x="21" y="0"/>
                  </a:lnTo>
                  <a:lnTo>
                    <a:pt x="23" y="2"/>
                  </a:lnTo>
                  <a:lnTo>
                    <a:pt x="26" y="4"/>
                  </a:lnTo>
                  <a:lnTo>
                    <a:pt x="27" y="9"/>
                  </a:lnTo>
                  <a:lnTo>
                    <a:pt x="30" y="13"/>
                  </a:lnTo>
                  <a:lnTo>
                    <a:pt x="36" y="14"/>
                  </a:lnTo>
                  <a:lnTo>
                    <a:pt x="52" y="17"/>
                  </a:lnTo>
                  <a:lnTo>
                    <a:pt x="60" y="21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6" y="22"/>
                  </a:lnTo>
                  <a:lnTo>
                    <a:pt x="71" y="19"/>
                  </a:lnTo>
                  <a:lnTo>
                    <a:pt x="81" y="18"/>
                  </a:lnTo>
                  <a:lnTo>
                    <a:pt x="96" y="18"/>
                  </a:lnTo>
                  <a:lnTo>
                    <a:pt x="111" y="21"/>
                  </a:lnTo>
                  <a:lnTo>
                    <a:pt x="123" y="26"/>
                  </a:lnTo>
                  <a:lnTo>
                    <a:pt x="137" y="35"/>
                  </a:lnTo>
                  <a:lnTo>
                    <a:pt x="146" y="41"/>
                  </a:lnTo>
                  <a:lnTo>
                    <a:pt x="160" y="47"/>
                  </a:lnTo>
                  <a:lnTo>
                    <a:pt x="171" y="51"/>
                  </a:lnTo>
                  <a:lnTo>
                    <a:pt x="178" y="59"/>
                  </a:lnTo>
                  <a:lnTo>
                    <a:pt x="183" y="67"/>
                  </a:lnTo>
                  <a:lnTo>
                    <a:pt x="189" y="74"/>
                  </a:lnTo>
                  <a:lnTo>
                    <a:pt x="191" y="77"/>
                  </a:lnTo>
                  <a:lnTo>
                    <a:pt x="196" y="80"/>
                  </a:lnTo>
                  <a:lnTo>
                    <a:pt x="198" y="81"/>
                  </a:lnTo>
                  <a:lnTo>
                    <a:pt x="202" y="84"/>
                  </a:lnTo>
                  <a:lnTo>
                    <a:pt x="205" y="87"/>
                  </a:lnTo>
                  <a:lnTo>
                    <a:pt x="208" y="92"/>
                  </a:lnTo>
                  <a:lnTo>
                    <a:pt x="211" y="100"/>
                  </a:lnTo>
                  <a:lnTo>
                    <a:pt x="216" y="111"/>
                  </a:lnTo>
                  <a:lnTo>
                    <a:pt x="224" y="121"/>
                  </a:lnTo>
                  <a:lnTo>
                    <a:pt x="231" y="126"/>
                  </a:lnTo>
                  <a:lnTo>
                    <a:pt x="237" y="133"/>
                  </a:lnTo>
                  <a:lnTo>
                    <a:pt x="242" y="143"/>
                  </a:lnTo>
                  <a:lnTo>
                    <a:pt x="246" y="154"/>
                  </a:lnTo>
                  <a:lnTo>
                    <a:pt x="246" y="161"/>
                  </a:lnTo>
                  <a:lnTo>
                    <a:pt x="243" y="163"/>
                  </a:lnTo>
                  <a:lnTo>
                    <a:pt x="237" y="162"/>
                  </a:lnTo>
                  <a:lnTo>
                    <a:pt x="227" y="158"/>
                  </a:lnTo>
                  <a:lnTo>
                    <a:pt x="217" y="152"/>
                  </a:lnTo>
                  <a:lnTo>
                    <a:pt x="207" y="143"/>
                  </a:lnTo>
                  <a:lnTo>
                    <a:pt x="200" y="133"/>
                  </a:lnTo>
                  <a:lnTo>
                    <a:pt x="196" y="122"/>
                  </a:lnTo>
                  <a:lnTo>
                    <a:pt x="193" y="117"/>
                  </a:lnTo>
                  <a:lnTo>
                    <a:pt x="186" y="114"/>
                  </a:lnTo>
                  <a:lnTo>
                    <a:pt x="172" y="117"/>
                  </a:lnTo>
                  <a:lnTo>
                    <a:pt x="167" y="121"/>
                  </a:lnTo>
                  <a:lnTo>
                    <a:pt x="163" y="128"/>
                  </a:lnTo>
                  <a:lnTo>
                    <a:pt x="157" y="137"/>
                  </a:lnTo>
                  <a:lnTo>
                    <a:pt x="150" y="147"/>
                  </a:lnTo>
                  <a:lnTo>
                    <a:pt x="144" y="151"/>
                  </a:lnTo>
                  <a:lnTo>
                    <a:pt x="135" y="148"/>
                  </a:lnTo>
                  <a:lnTo>
                    <a:pt x="129" y="140"/>
                  </a:lnTo>
                  <a:lnTo>
                    <a:pt x="124" y="130"/>
                  </a:lnTo>
                  <a:lnTo>
                    <a:pt x="122" y="124"/>
                  </a:lnTo>
                  <a:lnTo>
                    <a:pt x="118" y="122"/>
                  </a:lnTo>
                  <a:lnTo>
                    <a:pt x="111" y="124"/>
                  </a:lnTo>
                  <a:lnTo>
                    <a:pt x="94" y="124"/>
                  </a:lnTo>
                  <a:lnTo>
                    <a:pt x="92" y="121"/>
                  </a:lnTo>
                  <a:lnTo>
                    <a:pt x="93" y="118"/>
                  </a:lnTo>
                  <a:lnTo>
                    <a:pt x="100" y="111"/>
                  </a:lnTo>
                  <a:lnTo>
                    <a:pt x="103" y="110"/>
                  </a:lnTo>
                  <a:lnTo>
                    <a:pt x="107" y="110"/>
                  </a:lnTo>
                  <a:lnTo>
                    <a:pt x="109" y="109"/>
                  </a:lnTo>
                  <a:lnTo>
                    <a:pt x="108" y="104"/>
                  </a:lnTo>
                  <a:lnTo>
                    <a:pt x="105" y="98"/>
                  </a:lnTo>
                  <a:lnTo>
                    <a:pt x="101" y="92"/>
                  </a:lnTo>
                  <a:lnTo>
                    <a:pt x="97" y="88"/>
                  </a:lnTo>
                  <a:lnTo>
                    <a:pt x="94" y="84"/>
                  </a:lnTo>
                  <a:lnTo>
                    <a:pt x="89" y="80"/>
                  </a:lnTo>
                  <a:lnTo>
                    <a:pt x="81" y="74"/>
                  </a:lnTo>
                  <a:lnTo>
                    <a:pt x="67" y="70"/>
                  </a:lnTo>
                  <a:lnTo>
                    <a:pt x="60" y="69"/>
                  </a:lnTo>
                  <a:lnTo>
                    <a:pt x="56" y="69"/>
                  </a:lnTo>
                  <a:lnTo>
                    <a:pt x="53" y="67"/>
                  </a:lnTo>
                  <a:lnTo>
                    <a:pt x="51" y="65"/>
                  </a:lnTo>
                  <a:lnTo>
                    <a:pt x="51" y="61"/>
                  </a:lnTo>
                  <a:lnTo>
                    <a:pt x="47" y="58"/>
                  </a:lnTo>
                  <a:lnTo>
                    <a:pt x="38" y="59"/>
                  </a:lnTo>
                  <a:lnTo>
                    <a:pt x="29" y="61"/>
                  </a:lnTo>
                  <a:lnTo>
                    <a:pt x="22" y="61"/>
                  </a:lnTo>
                  <a:lnTo>
                    <a:pt x="19" y="58"/>
                  </a:lnTo>
                  <a:lnTo>
                    <a:pt x="21" y="52"/>
                  </a:lnTo>
                  <a:lnTo>
                    <a:pt x="29" y="36"/>
                  </a:lnTo>
                  <a:lnTo>
                    <a:pt x="32" y="33"/>
                  </a:lnTo>
                  <a:lnTo>
                    <a:pt x="33" y="30"/>
                  </a:lnTo>
                  <a:lnTo>
                    <a:pt x="33" y="29"/>
                  </a:lnTo>
                  <a:lnTo>
                    <a:pt x="32" y="28"/>
                  </a:lnTo>
                  <a:lnTo>
                    <a:pt x="29" y="26"/>
                  </a:lnTo>
                  <a:lnTo>
                    <a:pt x="25" y="25"/>
                  </a:lnTo>
                  <a:lnTo>
                    <a:pt x="19" y="24"/>
                  </a:lnTo>
                  <a:lnTo>
                    <a:pt x="12" y="22"/>
                  </a:lnTo>
                  <a:lnTo>
                    <a:pt x="7" y="21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Oval 59"/>
          <p:cNvSpPr>
            <a:spLocks noChangeAspect="1"/>
          </p:cNvSpPr>
          <p:nvPr/>
        </p:nvSpPr>
        <p:spPr>
          <a:xfrm>
            <a:off x="1357874" y="2969640"/>
            <a:ext cx="333340" cy="333340"/>
          </a:xfrm>
          <a:prstGeom prst="ellipse">
            <a:avLst/>
          </a:prstGeom>
          <a:solidFill>
            <a:srgbClr val="EBD683">
              <a:alpha val="61000"/>
            </a:srgbClr>
          </a:solidFill>
          <a:ln w="50800">
            <a:solidFill>
              <a:srgbClr val="FCB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900080" y="3159760"/>
            <a:ext cx="303037" cy="303037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50800">
            <a:solidFill>
              <a:srgbClr val="0E4267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892647" y="4412854"/>
            <a:ext cx="303037" cy="303037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50800">
            <a:solidFill>
              <a:srgbClr val="0E4267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7308973" y="2984332"/>
            <a:ext cx="303037" cy="303037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50800">
            <a:solidFill>
              <a:srgbClr val="0E4267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4317494" y="2845043"/>
            <a:ext cx="303037" cy="303037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50800">
            <a:solidFill>
              <a:srgbClr val="0E4267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491164" y="3818213"/>
            <a:ext cx="303037" cy="303037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50800">
            <a:solidFill>
              <a:srgbClr val="0E4267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1013114" cy="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6346426" y="4627984"/>
            <a:ext cx="1730774" cy="4572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79931" y="2071036"/>
            <a:ext cx="6677928" cy="871189"/>
            <a:chOff x="644346" y="1066802"/>
            <a:chExt cx="4081595" cy="854022"/>
          </a:xfrm>
        </p:grpSpPr>
        <p:sp>
          <p:nvSpPr>
            <p:cNvPr id="5" name="Parallelogram 5"/>
            <p:cNvSpPr/>
            <p:nvPr/>
          </p:nvSpPr>
          <p:spPr>
            <a:xfrm rot="16200000" flipV="1">
              <a:off x="2133777" y="-422629"/>
              <a:ext cx="854022" cy="383288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6148" y="1251797"/>
              <a:ext cx="3789793" cy="452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You can edit this text here</a:t>
              </a:r>
              <a:endParaRPr lang="en-US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8611" y="1975573"/>
            <a:ext cx="1056563" cy="1098324"/>
            <a:chOff x="803305" y="1573598"/>
            <a:chExt cx="1056563" cy="1098324"/>
          </a:xfrm>
        </p:grpSpPr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803305" y="1573598"/>
              <a:ext cx="1056563" cy="1098324"/>
              <a:chOff x="6875704" y="5143201"/>
              <a:chExt cx="1300356" cy="135175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875704" y="6037753"/>
                <a:ext cx="1300356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52900">
                    <a:srgbClr val="0070C0"/>
                  </a:gs>
                  <a:gs pos="100000">
                    <a:srgbClr val="004376"/>
                  </a:gs>
                  <a:gs pos="0">
                    <a:schemeClr val="accent5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963335" y="1708742"/>
              <a:ext cx="73483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smtClean="0">
                  <a:solidFill>
                    <a:schemeClr val="bg1"/>
                  </a:solidFill>
                  <a:latin typeface="Arial Black" pitchFamily="34" charset="0"/>
                </a:rPr>
                <a:t>1</a:t>
              </a:r>
              <a:endParaRPr lang="en-US" sz="4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74589" y="1268760"/>
            <a:ext cx="2552704" cy="47089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Left" fov="4200000">
                <a:rot lat="0" lon="19799993" rev="0"/>
              </a:camera>
              <a:lightRig rig="threePt" dir="t"/>
            </a:scene3d>
            <a:sp3d extrusionH="508000" prstMaterial="metal">
              <a:bevelT w="190500" h="190500"/>
            </a:sp3d>
          </a:bodyPr>
          <a:lstStyle/>
          <a:p>
            <a:pPr algn="ctr"/>
            <a:r>
              <a:rPr lang="en-US" sz="30000" smtClean="0">
                <a:solidFill>
                  <a:srgbClr val="0070C0"/>
                </a:solidFill>
                <a:latin typeface="Arial Black" pitchFamily="34" charset="0"/>
                <a:cs typeface="Arial" pitchFamily="34" charset="0"/>
              </a:rPr>
              <a:t>?</a:t>
            </a:r>
            <a:endParaRPr lang="en-US" sz="30000">
              <a:solidFill>
                <a:srgbClr val="0070C0"/>
              </a:solidFill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8448" y="3290235"/>
            <a:ext cx="6677928" cy="871189"/>
            <a:chOff x="644346" y="1066802"/>
            <a:chExt cx="4081595" cy="854022"/>
          </a:xfrm>
        </p:grpSpPr>
        <p:sp>
          <p:nvSpPr>
            <p:cNvPr id="16" name="Parallelogram 5"/>
            <p:cNvSpPr/>
            <p:nvPr/>
          </p:nvSpPr>
          <p:spPr>
            <a:xfrm rot="16200000" flipV="1">
              <a:off x="2133777" y="-422629"/>
              <a:ext cx="854022" cy="383288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6148" y="1251797"/>
              <a:ext cx="3789793" cy="452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You can edit this text here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7128" y="3194772"/>
            <a:ext cx="1056563" cy="1098324"/>
            <a:chOff x="803305" y="1573598"/>
            <a:chExt cx="1056563" cy="1098324"/>
          </a:xfrm>
        </p:grpSpPr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803305" y="1573598"/>
              <a:ext cx="1056563" cy="1098324"/>
              <a:chOff x="6875704" y="5143201"/>
              <a:chExt cx="1300356" cy="135175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6875704" y="6037753"/>
                <a:ext cx="1300356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52900">
                    <a:srgbClr val="0070C0"/>
                  </a:gs>
                  <a:gs pos="100000">
                    <a:srgbClr val="004376"/>
                  </a:gs>
                  <a:gs pos="0">
                    <a:schemeClr val="accent5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963335" y="1708742"/>
              <a:ext cx="73483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smtClean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  <a:endParaRPr lang="en-US" sz="4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76965" y="4509434"/>
            <a:ext cx="6677928" cy="871189"/>
            <a:chOff x="644346" y="1066802"/>
            <a:chExt cx="4081595" cy="854022"/>
          </a:xfrm>
        </p:grpSpPr>
        <p:sp>
          <p:nvSpPr>
            <p:cNvPr id="24" name="Parallelogram 5"/>
            <p:cNvSpPr/>
            <p:nvPr/>
          </p:nvSpPr>
          <p:spPr>
            <a:xfrm rot="16200000" flipV="1">
              <a:off x="2133777" y="-422629"/>
              <a:ext cx="854022" cy="383288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36148" y="1251797"/>
              <a:ext cx="3789793" cy="452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You can edit this text here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95645" y="4413971"/>
            <a:ext cx="1056563" cy="1098324"/>
            <a:chOff x="803305" y="1573598"/>
            <a:chExt cx="1056563" cy="1098324"/>
          </a:xfrm>
        </p:grpSpPr>
        <p:grpSp>
          <p:nvGrpSpPr>
            <p:cNvPr id="27" name="Group 26"/>
            <p:cNvGrpSpPr>
              <a:grpSpLocks noChangeAspect="1"/>
            </p:cNvGrpSpPr>
            <p:nvPr/>
          </p:nvGrpSpPr>
          <p:grpSpPr>
            <a:xfrm>
              <a:off x="803305" y="1573598"/>
              <a:ext cx="1056563" cy="1098324"/>
              <a:chOff x="6875704" y="5143201"/>
              <a:chExt cx="1300356" cy="135175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875704" y="6037753"/>
                <a:ext cx="1300356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52900">
                    <a:srgbClr val="0070C0"/>
                  </a:gs>
                  <a:gs pos="100000">
                    <a:srgbClr val="004376"/>
                  </a:gs>
                  <a:gs pos="0">
                    <a:schemeClr val="accent5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963335" y="1708742"/>
              <a:ext cx="73483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smtClean="0">
                  <a:solidFill>
                    <a:schemeClr val="bg1"/>
                  </a:solidFill>
                  <a:latin typeface="Arial Black" pitchFamily="34" charset="0"/>
                </a:rPr>
                <a:t>3</a:t>
              </a:r>
              <a:endParaRPr lang="en-US" sz="4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pic>
        <p:nvPicPr>
          <p:cNvPr id="31" name="Picture 30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1013114" cy="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05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websites\slidehunter\2012beew\psd\logo2012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71800"/>
            <a:ext cx="21717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019804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3"/>
              </a:rPr>
              <a:t>http://slidehunter.com</a:t>
            </a:r>
            <a:endParaRPr lang="en-US" smtClean="0"/>
          </a:p>
          <a:p>
            <a:r>
              <a:rPr lang="en-US" smtClean="0">
                <a:hlinkClick r:id="rId5"/>
              </a:rPr>
              <a:t>@slideh</a:t>
            </a:r>
            <a:endParaRPr lang="en-US"/>
          </a:p>
        </p:txBody>
      </p:sp>
      <p:pic>
        <p:nvPicPr>
          <p:cNvPr id="1026" name="Picture 2" descr="C:\temp\twitter5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2" y="6425319"/>
            <a:ext cx="223037" cy="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temp\world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7" y="6128767"/>
            <a:ext cx="197990" cy="19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714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Executive Summary</a:t>
            </a:r>
            <a:endParaRPr lang="en-US" smtClean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79931" y="2071036"/>
            <a:ext cx="6677928" cy="871189"/>
            <a:chOff x="644346" y="1066802"/>
            <a:chExt cx="4081595" cy="854022"/>
          </a:xfrm>
        </p:grpSpPr>
        <p:sp>
          <p:nvSpPr>
            <p:cNvPr id="7" name="Parallelogram 5"/>
            <p:cNvSpPr/>
            <p:nvPr/>
          </p:nvSpPr>
          <p:spPr>
            <a:xfrm rot="16200000" flipV="1">
              <a:off x="2133777" y="-422629"/>
              <a:ext cx="854022" cy="383288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6148" y="1251797"/>
              <a:ext cx="3789793" cy="452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You can edit this text here</a:t>
              </a:r>
              <a:endParaRPr 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78843" y="3290234"/>
            <a:ext cx="6677928" cy="871189"/>
            <a:chOff x="644346" y="1066802"/>
            <a:chExt cx="4081595" cy="854022"/>
          </a:xfrm>
        </p:grpSpPr>
        <p:sp>
          <p:nvSpPr>
            <p:cNvPr id="10" name="Parallelogram 5"/>
            <p:cNvSpPr/>
            <p:nvPr/>
          </p:nvSpPr>
          <p:spPr>
            <a:xfrm rot="16200000" flipV="1">
              <a:off x="2133777" y="-422629"/>
              <a:ext cx="854022" cy="383288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6148" y="1251797"/>
              <a:ext cx="3789793" cy="452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You can edit this text here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77755" y="4509432"/>
            <a:ext cx="6677928" cy="871189"/>
            <a:chOff x="644346" y="1066802"/>
            <a:chExt cx="4081595" cy="854022"/>
          </a:xfrm>
        </p:grpSpPr>
        <p:sp>
          <p:nvSpPr>
            <p:cNvPr id="13" name="Parallelogram 5"/>
            <p:cNvSpPr/>
            <p:nvPr/>
          </p:nvSpPr>
          <p:spPr>
            <a:xfrm rot="16200000" flipV="1">
              <a:off x="2133777" y="-422629"/>
              <a:ext cx="854022" cy="383288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6148" y="1251797"/>
              <a:ext cx="3789793" cy="452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You can edit this text here</a:t>
              </a:r>
              <a:endParaRPr lang="en-US" sz="2400" dirty="0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597534" y="2765634"/>
            <a:ext cx="1078922" cy="2615184"/>
            <a:chOff x="3157538" y="2109788"/>
            <a:chExt cx="677863" cy="1643063"/>
          </a:xfrm>
        </p:grpSpPr>
        <p:sp>
          <p:nvSpPr>
            <p:cNvPr id="16" name="Freeform 29"/>
            <p:cNvSpPr>
              <a:spLocks noEditPoints="1"/>
            </p:cNvSpPr>
            <p:nvPr/>
          </p:nvSpPr>
          <p:spPr bwMode="auto">
            <a:xfrm>
              <a:off x="3157538" y="2109788"/>
              <a:ext cx="677863" cy="1643063"/>
            </a:xfrm>
            <a:custGeom>
              <a:avLst/>
              <a:gdLst>
                <a:gd name="T0" fmla="*/ 159 w 320"/>
                <a:gd name="T1" fmla="*/ 699 h 776"/>
                <a:gd name="T2" fmla="*/ 167 w 320"/>
                <a:gd name="T3" fmla="*/ 726 h 776"/>
                <a:gd name="T4" fmla="*/ 169 w 320"/>
                <a:gd name="T5" fmla="*/ 740 h 776"/>
                <a:gd name="T6" fmla="*/ 203 w 320"/>
                <a:gd name="T7" fmla="*/ 754 h 776"/>
                <a:gd name="T8" fmla="*/ 257 w 320"/>
                <a:gd name="T9" fmla="*/ 760 h 776"/>
                <a:gd name="T10" fmla="*/ 246 w 320"/>
                <a:gd name="T11" fmla="*/ 740 h 776"/>
                <a:gd name="T12" fmla="*/ 220 w 320"/>
                <a:gd name="T13" fmla="*/ 716 h 776"/>
                <a:gd name="T14" fmla="*/ 220 w 320"/>
                <a:gd name="T15" fmla="*/ 647 h 776"/>
                <a:gd name="T16" fmla="*/ 233 w 320"/>
                <a:gd name="T17" fmla="*/ 423 h 776"/>
                <a:gd name="T18" fmla="*/ 249 w 320"/>
                <a:gd name="T19" fmla="*/ 399 h 776"/>
                <a:gd name="T20" fmla="*/ 279 w 320"/>
                <a:gd name="T21" fmla="*/ 409 h 776"/>
                <a:gd name="T22" fmla="*/ 291 w 320"/>
                <a:gd name="T23" fmla="*/ 399 h 776"/>
                <a:gd name="T24" fmla="*/ 269 w 320"/>
                <a:gd name="T25" fmla="*/ 229 h 776"/>
                <a:gd name="T26" fmla="*/ 310 w 320"/>
                <a:gd name="T27" fmla="*/ 214 h 776"/>
                <a:gd name="T28" fmla="*/ 280 w 320"/>
                <a:gd name="T29" fmla="*/ 106 h 776"/>
                <a:gd name="T30" fmla="*/ 255 w 320"/>
                <a:gd name="T31" fmla="*/ 74 h 776"/>
                <a:gd name="T32" fmla="*/ 246 w 320"/>
                <a:gd name="T33" fmla="*/ 65 h 776"/>
                <a:gd name="T34" fmla="*/ 235 w 320"/>
                <a:gd name="T35" fmla="*/ 62 h 776"/>
                <a:gd name="T36" fmla="*/ 205 w 320"/>
                <a:gd name="T37" fmla="*/ 15 h 776"/>
                <a:gd name="T38" fmla="*/ 131 w 320"/>
                <a:gd name="T39" fmla="*/ 48 h 776"/>
                <a:gd name="T40" fmla="*/ 127 w 320"/>
                <a:gd name="T41" fmla="*/ 94 h 776"/>
                <a:gd name="T42" fmla="*/ 119 w 320"/>
                <a:gd name="T43" fmla="*/ 98 h 776"/>
                <a:gd name="T44" fmla="*/ 101 w 320"/>
                <a:gd name="T45" fmla="*/ 111 h 776"/>
                <a:gd name="T46" fmla="*/ 30 w 320"/>
                <a:gd name="T47" fmla="*/ 149 h 776"/>
                <a:gd name="T48" fmla="*/ 8 w 320"/>
                <a:gd name="T49" fmla="*/ 265 h 776"/>
                <a:gd name="T50" fmla="*/ 39 w 320"/>
                <a:gd name="T51" fmla="*/ 422 h 776"/>
                <a:gd name="T52" fmla="*/ 56 w 320"/>
                <a:gd name="T53" fmla="*/ 427 h 776"/>
                <a:gd name="T54" fmla="*/ 6 w 320"/>
                <a:gd name="T55" fmla="*/ 754 h 776"/>
                <a:gd name="T56" fmla="*/ 48 w 320"/>
                <a:gd name="T57" fmla="*/ 771 h 776"/>
                <a:gd name="T58" fmla="*/ 63 w 320"/>
                <a:gd name="T59" fmla="*/ 739 h 776"/>
                <a:gd name="T60" fmla="*/ 63 w 320"/>
                <a:gd name="T61" fmla="*/ 730 h 776"/>
                <a:gd name="T62" fmla="*/ 111 w 320"/>
                <a:gd name="T63" fmla="*/ 603 h 776"/>
                <a:gd name="T64" fmla="*/ 212 w 320"/>
                <a:gd name="T65" fmla="*/ 89 h 776"/>
                <a:gd name="T66" fmla="*/ 219 w 320"/>
                <a:gd name="T67" fmla="*/ 94 h 776"/>
                <a:gd name="T68" fmla="*/ 240 w 320"/>
                <a:gd name="T69" fmla="*/ 109 h 776"/>
                <a:gd name="T70" fmla="*/ 244 w 320"/>
                <a:gd name="T71" fmla="*/ 127 h 776"/>
                <a:gd name="T72" fmla="*/ 260 w 320"/>
                <a:gd name="T73" fmla="*/ 158 h 776"/>
                <a:gd name="T74" fmla="*/ 251 w 320"/>
                <a:gd name="T75" fmla="*/ 149 h 776"/>
                <a:gd name="T76" fmla="*/ 226 w 320"/>
                <a:gd name="T77" fmla="*/ 135 h 776"/>
                <a:gd name="T78" fmla="*/ 181 w 320"/>
                <a:gd name="T79" fmla="*/ 125 h 776"/>
                <a:gd name="T80" fmla="*/ 202 w 320"/>
                <a:gd name="T81" fmla="*/ 101 h 776"/>
                <a:gd name="T82" fmla="*/ 208 w 320"/>
                <a:gd name="T83" fmla="*/ 86 h 776"/>
                <a:gd name="T84" fmla="*/ 215 w 320"/>
                <a:gd name="T85" fmla="*/ 70 h 776"/>
                <a:gd name="T86" fmla="*/ 222 w 320"/>
                <a:gd name="T87" fmla="*/ 74 h 776"/>
                <a:gd name="T88" fmla="*/ 213 w 320"/>
                <a:gd name="T89" fmla="*/ 76 h 776"/>
                <a:gd name="T90" fmla="*/ 229 w 320"/>
                <a:gd name="T91" fmla="*/ 81 h 776"/>
                <a:gd name="T92" fmla="*/ 229 w 320"/>
                <a:gd name="T93" fmla="*/ 81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0" h="776">
                  <a:moveTo>
                    <a:pt x="146" y="465"/>
                  </a:moveTo>
                  <a:cubicBezTo>
                    <a:pt x="146" y="465"/>
                    <a:pt x="158" y="671"/>
                    <a:pt x="159" y="699"/>
                  </a:cubicBezTo>
                  <a:cubicBezTo>
                    <a:pt x="160" y="728"/>
                    <a:pt x="159" y="726"/>
                    <a:pt x="159" y="726"/>
                  </a:cubicBezTo>
                  <a:cubicBezTo>
                    <a:pt x="167" y="726"/>
                    <a:pt x="167" y="726"/>
                    <a:pt x="167" y="726"/>
                  </a:cubicBezTo>
                  <a:cubicBezTo>
                    <a:pt x="167" y="726"/>
                    <a:pt x="167" y="730"/>
                    <a:pt x="168" y="733"/>
                  </a:cubicBezTo>
                  <a:cubicBezTo>
                    <a:pt x="169" y="736"/>
                    <a:pt x="166" y="738"/>
                    <a:pt x="169" y="740"/>
                  </a:cubicBezTo>
                  <a:cubicBezTo>
                    <a:pt x="172" y="743"/>
                    <a:pt x="188" y="747"/>
                    <a:pt x="191" y="747"/>
                  </a:cubicBezTo>
                  <a:cubicBezTo>
                    <a:pt x="193" y="747"/>
                    <a:pt x="198" y="748"/>
                    <a:pt x="203" y="754"/>
                  </a:cubicBezTo>
                  <a:cubicBezTo>
                    <a:pt x="207" y="760"/>
                    <a:pt x="219" y="767"/>
                    <a:pt x="229" y="768"/>
                  </a:cubicBezTo>
                  <a:cubicBezTo>
                    <a:pt x="238" y="768"/>
                    <a:pt x="257" y="763"/>
                    <a:pt x="257" y="760"/>
                  </a:cubicBezTo>
                  <a:cubicBezTo>
                    <a:pt x="257" y="757"/>
                    <a:pt x="255" y="756"/>
                    <a:pt x="255" y="756"/>
                  </a:cubicBezTo>
                  <a:cubicBezTo>
                    <a:pt x="255" y="756"/>
                    <a:pt x="256" y="749"/>
                    <a:pt x="246" y="740"/>
                  </a:cubicBezTo>
                  <a:cubicBezTo>
                    <a:pt x="237" y="731"/>
                    <a:pt x="226" y="725"/>
                    <a:pt x="222" y="720"/>
                  </a:cubicBezTo>
                  <a:cubicBezTo>
                    <a:pt x="219" y="715"/>
                    <a:pt x="220" y="716"/>
                    <a:pt x="220" y="716"/>
                  </a:cubicBezTo>
                  <a:cubicBezTo>
                    <a:pt x="223" y="717"/>
                    <a:pt x="223" y="717"/>
                    <a:pt x="223" y="717"/>
                  </a:cubicBezTo>
                  <a:cubicBezTo>
                    <a:pt x="223" y="717"/>
                    <a:pt x="219" y="675"/>
                    <a:pt x="220" y="647"/>
                  </a:cubicBezTo>
                  <a:cubicBezTo>
                    <a:pt x="221" y="619"/>
                    <a:pt x="227" y="523"/>
                    <a:pt x="229" y="503"/>
                  </a:cubicBezTo>
                  <a:cubicBezTo>
                    <a:pt x="232" y="482"/>
                    <a:pt x="234" y="433"/>
                    <a:pt x="233" y="423"/>
                  </a:cubicBezTo>
                  <a:cubicBezTo>
                    <a:pt x="232" y="413"/>
                    <a:pt x="231" y="412"/>
                    <a:pt x="231" y="412"/>
                  </a:cubicBezTo>
                  <a:cubicBezTo>
                    <a:pt x="231" y="412"/>
                    <a:pt x="235" y="401"/>
                    <a:pt x="249" y="399"/>
                  </a:cubicBezTo>
                  <a:cubicBezTo>
                    <a:pt x="262" y="398"/>
                    <a:pt x="270" y="398"/>
                    <a:pt x="270" y="398"/>
                  </a:cubicBezTo>
                  <a:cubicBezTo>
                    <a:pt x="270" y="398"/>
                    <a:pt x="273" y="404"/>
                    <a:pt x="279" y="409"/>
                  </a:cubicBezTo>
                  <a:cubicBezTo>
                    <a:pt x="285" y="414"/>
                    <a:pt x="290" y="414"/>
                    <a:pt x="290" y="414"/>
                  </a:cubicBezTo>
                  <a:cubicBezTo>
                    <a:pt x="290" y="414"/>
                    <a:pt x="292" y="406"/>
                    <a:pt x="291" y="399"/>
                  </a:cubicBezTo>
                  <a:cubicBezTo>
                    <a:pt x="291" y="391"/>
                    <a:pt x="277" y="315"/>
                    <a:pt x="275" y="296"/>
                  </a:cubicBezTo>
                  <a:cubicBezTo>
                    <a:pt x="273" y="277"/>
                    <a:pt x="269" y="229"/>
                    <a:pt x="269" y="229"/>
                  </a:cubicBezTo>
                  <a:cubicBezTo>
                    <a:pt x="285" y="221"/>
                    <a:pt x="285" y="221"/>
                    <a:pt x="285" y="221"/>
                  </a:cubicBezTo>
                  <a:cubicBezTo>
                    <a:pt x="285" y="221"/>
                    <a:pt x="303" y="220"/>
                    <a:pt x="310" y="214"/>
                  </a:cubicBezTo>
                  <a:cubicBezTo>
                    <a:pt x="317" y="208"/>
                    <a:pt x="320" y="202"/>
                    <a:pt x="315" y="179"/>
                  </a:cubicBezTo>
                  <a:cubicBezTo>
                    <a:pt x="310" y="157"/>
                    <a:pt x="287" y="117"/>
                    <a:pt x="280" y="106"/>
                  </a:cubicBezTo>
                  <a:cubicBezTo>
                    <a:pt x="273" y="94"/>
                    <a:pt x="267" y="94"/>
                    <a:pt x="267" y="94"/>
                  </a:cubicBezTo>
                  <a:cubicBezTo>
                    <a:pt x="267" y="94"/>
                    <a:pt x="257" y="77"/>
                    <a:pt x="255" y="74"/>
                  </a:cubicBezTo>
                  <a:cubicBezTo>
                    <a:pt x="252" y="70"/>
                    <a:pt x="252" y="73"/>
                    <a:pt x="251" y="71"/>
                  </a:cubicBezTo>
                  <a:cubicBezTo>
                    <a:pt x="250" y="70"/>
                    <a:pt x="248" y="67"/>
                    <a:pt x="246" y="65"/>
                  </a:cubicBezTo>
                  <a:cubicBezTo>
                    <a:pt x="243" y="64"/>
                    <a:pt x="242" y="65"/>
                    <a:pt x="239" y="64"/>
                  </a:cubicBezTo>
                  <a:cubicBezTo>
                    <a:pt x="237" y="64"/>
                    <a:pt x="239" y="63"/>
                    <a:pt x="235" y="62"/>
                  </a:cubicBezTo>
                  <a:cubicBezTo>
                    <a:pt x="232" y="61"/>
                    <a:pt x="231" y="55"/>
                    <a:pt x="228" y="51"/>
                  </a:cubicBezTo>
                  <a:cubicBezTo>
                    <a:pt x="225" y="47"/>
                    <a:pt x="227" y="30"/>
                    <a:pt x="205" y="15"/>
                  </a:cubicBezTo>
                  <a:cubicBezTo>
                    <a:pt x="182" y="0"/>
                    <a:pt x="162" y="3"/>
                    <a:pt x="150" y="12"/>
                  </a:cubicBezTo>
                  <a:cubicBezTo>
                    <a:pt x="137" y="22"/>
                    <a:pt x="132" y="44"/>
                    <a:pt x="131" y="48"/>
                  </a:cubicBezTo>
                  <a:cubicBezTo>
                    <a:pt x="130" y="52"/>
                    <a:pt x="130" y="63"/>
                    <a:pt x="130" y="77"/>
                  </a:cubicBezTo>
                  <a:cubicBezTo>
                    <a:pt x="131" y="91"/>
                    <a:pt x="127" y="94"/>
                    <a:pt x="127" y="94"/>
                  </a:cubicBezTo>
                  <a:cubicBezTo>
                    <a:pt x="127" y="94"/>
                    <a:pt x="123" y="92"/>
                    <a:pt x="121" y="94"/>
                  </a:cubicBezTo>
                  <a:cubicBezTo>
                    <a:pt x="119" y="96"/>
                    <a:pt x="119" y="98"/>
                    <a:pt x="119" y="98"/>
                  </a:cubicBezTo>
                  <a:cubicBezTo>
                    <a:pt x="119" y="98"/>
                    <a:pt x="117" y="96"/>
                    <a:pt x="113" y="100"/>
                  </a:cubicBezTo>
                  <a:cubicBezTo>
                    <a:pt x="109" y="105"/>
                    <a:pt x="102" y="111"/>
                    <a:pt x="101" y="111"/>
                  </a:cubicBezTo>
                  <a:cubicBezTo>
                    <a:pt x="99" y="111"/>
                    <a:pt x="45" y="118"/>
                    <a:pt x="41" y="121"/>
                  </a:cubicBezTo>
                  <a:cubicBezTo>
                    <a:pt x="36" y="124"/>
                    <a:pt x="35" y="138"/>
                    <a:pt x="30" y="149"/>
                  </a:cubicBezTo>
                  <a:cubicBezTo>
                    <a:pt x="25" y="160"/>
                    <a:pt x="4" y="210"/>
                    <a:pt x="3" y="223"/>
                  </a:cubicBezTo>
                  <a:cubicBezTo>
                    <a:pt x="1" y="236"/>
                    <a:pt x="0" y="260"/>
                    <a:pt x="8" y="265"/>
                  </a:cubicBezTo>
                  <a:cubicBezTo>
                    <a:pt x="16" y="269"/>
                    <a:pt x="53" y="277"/>
                    <a:pt x="53" y="277"/>
                  </a:cubicBezTo>
                  <a:cubicBezTo>
                    <a:pt x="39" y="422"/>
                    <a:pt x="39" y="422"/>
                    <a:pt x="39" y="422"/>
                  </a:cubicBezTo>
                  <a:cubicBezTo>
                    <a:pt x="39" y="422"/>
                    <a:pt x="50" y="426"/>
                    <a:pt x="52" y="427"/>
                  </a:cubicBezTo>
                  <a:cubicBezTo>
                    <a:pt x="54" y="427"/>
                    <a:pt x="56" y="427"/>
                    <a:pt x="56" y="427"/>
                  </a:cubicBezTo>
                  <a:cubicBezTo>
                    <a:pt x="56" y="427"/>
                    <a:pt x="22" y="718"/>
                    <a:pt x="19" y="722"/>
                  </a:cubicBezTo>
                  <a:cubicBezTo>
                    <a:pt x="17" y="725"/>
                    <a:pt x="5" y="746"/>
                    <a:pt x="6" y="754"/>
                  </a:cubicBezTo>
                  <a:cubicBezTo>
                    <a:pt x="6" y="762"/>
                    <a:pt x="6" y="769"/>
                    <a:pt x="9" y="771"/>
                  </a:cubicBezTo>
                  <a:cubicBezTo>
                    <a:pt x="11" y="774"/>
                    <a:pt x="42" y="776"/>
                    <a:pt x="48" y="771"/>
                  </a:cubicBezTo>
                  <a:cubicBezTo>
                    <a:pt x="54" y="766"/>
                    <a:pt x="53" y="750"/>
                    <a:pt x="55" y="747"/>
                  </a:cubicBezTo>
                  <a:cubicBezTo>
                    <a:pt x="57" y="745"/>
                    <a:pt x="62" y="742"/>
                    <a:pt x="63" y="739"/>
                  </a:cubicBezTo>
                  <a:cubicBezTo>
                    <a:pt x="64" y="736"/>
                    <a:pt x="63" y="735"/>
                    <a:pt x="63" y="735"/>
                  </a:cubicBezTo>
                  <a:cubicBezTo>
                    <a:pt x="63" y="735"/>
                    <a:pt x="64" y="732"/>
                    <a:pt x="63" y="730"/>
                  </a:cubicBezTo>
                  <a:cubicBezTo>
                    <a:pt x="62" y="728"/>
                    <a:pt x="71" y="726"/>
                    <a:pt x="71" y="726"/>
                  </a:cubicBezTo>
                  <a:cubicBezTo>
                    <a:pt x="71" y="726"/>
                    <a:pt x="101" y="648"/>
                    <a:pt x="111" y="603"/>
                  </a:cubicBezTo>
                  <a:cubicBezTo>
                    <a:pt x="120" y="558"/>
                    <a:pt x="146" y="465"/>
                    <a:pt x="146" y="465"/>
                  </a:cubicBezTo>
                  <a:close/>
                  <a:moveTo>
                    <a:pt x="212" y="89"/>
                  </a:moveTo>
                  <a:cubicBezTo>
                    <a:pt x="212" y="89"/>
                    <a:pt x="209" y="93"/>
                    <a:pt x="213" y="94"/>
                  </a:cubicBezTo>
                  <a:cubicBezTo>
                    <a:pt x="217" y="96"/>
                    <a:pt x="219" y="94"/>
                    <a:pt x="219" y="94"/>
                  </a:cubicBezTo>
                  <a:cubicBezTo>
                    <a:pt x="219" y="94"/>
                    <a:pt x="221" y="100"/>
                    <a:pt x="226" y="103"/>
                  </a:cubicBezTo>
                  <a:cubicBezTo>
                    <a:pt x="231" y="106"/>
                    <a:pt x="240" y="109"/>
                    <a:pt x="240" y="109"/>
                  </a:cubicBezTo>
                  <a:cubicBezTo>
                    <a:pt x="240" y="109"/>
                    <a:pt x="238" y="112"/>
                    <a:pt x="238" y="113"/>
                  </a:cubicBezTo>
                  <a:cubicBezTo>
                    <a:pt x="238" y="114"/>
                    <a:pt x="240" y="117"/>
                    <a:pt x="244" y="127"/>
                  </a:cubicBezTo>
                  <a:cubicBezTo>
                    <a:pt x="248" y="136"/>
                    <a:pt x="258" y="150"/>
                    <a:pt x="258" y="152"/>
                  </a:cubicBezTo>
                  <a:cubicBezTo>
                    <a:pt x="258" y="154"/>
                    <a:pt x="260" y="158"/>
                    <a:pt x="260" y="158"/>
                  </a:cubicBezTo>
                  <a:cubicBezTo>
                    <a:pt x="260" y="158"/>
                    <a:pt x="258" y="157"/>
                    <a:pt x="257" y="156"/>
                  </a:cubicBezTo>
                  <a:cubicBezTo>
                    <a:pt x="257" y="155"/>
                    <a:pt x="257" y="152"/>
                    <a:pt x="251" y="149"/>
                  </a:cubicBezTo>
                  <a:cubicBezTo>
                    <a:pt x="246" y="146"/>
                    <a:pt x="244" y="143"/>
                    <a:pt x="239" y="139"/>
                  </a:cubicBezTo>
                  <a:cubicBezTo>
                    <a:pt x="234" y="135"/>
                    <a:pt x="229" y="135"/>
                    <a:pt x="226" y="135"/>
                  </a:cubicBezTo>
                  <a:cubicBezTo>
                    <a:pt x="223" y="135"/>
                    <a:pt x="209" y="132"/>
                    <a:pt x="202" y="130"/>
                  </a:cubicBezTo>
                  <a:cubicBezTo>
                    <a:pt x="195" y="128"/>
                    <a:pt x="181" y="125"/>
                    <a:pt x="181" y="125"/>
                  </a:cubicBezTo>
                  <a:cubicBezTo>
                    <a:pt x="181" y="125"/>
                    <a:pt x="194" y="114"/>
                    <a:pt x="195" y="110"/>
                  </a:cubicBezTo>
                  <a:cubicBezTo>
                    <a:pt x="196" y="106"/>
                    <a:pt x="200" y="104"/>
                    <a:pt x="202" y="101"/>
                  </a:cubicBezTo>
                  <a:cubicBezTo>
                    <a:pt x="204" y="99"/>
                    <a:pt x="206" y="88"/>
                    <a:pt x="206" y="87"/>
                  </a:cubicBezTo>
                  <a:cubicBezTo>
                    <a:pt x="206" y="86"/>
                    <a:pt x="208" y="86"/>
                    <a:pt x="208" y="86"/>
                  </a:cubicBezTo>
                  <a:cubicBezTo>
                    <a:pt x="212" y="89"/>
                    <a:pt x="212" y="89"/>
                    <a:pt x="212" y="89"/>
                  </a:cubicBezTo>
                  <a:close/>
                  <a:moveTo>
                    <a:pt x="215" y="70"/>
                  </a:moveTo>
                  <a:cubicBezTo>
                    <a:pt x="215" y="70"/>
                    <a:pt x="222" y="69"/>
                    <a:pt x="224" y="69"/>
                  </a:cubicBezTo>
                  <a:cubicBezTo>
                    <a:pt x="227" y="69"/>
                    <a:pt x="225" y="71"/>
                    <a:pt x="222" y="74"/>
                  </a:cubicBezTo>
                  <a:cubicBezTo>
                    <a:pt x="220" y="76"/>
                    <a:pt x="217" y="80"/>
                    <a:pt x="217" y="79"/>
                  </a:cubicBezTo>
                  <a:cubicBezTo>
                    <a:pt x="216" y="78"/>
                    <a:pt x="213" y="76"/>
                    <a:pt x="213" y="76"/>
                  </a:cubicBezTo>
                  <a:cubicBezTo>
                    <a:pt x="215" y="70"/>
                    <a:pt x="215" y="70"/>
                    <a:pt x="215" y="70"/>
                  </a:cubicBezTo>
                  <a:close/>
                  <a:moveTo>
                    <a:pt x="229" y="81"/>
                  </a:moveTo>
                  <a:cubicBezTo>
                    <a:pt x="229" y="81"/>
                    <a:pt x="226" y="85"/>
                    <a:pt x="226" y="85"/>
                  </a:cubicBezTo>
                  <a:cubicBezTo>
                    <a:pt x="225" y="85"/>
                    <a:pt x="225" y="84"/>
                    <a:pt x="229" y="8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0"/>
            <p:cNvSpPr>
              <a:spLocks noEditPoints="1"/>
            </p:cNvSpPr>
            <p:nvPr/>
          </p:nvSpPr>
          <p:spPr bwMode="auto">
            <a:xfrm>
              <a:off x="3417888" y="2109788"/>
              <a:ext cx="315913" cy="304800"/>
            </a:xfrm>
            <a:custGeom>
              <a:avLst/>
              <a:gdLst>
                <a:gd name="T0" fmla="*/ 144 w 149"/>
                <a:gd name="T1" fmla="*/ 94 h 144"/>
                <a:gd name="T2" fmla="*/ 132 w 149"/>
                <a:gd name="T3" fmla="*/ 74 h 144"/>
                <a:gd name="T4" fmla="*/ 128 w 149"/>
                <a:gd name="T5" fmla="*/ 71 h 144"/>
                <a:gd name="T6" fmla="*/ 123 w 149"/>
                <a:gd name="T7" fmla="*/ 65 h 144"/>
                <a:gd name="T8" fmla="*/ 116 w 149"/>
                <a:gd name="T9" fmla="*/ 64 h 144"/>
                <a:gd name="T10" fmla="*/ 112 w 149"/>
                <a:gd name="T11" fmla="*/ 62 h 144"/>
                <a:gd name="T12" fmla="*/ 105 w 149"/>
                <a:gd name="T13" fmla="*/ 51 h 144"/>
                <a:gd name="T14" fmla="*/ 82 w 149"/>
                <a:gd name="T15" fmla="*/ 15 h 144"/>
                <a:gd name="T16" fmla="*/ 27 w 149"/>
                <a:gd name="T17" fmla="*/ 12 h 144"/>
                <a:gd name="T18" fmla="*/ 8 w 149"/>
                <a:gd name="T19" fmla="*/ 48 h 144"/>
                <a:gd name="T20" fmla="*/ 7 w 149"/>
                <a:gd name="T21" fmla="*/ 77 h 144"/>
                <a:gd name="T22" fmla="*/ 4 w 149"/>
                <a:gd name="T23" fmla="*/ 94 h 144"/>
                <a:gd name="T24" fmla="*/ 1 w 149"/>
                <a:gd name="T25" fmla="*/ 100 h 144"/>
                <a:gd name="T26" fmla="*/ 3 w 149"/>
                <a:gd name="T27" fmla="*/ 105 h 144"/>
                <a:gd name="T28" fmla="*/ 17 w 149"/>
                <a:gd name="T29" fmla="*/ 121 h 144"/>
                <a:gd name="T30" fmla="*/ 27 w 149"/>
                <a:gd name="T31" fmla="*/ 134 h 144"/>
                <a:gd name="T32" fmla="*/ 35 w 149"/>
                <a:gd name="T33" fmla="*/ 143 h 144"/>
                <a:gd name="T34" fmla="*/ 38 w 149"/>
                <a:gd name="T35" fmla="*/ 136 h 144"/>
                <a:gd name="T36" fmla="*/ 47 w 149"/>
                <a:gd name="T37" fmla="*/ 132 h 144"/>
                <a:gd name="T38" fmla="*/ 53 w 149"/>
                <a:gd name="T39" fmla="*/ 129 h 144"/>
                <a:gd name="T40" fmla="*/ 57 w 149"/>
                <a:gd name="T41" fmla="*/ 127 h 144"/>
                <a:gd name="T42" fmla="*/ 58 w 149"/>
                <a:gd name="T43" fmla="*/ 125 h 144"/>
                <a:gd name="T44" fmla="*/ 72 w 149"/>
                <a:gd name="T45" fmla="*/ 110 h 144"/>
                <a:gd name="T46" fmla="*/ 79 w 149"/>
                <a:gd name="T47" fmla="*/ 101 h 144"/>
                <a:gd name="T48" fmla="*/ 83 w 149"/>
                <a:gd name="T49" fmla="*/ 87 h 144"/>
                <a:gd name="T50" fmla="*/ 85 w 149"/>
                <a:gd name="T51" fmla="*/ 86 h 144"/>
                <a:gd name="T52" fmla="*/ 89 w 149"/>
                <a:gd name="T53" fmla="*/ 89 h 144"/>
                <a:gd name="T54" fmla="*/ 90 w 149"/>
                <a:gd name="T55" fmla="*/ 94 h 144"/>
                <a:gd name="T56" fmla="*/ 96 w 149"/>
                <a:gd name="T57" fmla="*/ 94 h 144"/>
                <a:gd name="T58" fmla="*/ 103 w 149"/>
                <a:gd name="T59" fmla="*/ 103 h 144"/>
                <a:gd name="T60" fmla="*/ 117 w 149"/>
                <a:gd name="T61" fmla="*/ 109 h 144"/>
                <a:gd name="T62" fmla="*/ 123 w 149"/>
                <a:gd name="T63" fmla="*/ 111 h 144"/>
                <a:gd name="T64" fmla="*/ 134 w 149"/>
                <a:gd name="T65" fmla="*/ 112 h 144"/>
                <a:gd name="T66" fmla="*/ 146 w 149"/>
                <a:gd name="T67" fmla="*/ 108 h 144"/>
                <a:gd name="T68" fmla="*/ 148 w 149"/>
                <a:gd name="T69" fmla="*/ 100 h 144"/>
                <a:gd name="T70" fmla="*/ 144 w 149"/>
                <a:gd name="T71" fmla="*/ 94 h 144"/>
                <a:gd name="T72" fmla="*/ 92 w 149"/>
                <a:gd name="T73" fmla="*/ 70 h 144"/>
                <a:gd name="T74" fmla="*/ 101 w 149"/>
                <a:gd name="T75" fmla="*/ 69 h 144"/>
                <a:gd name="T76" fmla="*/ 99 w 149"/>
                <a:gd name="T77" fmla="*/ 74 h 144"/>
                <a:gd name="T78" fmla="*/ 94 w 149"/>
                <a:gd name="T79" fmla="*/ 79 h 144"/>
                <a:gd name="T80" fmla="*/ 90 w 149"/>
                <a:gd name="T81" fmla="*/ 76 h 144"/>
                <a:gd name="T82" fmla="*/ 92 w 149"/>
                <a:gd name="T83" fmla="*/ 70 h 144"/>
                <a:gd name="T84" fmla="*/ 106 w 149"/>
                <a:gd name="T85" fmla="*/ 81 h 144"/>
                <a:gd name="T86" fmla="*/ 103 w 149"/>
                <a:gd name="T87" fmla="*/ 85 h 144"/>
                <a:gd name="T88" fmla="*/ 106 w 149"/>
                <a:gd name="T89" fmla="*/ 8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9" h="144">
                  <a:moveTo>
                    <a:pt x="144" y="94"/>
                  </a:moveTo>
                  <a:cubicBezTo>
                    <a:pt x="144" y="94"/>
                    <a:pt x="134" y="77"/>
                    <a:pt x="132" y="74"/>
                  </a:cubicBezTo>
                  <a:cubicBezTo>
                    <a:pt x="129" y="70"/>
                    <a:pt x="129" y="73"/>
                    <a:pt x="128" y="71"/>
                  </a:cubicBezTo>
                  <a:cubicBezTo>
                    <a:pt x="127" y="70"/>
                    <a:pt x="125" y="67"/>
                    <a:pt x="123" y="65"/>
                  </a:cubicBezTo>
                  <a:cubicBezTo>
                    <a:pt x="120" y="64"/>
                    <a:pt x="119" y="65"/>
                    <a:pt x="116" y="64"/>
                  </a:cubicBezTo>
                  <a:cubicBezTo>
                    <a:pt x="114" y="64"/>
                    <a:pt x="116" y="63"/>
                    <a:pt x="112" y="62"/>
                  </a:cubicBezTo>
                  <a:cubicBezTo>
                    <a:pt x="109" y="61"/>
                    <a:pt x="108" y="55"/>
                    <a:pt x="105" y="51"/>
                  </a:cubicBezTo>
                  <a:cubicBezTo>
                    <a:pt x="102" y="47"/>
                    <a:pt x="104" y="30"/>
                    <a:pt x="82" y="15"/>
                  </a:cubicBezTo>
                  <a:cubicBezTo>
                    <a:pt x="59" y="0"/>
                    <a:pt x="39" y="3"/>
                    <a:pt x="27" y="12"/>
                  </a:cubicBezTo>
                  <a:cubicBezTo>
                    <a:pt x="14" y="22"/>
                    <a:pt x="9" y="44"/>
                    <a:pt x="8" y="48"/>
                  </a:cubicBezTo>
                  <a:cubicBezTo>
                    <a:pt x="7" y="52"/>
                    <a:pt x="7" y="63"/>
                    <a:pt x="7" y="77"/>
                  </a:cubicBezTo>
                  <a:cubicBezTo>
                    <a:pt x="8" y="91"/>
                    <a:pt x="4" y="94"/>
                    <a:pt x="4" y="94"/>
                  </a:cubicBezTo>
                  <a:cubicBezTo>
                    <a:pt x="4" y="94"/>
                    <a:pt x="2" y="100"/>
                    <a:pt x="1" y="100"/>
                  </a:cubicBezTo>
                  <a:cubicBezTo>
                    <a:pt x="1" y="101"/>
                    <a:pt x="0" y="102"/>
                    <a:pt x="3" y="105"/>
                  </a:cubicBezTo>
                  <a:cubicBezTo>
                    <a:pt x="6" y="108"/>
                    <a:pt x="15" y="120"/>
                    <a:pt x="17" y="121"/>
                  </a:cubicBezTo>
                  <a:cubicBezTo>
                    <a:pt x="18" y="123"/>
                    <a:pt x="26" y="133"/>
                    <a:pt x="27" y="134"/>
                  </a:cubicBezTo>
                  <a:cubicBezTo>
                    <a:pt x="27" y="135"/>
                    <a:pt x="35" y="142"/>
                    <a:pt x="35" y="143"/>
                  </a:cubicBezTo>
                  <a:cubicBezTo>
                    <a:pt x="36" y="144"/>
                    <a:pt x="37" y="138"/>
                    <a:pt x="38" y="136"/>
                  </a:cubicBezTo>
                  <a:cubicBezTo>
                    <a:pt x="40" y="135"/>
                    <a:pt x="45" y="132"/>
                    <a:pt x="47" y="132"/>
                  </a:cubicBezTo>
                  <a:cubicBezTo>
                    <a:pt x="49" y="132"/>
                    <a:pt x="52" y="130"/>
                    <a:pt x="53" y="129"/>
                  </a:cubicBezTo>
                  <a:cubicBezTo>
                    <a:pt x="54" y="129"/>
                    <a:pt x="57" y="128"/>
                    <a:pt x="57" y="127"/>
                  </a:cubicBezTo>
                  <a:cubicBezTo>
                    <a:pt x="58" y="126"/>
                    <a:pt x="58" y="125"/>
                    <a:pt x="58" y="125"/>
                  </a:cubicBezTo>
                  <a:cubicBezTo>
                    <a:pt x="58" y="125"/>
                    <a:pt x="71" y="114"/>
                    <a:pt x="72" y="110"/>
                  </a:cubicBezTo>
                  <a:cubicBezTo>
                    <a:pt x="73" y="106"/>
                    <a:pt x="77" y="104"/>
                    <a:pt x="79" y="101"/>
                  </a:cubicBezTo>
                  <a:cubicBezTo>
                    <a:pt x="81" y="99"/>
                    <a:pt x="83" y="88"/>
                    <a:pt x="83" y="87"/>
                  </a:cubicBezTo>
                  <a:cubicBezTo>
                    <a:pt x="83" y="86"/>
                    <a:pt x="85" y="86"/>
                    <a:pt x="85" y="86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9" y="89"/>
                    <a:pt x="86" y="93"/>
                    <a:pt x="90" y="94"/>
                  </a:cubicBezTo>
                  <a:cubicBezTo>
                    <a:pt x="94" y="96"/>
                    <a:pt x="96" y="94"/>
                    <a:pt x="96" y="94"/>
                  </a:cubicBezTo>
                  <a:cubicBezTo>
                    <a:pt x="96" y="94"/>
                    <a:pt x="98" y="100"/>
                    <a:pt x="103" y="103"/>
                  </a:cubicBezTo>
                  <a:cubicBezTo>
                    <a:pt x="108" y="106"/>
                    <a:pt x="117" y="109"/>
                    <a:pt x="117" y="109"/>
                  </a:cubicBezTo>
                  <a:cubicBezTo>
                    <a:pt x="117" y="109"/>
                    <a:pt x="118" y="110"/>
                    <a:pt x="123" y="111"/>
                  </a:cubicBezTo>
                  <a:cubicBezTo>
                    <a:pt x="128" y="112"/>
                    <a:pt x="131" y="113"/>
                    <a:pt x="134" y="112"/>
                  </a:cubicBezTo>
                  <a:cubicBezTo>
                    <a:pt x="137" y="110"/>
                    <a:pt x="143" y="108"/>
                    <a:pt x="146" y="108"/>
                  </a:cubicBezTo>
                  <a:cubicBezTo>
                    <a:pt x="148" y="108"/>
                    <a:pt x="149" y="101"/>
                    <a:pt x="148" y="100"/>
                  </a:cubicBezTo>
                  <a:cubicBezTo>
                    <a:pt x="148" y="99"/>
                    <a:pt x="144" y="96"/>
                    <a:pt x="144" y="94"/>
                  </a:cubicBezTo>
                  <a:close/>
                  <a:moveTo>
                    <a:pt x="92" y="70"/>
                  </a:moveTo>
                  <a:cubicBezTo>
                    <a:pt x="92" y="70"/>
                    <a:pt x="99" y="69"/>
                    <a:pt x="101" y="69"/>
                  </a:cubicBezTo>
                  <a:cubicBezTo>
                    <a:pt x="104" y="69"/>
                    <a:pt x="102" y="71"/>
                    <a:pt x="99" y="74"/>
                  </a:cubicBezTo>
                  <a:cubicBezTo>
                    <a:pt x="97" y="76"/>
                    <a:pt x="94" y="80"/>
                    <a:pt x="94" y="79"/>
                  </a:cubicBezTo>
                  <a:cubicBezTo>
                    <a:pt x="93" y="78"/>
                    <a:pt x="90" y="76"/>
                    <a:pt x="90" y="76"/>
                  </a:cubicBezTo>
                  <a:cubicBezTo>
                    <a:pt x="92" y="70"/>
                    <a:pt x="92" y="70"/>
                    <a:pt x="92" y="70"/>
                  </a:cubicBezTo>
                  <a:close/>
                  <a:moveTo>
                    <a:pt x="106" y="81"/>
                  </a:moveTo>
                  <a:cubicBezTo>
                    <a:pt x="106" y="81"/>
                    <a:pt x="103" y="85"/>
                    <a:pt x="103" y="85"/>
                  </a:cubicBezTo>
                  <a:cubicBezTo>
                    <a:pt x="102" y="85"/>
                    <a:pt x="102" y="84"/>
                    <a:pt x="106" y="8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1"/>
            <p:cNvSpPr>
              <a:spLocks/>
            </p:cNvSpPr>
            <p:nvPr/>
          </p:nvSpPr>
          <p:spPr bwMode="auto">
            <a:xfrm>
              <a:off x="3430588" y="2109788"/>
              <a:ext cx="207963" cy="193675"/>
            </a:xfrm>
            <a:custGeom>
              <a:avLst/>
              <a:gdLst>
                <a:gd name="T0" fmla="*/ 98 w 98"/>
                <a:gd name="T1" fmla="*/ 50 h 91"/>
                <a:gd name="T2" fmla="*/ 76 w 98"/>
                <a:gd name="T3" fmla="*/ 15 h 91"/>
                <a:gd name="T4" fmla="*/ 21 w 98"/>
                <a:gd name="T5" fmla="*/ 12 h 91"/>
                <a:gd name="T6" fmla="*/ 2 w 98"/>
                <a:gd name="T7" fmla="*/ 48 h 91"/>
                <a:gd name="T8" fmla="*/ 1 w 98"/>
                <a:gd name="T9" fmla="*/ 77 h 91"/>
                <a:gd name="T10" fmla="*/ 0 w 98"/>
                <a:gd name="T11" fmla="*/ 91 h 91"/>
                <a:gd name="T12" fmla="*/ 6 w 98"/>
                <a:gd name="T13" fmla="*/ 86 h 91"/>
                <a:gd name="T14" fmla="*/ 2 w 98"/>
                <a:gd name="T15" fmla="*/ 58 h 91"/>
                <a:gd name="T16" fmla="*/ 10 w 98"/>
                <a:gd name="T17" fmla="*/ 46 h 91"/>
                <a:gd name="T18" fmla="*/ 18 w 98"/>
                <a:gd name="T19" fmla="*/ 53 h 91"/>
                <a:gd name="T20" fmla="*/ 20 w 98"/>
                <a:gd name="T21" fmla="*/ 66 h 91"/>
                <a:gd name="T22" fmla="*/ 21 w 98"/>
                <a:gd name="T23" fmla="*/ 71 h 91"/>
                <a:gd name="T24" fmla="*/ 32 w 98"/>
                <a:gd name="T25" fmla="*/ 57 h 91"/>
                <a:gd name="T26" fmla="*/ 42 w 98"/>
                <a:gd name="T27" fmla="*/ 53 h 91"/>
                <a:gd name="T28" fmla="*/ 49 w 98"/>
                <a:gd name="T29" fmla="*/ 49 h 91"/>
                <a:gd name="T30" fmla="*/ 54 w 98"/>
                <a:gd name="T31" fmla="*/ 40 h 91"/>
                <a:gd name="T32" fmla="*/ 62 w 98"/>
                <a:gd name="T33" fmla="*/ 41 h 91"/>
                <a:gd name="T34" fmla="*/ 57 w 98"/>
                <a:gd name="T35" fmla="*/ 48 h 91"/>
                <a:gd name="T36" fmla="*/ 65 w 98"/>
                <a:gd name="T37" fmla="*/ 46 h 91"/>
                <a:gd name="T38" fmla="*/ 66 w 98"/>
                <a:gd name="T39" fmla="*/ 52 h 91"/>
                <a:gd name="T40" fmla="*/ 71 w 98"/>
                <a:gd name="T41" fmla="*/ 53 h 91"/>
                <a:gd name="T42" fmla="*/ 72 w 98"/>
                <a:gd name="T43" fmla="*/ 55 h 91"/>
                <a:gd name="T44" fmla="*/ 76 w 98"/>
                <a:gd name="T45" fmla="*/ 56 h 91"/>
                <a:gd name="T46" fmla="*/ 76 w 98"/>
                <a:gd name="T47" fmla="*/ 59 h 91"/>
                <a:gd name="T48" fmla="*/ 81 w 98"/>
                <a:gd name="T49" fmla="*/ 58 h 91"/>
                <a:gd name="T50" fmla="*/ 83 w 98"/>
                <a:gd name="T51" fmla="*/ 61 h 91"/>
                <a:gd name="T52" fmla="*/ 87 w 98"/>
                <a:gd name="T53" fmla="*/ 62 h 91"/>
                <a:gd name="T54" fmla="*/ 94 w 98"/>
                <a:gd name="T55" fmla="*/ 62 h 91"/>
                <a:gd name="T56" fmla="*/ 95 w 98"/>
                <a:gd name="T57" fmla="*/ 56 h 91"/>
                <a:gd name="T58" fmla="*/ 98 w 98"/>
                <a:gd name="T59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91">
                  <a:moveTo>
                    <a:pt x="98" y="50"/>
                  </a:moveTo>
                  <a:cubicBezTo>
                    <a:pt x="96" y="44"/>
                    <a:pt x="96" y="28"/>
                    <a:pt x="76" y="15"/>
                  </a:cubicBezTo>
                  <a:cubicBezTo>
                    <a:pt x="53" y="0"/>
                    <a:pt x="33" y="3"/>
                    <a:pt x="21" y="12"/>
                  </a:cubicBezTo>
                  <a:cubicBezTo>
                    <a:pt x="8" y="22"/>
                    <a:pt x="3" y="44"/>
                    <a:pt x="2" y="48"/>
                  </a:cubicBezTo>
                  <a:cubicBezTo>
                    <a:pt x="1" y="52"/>
                    <a:pt x="1" y="63"/>
                    <a:pt x="1" y="77"/>
                  </a:cubicBezTo>
                  <a:cubicBezTo>
                    <a:pt x="1" y="83"/>
                    <a:pt x="1" y="88"/>
                    <a:pt x="0" y="91"/>
                  </a:cubicBezTo>
                  <a:cubicBezTo>
                    <a:pt x="0" y="91"/>
                    <a:pt x="5" y="90"/>
                    <a:pt x="6" y="86"/>
                  </a:cubicBezTo>
                  <a:cubicBezTo>
                    <a:pt x="7" y="81"/>
                    <a:pt x="0" y="70"/>
                    <a:pt x="2" y="58"/>
                  </a:cubicBezTo>
                  <a:cubicBezTo>
                    <a:pt x="5" y="46"/>
                    <a:pt x="8" y="45"/>
                    <a:pt x="10" y="46"/>
                  </a:cubicBezTo>
                  <a:cubicBezTo>
                    <a:pt x="12" y="46"/>
                    <a:pt x="17" y="48"/>
                    <a:pt x="18" y="53"/>
                  </a:cubicBezTo>
                  <a:cubicBezTo>
                    <a:pt x="20" y="58"/>
                    <a:pt x="21" y="64"/>
                    <a:pt x="20" y="66"/>
                  </a:cubicBezTo>
                  <a:cubicBezTo>
                    <a:pt x="19" y="68"/>
                    <a:pt x="19" y="72"/>
                    <a:pt x="21" y="71"/>
                  </a:cubicBezTo>
                  <a:cubicBezTo>
                    <a:pt x="24" y="70"/>
                    <a:pt x="28" y="60"/>
                    <a:pt x="32" y="57"/>
                  </a:cubicBezTo>
                  <a:cubicBezTo>
                    <a:pt x="35" y="54"/>
                    <a:pt x="39" y="53"/>
                    <a:pt x="42" y="53"/>
                  </a:cubicBezTo>
                  <a:cubicBezTo>
                    <a:pt x="46" y="53"/>
                    <a:pt x="49" y="53"/>
                    <a:pt x="49" y="49"/>
                  </a:cubicBezTo>
                  <a:cubicBezTo>
                    <a:pt x="49" y="46"/>
                    <a:pt x="52" y="41"/>
                    <a:pt x="54" y="40"/>
                  </a:cubicBezTo>
                  <a:cubicBezTo>
                    <a:pt x="56" y="40"/>
                    <a:pt x="60" y="42"/>
                    <a:pt x="62" y="41"/>
                  </a:cubicBezTo>
                  <a:cubicBezTo>
                    <a:pt x="63" y="40"/>
                    <a:pt x="52" y="49"/>
                    <a:pt x="57" y="48"/>
                  </a:cubicBezTo>
                  <a:cubicBezTo>
                    <a:pt x="61" y="46"/>
                    <a:pt x="67" y="43"/>
                    <a:pt x="65" y="46"/>
                  </a:cubicBezTo>
                  <a:cubicBezTo>
                    <a:pt x="63" y="50"/>
                    <a:pt x="60" y="55"/>
                    <a:pt x="66" y="52"/>
                  </a:cubicBezTo>
                  <a:cubicBezTo>
                    <a:pt x="72" y="48"/>
                    <a:pt x="72" y="50"/>
                    <a:pt x="71" y="53"/>
                  </a:cubicBezTo>
                  <a:cubicBezTo>
                    <a:pt x="70" y="55"/>
                    <a:pt x="69" y="58"/>
                    <a:pt x="72" y="55"/>
                  </a:cubicBezTo>
                  <a:cubicBezTo>
                    <a:pt x="76" y="52"/>
                    <a:pt x="78" y="52"/>
                    <a:pt x="76" y="56"/>
                  </a:cubicBezTo>
                  <a:cubicBezTo>
                    <a:pt x="74" y="59"/>
                    <a:pt x="73" y="61"/>
                    <a:pt x="76" y="59"/>
                  </a:cubicBezTo>
                  <a:cubicBezTo>
                    <a:pt x="79" y="56"/>
                    <a:pt x="81" y="57"/>
                    <a:pt x="81" y="58"/>
                  </a:cubicBezTo>
                  <a:cubicBezTo>
                    <a:pt x="81" y="60"/>
                    <a:pt x="80" y="63"/>
                    <a:pt x="83" y="61"/>
                  </a:cubicBezTo>
                  <a:cubicBezTo>
                    <a:pt x="87" y="59"/>
                    <a:pt x="87" y="61"/>
                    <a:pt x="87" y="62"/>
                  </a:cubicBezTo>
                  <a:cubicBezTo>
                    <a:pt x="88" y="62"/>
                    <a:pt x="93" y="63"/>
                    <a:pt x="94" y="62"/>
                  </a:cubicBezTo>
                  <a:cubicBezTo>
                    <a:pt x="96" y="61"/>
                    <a:pt x="96" y="57"/>
                    <a:pt x="95" y="56"/>
                  </a:cubicBezTo>
                  <a:cubicBezTo>
                    <a:pt x="94" y="55"/>
                    <a:pt x="95" y="49"/>
                    <a:pt x="98" y="5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3"/>
            <p:cNvSpPr>
              <a:spLocks noEditPoints="1"/>
            </p:cNvSpPr>
            <p:nvPr/>
          </p:nvSpPr>
          <p:spPr bwMode="auto">
            <a:xfrm>
              <a:off x="3665538" y="2316163"/>
              <a:ext cx="77788" cy="34925"/>
            </a:xfrm>
            <a:custGeom>
              <a:avLst/>
              <a:gdLst>
                <a:gd name="T0" fmla="*/ 1 w 36"/>
                <a:gd name="T1" fmla="*/ 12 h 17"/>
                <a:gd name="T2" fmla="*/ 2 w 36"/>
                <a:gd name="T3" fmla="*/ 16 h 17"/>
                <a:gd name="T4" fmla="*/ 13 w 36"/>
                <a:gd name="T5" fmla="*/ 15 h 17"/>
                <a:gd name="T6" fmla="*/ 6 w 36"/>
                <a:gd name="T7" fmla="*/ 14 h 17"/>
                <a:gd name="T8" fmla="*/ 1 w 36"/>
                <a:gd name="T9" fmla="*/ 12 h 17"/>
                <a:gd name="T10" fmla="*/ 18 w 36"/>
                <a:gd name="T11" fmla="*/ 14 h 17"/>
                <a:gd name="T12" fmla="*/ 25 w 36"/>
                <a:gd name="T13" fmla="*/ 15 h 17"/>
                <a:gd name="T14" fmla="*/ 35 w 36"/>
                <a:gd name="T15" fmla="*/ 11 h 17"/>
                <a:gd name="T16" fmla="*/ 29 w 36"/>
                <a:gd name="T17" fmla="*/ 0 h 17"/>
                <a:gd name="T18" fmla="*/ 29 w 36"/>
                <a:gd name="T19" fmla="*/ 0 h 17"/>
                <a:gd name="T20" fmla="*/ 31 w 36"/>
                <a:gd name="T21" fmla="*/ 3 h 17"/>
                <a:gd name="T22" fmla="*/ 29 w 36"/>
                <a:gd name="T23" fmla="*/ 11 h 17"/>
                <a:gd name="T24" fmla="*/ 18 w 36"/>
                <a:gd name="T25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7">
                  <a:moveTo>
                    <a:pt x="1" y="12"/>
                  </a:moveTo>
                  <a:cubicBezTo>
                    <a:pt x="0" y="14"/>
                    <a:pt x="0" y="15"/>
                    <a:pt x="2" y="16"/>
                  </a:cubicBezTo>
                  <a:cubicBezTo>
                    <a:pt x="4" y="17"/>
                    <a:pt x="9" y="16"/>
                    <a:pt x="13" y="15"/>
                  </a:cubicBezTo>
                  <a:cubicBezTo>
                    <a:pt x="11" y="15"/>
                    <a:pt x="9" y="14"/>
                    <a:pt x="6" y="14"/>
                  </a:cubicBezTo>
                  <a:cubicBezTo>
                    <a:pt x="3" y="13"/>
                    <a:pt x="2" y="13"/>
                    <a:pt x="1" y="12"/>
                  </a:cubicBezTo>
                  <a:close/>
                  <a:moveTo>
                    <a:pt x="18" y="14"/>
                  </a:moveTo>
                  <a:cubicBezTo>
                    <a:pt x="20" y="15"/>
                    <a:pt x="22" y="15"/>
                    <a:pt x="25" y="15"/>
                  </a:cubicBezTo>
                  <a:cubicBezTo>
                    <a:pt x="30" y="15"/>
                    <a:pt x="34" y="12"/>
                    <a:pt x="35" y="11"/>
                  </a:cubicBezTo>
                  <a:cubicBezTo>
                    <a:pt x="36" y="9"/>
                    <a:pt x="35" y="1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1"/>
                    <a:pt x="31" y="2"/>
                    <a:pt x="31" y="3"/>
                  </a:cubicBezTo>
                  <a:cubicBezTo>
                    <a:pt x="32" y="4"/>
                    <a:pt x="31" y="11"/>
                    <a:pt x="29" y="11"/>
                  </a:cubicBezTo>
                  <a:cubicBezTo>
                    <a:pt x="26" y="11"/>
                    <a:pt x="21" y="13"/>
                    <a:pt x="18" y="1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4"/>
            <p:cNvSpPr>
              <a:spLocks/>
            </p:cNvSpPr>
            <p:nvPr/>
          </p:nvSpPr>
          <p:spPr bwMode="auto">
            <a:xfrm>
              <a:off x="3511550" y="2493963"/>
              <a:ext cx="322263" cy="146050"/>
            </a:xfrm>
            <a:custGeom>
              <a:avLst/>
              <a:gdLst>
                <a:gd name="T0" fmla="*/ 6 w 152"/>
                <a:gd name="T1" fmla="*/ 53 h 69"/>
                <a:gd name="T2" fmla="*/ 16 w 152"/>
                <a:gd name="T3" fmla="*/ 50 h 69"/>
                <a:gd name="T4" fmla="*/ 75 w 152"/>
                <a:gd name="T5" fmla="*/ 10 h 69"/>
                <a:gd name="T6" fmla="*/ 89 w 152"/>
                <a:gd name="T7" fmla="*/ 0 h 69"/>
                <a:gd name="T8" fmla="*/ 152 w 152"/>
                <a:gd name="T9" fmla="*/ 19 h 69"/>
                <a:gd name="T10" fmla="*/ 152 w 152"/>
                <a:gd name="T11" fmla="*/ 23 h 69"/>
                <a:gd name="T12" fmla="*/ 117 w 152"/>
                <a:gd name="T13" fmla="*/ 41 h 69"/>
                <a:gd name="T14" fmla="*/ 49 w 152"/>
                <a:gd name="T15" fmla="*/ 69 h 69"/>
                <a:gd name="T16" fmla="*/ 6 w 152"/>
                <a:gd name="T17" fmla="*/ 5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69">
                  <a:moveTo>
                    <a:pt x="6" y="53"/>
                  </a:moveTo>
                  <a:cubicBezTo>
                    <a:pt x="9" y="52"/>
                    <a:pt x="12" y="51"/>
                    <a:pt x="16" y="50"/>
                  </a:cubicBezTo>
                  <a:cubicBezTo>
                    <a:pt x="16" y="50"/>
                    <a:pt x="70" y="14"/>
                    <a:pt x="75" y="10"/>
                  </a:cubicBezTo>
                  <a:cubicBezTo>
                    <a:pt x="80" y="7"/>
                    <a:pt x="89" y="0"/>
                    <a:pt x="89" y="0"/>
                  </a:cubicBezTo>
                  <a:cubicBezTo>
                    <a:pt x="89" y="0"/>
                    <a:pt x="129" y="17"/>
                    <a:pt x="152" y="19"/>
                  </a:cubicBezTo>
                  <a:cubicBezTo>
                    <a:pt x="152" y="23"/>
                    <a:pt x="152" y="23"/>
                    <a:pt x="152" y="23"/>
                  </a:cubicBezTo>
                  <a:cubicBezTo>
                    <a:pt x="140" y="29"/>
                    <a:pt x="128" y="35"/>
                    <a:pt x="117" y="41"/>
                  </a:cubicBezTo>
                  <a:cubicBezTo>
                    <a:pt x="94" y="50"/>
                    <a:pt x="72" y="59"/>
                    <a:pt x="49" y="69"/>
                  </a:cubicBezTo>
                  <a:cubicBezTo>
                    <a:pt x="49" y="69"/>
                    <a:pt x="0" y="61"/>
                    <a:pt x="6" y="5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/>
            <p:cNvSpPr>
              <a:spLocks noEditPoints="1"/>
            </p:cNvSpPr>
            <p:nvPr/>
          </p:nvSpPr>
          <p:spPr bwMode="auto">
            <a:xfrm>
              <a:off x="3509963" y="2493963"/>
              <a:ext cx="323850" cy="146050"/>
            </a:xfrm>
            <a:custGeom>
              <a:avLst/>
              <a:gdLst>
                <a:gd name="T0" fmla="*/ 6 w 153"/>
                <a:gd name="T1" fmla="*/ 52 h 69"/>
                <a:gd name="T2" fmla="*/ 16 w 153"/>
                <a:gd name="T3" fmla="*/ 49 h 69"/>
                <a:gd name="T4" fmla="*/ 76 w 153"/>
                <a:gd name="T5" fmla="*/ 10 h 69"/>
                <a:gd name="T6" fmla="*/ 90 w 153"/>
                <a:gd name="T7" fmla="*/ 0 h 69"/>
                <a:gd name="T8" fmla="*/ 90 w 153"/>
                <a:gd name="T9" fmla="*/ 0 h 69"/>
                <a:gd name="T10" fmla="*/ 91 w 153"/>
                <a:gd name="T11" fmla="*/ 0 h 69"/>
                <a:gd name="T12" fmla="*/ 153 w 153"/>
                <a:gd name="T13" fmla="*/ 18 h 69"/>
                <a:gd name="T14" fmla="*/ 153 w 153"/>
                <a:gd name="T15" fmla="*/ 18 h 69"/>
                <a:gd name="T16" fmla="*/ 153 w 153"/>
                <a:gd name="T17" fmla="*/ 19 h 69"/>
                <a:gd name="T18" fmla="*/ 153 w 153"/>
                <a:gd name="T19" fmla="*/ 23 h 69"/>
                <a:gd name="T20" fmla="*/ 153 w 153"/>
                <a:gd name="T21" fmla="*/ 23 h 69"/>
                <a:gd name="T22" fmla="*/ 153 w 153"/>
                <a:gd name="T23" fmla="*/ 24 h 69"/>
                <a:gd name="T24" fmla="*/ 118 w 153"/>
                <a:gd name="T25" fmla="*/ 41 h 69"/>
                <a:gd name="T26" fmla="*/ 118 w 153"/>
                <a:gd name="T27" fmla="*/ 41 h 69"/>
                <a:gd name="T28" fmla="*/ 50 w 153"/>
                <a:gd name="T29" fmla="*/ 69 h 69"/>
                <a:gd name="T30" fmla="*/ 50 w 153"/>
                <a:gd name="T31" fmla="*/ 69 h 69"/>
                <a:gd name="T32" fmla="*/ 50 w 153"/>
                <a:gd name="T33" fmla="*/ 69 h 69"/>
                <a:gd name="T34" fmla="*/ 6 w 153"/>
                <a:gd name="T35" fmla="*/ 53 h 69"/>
                <a:gd name="T36" fmla="*/ 6 w 153"/>
                <a:gd name="T37" fmla="*/ 52 h 69"/>
                <a:gd name="T38" fmla="*/ 6 w 153"/>
                <a:gd name="T39" fmla="*/ 52 h 69"/>
                <a:gd name="T40" fmla="*/ 17 w 153"/>
                <a:gd name="T41" fmla="*/ 50 h 69"/>
                <a:gd name="T42" fmla="*/ 7 w 153"/>
                <a:gd name="T43" fmla="*/ 53 h 69"/>
                <a:gd name="T44" fmla="*/ 50 w 153"/>
                <a:gd name="T45" fmla="*/ 68 h 69"/>
                <a:gd name="T46" fmla="*/ 118 w 153"/>
                <a:gd name="T47" fmla="*/ 41 h 69"/>
                <a:gd name="T48" fmla="*/ 152 w 153"/>
                <a:gd name="T49" fmla="*/ 23 h 69"/>
                <a:gd name="T50" fmla="*/ 152 w 153"/>
                <a:gd name="T51" fmla="*/ 19 h 69"/>
                <a:gd name="T52" fmla="*/ 91 w 153"/>
                <a:gd name="T53" fmla="*/ 1 h 69"/>
                <a:gd name="T54" fmla="*/ 76 w 153"/>
                <a:gd name="T55" fmla="*/ 11 h 69"/>
                <a:gd name="T56" fmla="*/ 17 w 153"/>
                <a:gd name="T57" fmla="*/ 50 h 69"/>
                <a:gd name="T58" fmla="*/ 17 w 153"/>
                <a:gd name="T59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69">
                  <a:moveTo>
                    <a:pt x="6" y="52"/>
                  </a:moveTo>
                  <a:cubicBezTo>
                    <a:pt x="16" y="49"/>
                    <a:pt x="16" y="49"/>
                    <a:pt x="16" y="49"/>
                  </a:cubicBezTo>
                  <a:cubicBezTo>
                    <a:pt x="18" y="48"/>
                    <a:pt x="71" y="14"/>
                    <a:pt x="76" y="10"/>
                  </a:cubicBezTo>
                  <a:cubicBezTo>
                    <a:pt x="80" y="7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130" y="16"/>
                    <a:pt x="153" y="18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19"/>
                    <a:pt x="153" y="19"/>
                    <a:pt x="153" y="19"/>
                  </a:cubicBezTo>
                  <a:cubicBezTo>
                    <a:pt x="153" y="23"/>
                    <a:pt x="153" y="23"/>
                    <a:pt x="153" y="23"/>
                  </a:cubicBezTo>
                  <a:cubicBezTo>
                    <a:pt x="153" y="23"/>
                    <a:pt x="153" y="23"/>
                    <a:pt x="153" y="23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9"/>
                    <a:pt x="0" y="61"/>
                    <a:pt x="6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lose/>
                  <a:moveTo>
                    <a:pt x="17" y="50"/>
                  </a:moveTo>
                  <a:cubicBezTo>
                    <a:pt x="7" y="53"/>
                    <a:pt x="7" y="53"/>
                    <a:pt x="7" y="53"/>
                  </a:cubicBezTo>
                  <a:cubicBezTo>
                    <a:pt x="2" y="60"/>
                    <a:pt x="48" y="68"/>
                    <a:pt x="50" y="68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52" y="23"/>
                    <a:pt x="152" y="23"/>
                    <a:pt x="152" y="23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31" y="17"/>
                    <a:pt x="93" y="2"/>
                    <a:pt x="91" y="1"/>
                  </a:cubicBezTo>
                  <a:cubicBezTo>
                    <a:pt x="89" y="1"/>
                    <a:pt x="80" y="7"/>
                    <a:pt x="76" y="11"/>
                  </a:cubicBezTo>
                  <a:cubicBezTo>
                    <a:pt x="71" y="14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6"/>
            <p:cNvSpPr>
              <a:spLocks/>
            </p:cNvSpPr>
            <p:nvPr/>
          </p:nvSpPr>
          <p:spPr bwMode="auto">
            <a:xfrm>
              <a:off x="3530600" y="2514600"/>
              <a:ext cx="303213" cy="95250"/>
            </a:xfrm>
            <a:custGeom>
              <a:avLst/>
              <a:gdLst>
                <a:gd name="T0" fmla="*/ 0 w 191"/>
                <a:gd name="T1" fmla="*/ 59 h 60"/>
                <a:gd name="T2" fmla="*/ 110 w 191"/>
                <a:gd name="T3" fmla="*/ 0 h 60"/>
                <a:gd name="T4" fmla="*/ 191 w 191"/>
                <a:gd name="T5" fmla="*/ 12 h 60"/>
                <a:gd name="T6" fmla="*/ 191 w 191"/>
                <a:gd name="T7" fmla="*/ 17 h 60"/>
                <a:gd name="T8" fmla="*/ 111 w 191"/>
                <a:gd name="T9" fmla="*/ 7 h 60"/>
                <a:gd name="T10" fmla="*/ 8 w 191"/>
                <a:gd name="T11" fmla="*/ 60 h 60"/>
                <a:gd name="T12" fmla="*/ 0 w 191"/>
                <a:gd name="T13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60">
                  <a:moveTo>
                    <a:pt x="0" y="59"/>
                  </a:moveTo>
                  <a:lnTo>
                    <a:pt x="110" y="0"/>
                  </a:lnTo>
                  <a:lnTo>
                    <a:pt x="191" y="12"/>
                  </a:lnTo>
                  <a:lnTo>
                    <a:pt x="191" y="17"/>
                  </a:lnTo>
                  <a:lnTo>
                    <a:pt x="111" y="7"/>
                  </a:lnTo>
                  <a:lnTo>
                    <a:pt x="8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7"/>
            <p:cNvSpPr>
              <a:spLocks noEditPoints="1"/>
            </p:cNvSpPr>
            <p:nvPr/>
          </p:nvSpPr>
          <p:spPr bwMode="auto">
            <a:xfrm>
              <a:off x="3530600" y="2513013"/>
              <a:ext cx="303213" cy="96838"/>
            </a:xfrm>
            <a:custGeom>
              <a:avLst/>
              <a:gdLst>
                <a:gd name="T0" fmla="*/ 0 w 191"/>
                <a:gd name="T1" fmla="*/ 60 h 61"/>
                <a:gd name="T2" fmla="*/ 110 w 191"/>
                <a:gd name="T3" fmla="*/ 0 h 61"/>
                <a:gd name="T4" fmla="*/ 110 w 191"/>
                <a:gd name="T5" fmla="*/ 0 h 61"/>
                <a:gd name="T6" fmla="*/ 110 w 191"/>
                <a:gd name="T7" fmla="*/ 0 h 61"/>
                <a:gd name="T8" fmla="*/ 191 w 191"/>
                <a:gd name="T9" fmla="*/ 12 h 61"/>
                <a:gd name="T10" fmla="*/ 191 w 191"/>
                <a:gd name="T11" fmla="*/ 12 h 61"/>
                <a:gd name="T12" fmla="*/ 191 w 191"/>
                <a:gd name="T13" fmla="*/ 13 h 61"/>
                <a:gd name="T14" fmla="*/ 191 w 191"/>
                <a:gd name="T15" fmla="*/ 18 h 61"/>
                <a:gd name="T16" fmla="*/ 111 w 191"/>
                <a:gd name="T17" fmla="*/ 9 h 61"/>
                <a:gd name="T18" fmla="*/ 8 w 191"/>
                <a:gd name="T19" fmla="*/ 61 h 61"/>
                <a:gd name="T20" fmla="*/ 8 w 191"/>
                <a:gd name="T21" fmla="*/ 61 h 61"/>
                <a:gd name="T22" fmla="*/ 8 w 191"/>
                <a:gd name="T23" fmla="*/ 61 h 61"/>
                <a:gd name="T24" fmla="*/ 0 w 191"/>
                <a:gd name="T25" fmla="*/ 60 h 61"/>
                <a:gd name="T26" fmla="*/ 0 w 191"/>
                <a:gd name="T27" fmla="*/ 60 h 61"/>
                <a:gd name="T28" fmla="*/ 0 w 191"/>
                <a:gd name="T29" fmla="*/ 60 h 61"/>
                <a:gd name="T30" fmla="*/ 110 w 191"/>
                <a:gd name="T31" fmla="*/ 1 h 61"/>
                <a:gd name="T32" fmla="*/ 1 w 191"/>
                <a:gd name="T33" fmla="*/ 60 h 61"/>
                <a:gd name="T34" fmla="*/ 8 w 191"/>
                <a:gd name="T35" fmla="*/ 61 h 61"/>
                <a:gd name="T36" fmla="*/ 111 w 191"/>
                <a:gd name="T37" fmla="*/ 8 h 61"/>
                <a:gd name="T38" fmla="*/ 111 w 191"/>
                <a:gd name="T39" fmla="*/ 8 h 61"/>
                <a:gd name="T40" fmla="*/ 111 w 191"/>
                <a:gd name="T41" fmla="*/ 8 h 61"/>
                <a:gd name="T42" fmla="*/ 190 w 191"/>
                <a:gd name="T43" fmla="*/ 18 h 61"/>
                <a:gd name="T44" fmla="*/ 190 w 191"/>
                <a:gd name="T45" fmla="*/ 13 h 61"/>
                <a:gd name="T46" fmla="*/ 110 w 191"/>
                <a:gd name="T47" fmla="*/ 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1" h="61">
                  <a:moveTo>
                    <a:pt x="0" y="60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91" y="12"/>
                  </a:lnTo>
                  <a:lnTo>
                    <a:pt x="191" y="12"/>
                  </a:lnTo>
                  <a:lnTo>
                    <a:pt x="191" y="13"/>
                  </a:lnTo>
                  <a:lnTo>
                    <a:pt x="191" y="18"/>
                  </a:lnTo>
                  <a:lnTo>
                    <a:pt x="111" y="9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close/>
                  <a:moveTo>
                    <a:pt x="110" y="1"/>
                  </a:moveTo>
                  <a:lnTo>
                    <a:pt x="1" y="60"/>
                  </a:lnTo>
                  <a:lnTo>
                    <a:pt x="8" y="61"/>
                  </a:lnTo>
                  <a:lnTo>
                    <a:pt x="111" y="8"/>
                  </a:lnTo>
                  <a:lnTo>
                    <a:pt x="111" y="8"/>
                  </a:lnTo>
                  <a:lnTo>
                    <a:pt x="111" y="8"/>
                  </a:lnTo>
                  <a:lnTo>
                    <a:pt x="190" y="18"/>
                  </a:lnTo>
                  <a:lnTo>
                    <a:pt x="190" y="13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8"/>
            <p:cNvSpPr>
              <a:spLocks/>
            </p:cNvSpPr>
            <p:nvPr/>
          </p:nvSpPr>
          <p:spPr bwMode="auto">
            <a:xfrm>
              <a:off x="3535363" y="2525713"/>
              <a:ext cx="298450" cy="114300"/>
            </a:xfrm>
            <a:custGeom>
              <a:avLst/>
              <a:gdLst>
                <a:gd name="T0" fmla="*/ 141 w 141"/>
                <a:gd name="T1" fmla="*/ 8 h 54"/>
                <a:gd name="T2" fmla="*/ 106 w 141"/>
                <a:gd name="T3" fmla="*/ 26 h 54"/>
                <a:gd name="T4" fmla="*/ 38 w 141"/>
                <a:gd name="T5" fmla="*/ 54 h 54"/>
                <a:gd name="T6" fmla="*/ 2 w 141"/>
                <a:gd name="T7" fmla="*/ 45 h 54"/>
                <a:gd name="T8" fmla="*/ 1 w 141"/>
                <a:gd name="T9" fmla="*/ 42 h 54"/>
                <a:gd name="T10" fmla="*/ 4 w 141"/>
                <a:gd name="T11" fmla="*/ 40 h 54"/>
                <a:gd name="T12" fmla="*/ 81 w 141"/>
                <a:gd name="T13" fmla="*/ 0 h 54"/>
                <a:gd name="T14" fmla="*/ 141 w 141"/>
                <a:gd name="T15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54">
                  <a:moveTo>
                    <a:pt x="141" y="8"/>
                  </a:moveTo>
                  <a:cubicBezTo>
                    <a:pt x="129" y="14"/>
                    <a:pt x="117" y="20"/>
                    <a:pt x="106" y="26"/>
                  </a:cubicBezTo>
                  <a:cubicBezTo>
                    <a:pt x="83" y="35"/>
                    <a:pt x="61" y="44"/>
                    <a:pt x="38" y="54"/>
                  </a:cubicBezTo>
                  <a:cubicBezTo>
                    <a:pt x="38" y="54"/>
                    <a:pt x="15" y="50"/>
                    <a:pt x="2" y="45"/>
                  </a:cubicBezTo>
                  <a:cubicBezTo>
                    <a:pt x="1" y="44"/>
                    <a:pt x="0" y="43"/>
                    <a:pt x="1" y="4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41" y="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9"/>
            <p:cNvSpPr>
              <a:spLocks noEditPoints="1"/>
            </p:cNvSpPr>
            <p:nvPr/>
          </p:nvSpPr>
          <p:spPr bwMode="auto">
            <a:xfrm>
              <a:off x="3535363" y="2525713"/>
              <a:ext cx="298450" cy="114300"/>
            </a:xfrm>
            <a:custGeom>
              <a:avLst/>
              <a:gdLst>
                <a:gd name="T0" fmla="*/ 141 w 141"/>
                <a:gd name="T1" fmla="*/ 9 h 54"/>
                <a:gd name="T2" fmla="*/ 106 w 141"/>
                <a:gd name="T3" fmla="*/ 26 h 54"/>
                <a:gd name="T4" fmla="*/ 106 w 141"/>
                <a:gd name="T5" fmla="*/ 26 h 54"/>
                <a:gd name="T6" fmla="*/ 38 w 141"/>
                <a:gd name="T7" fmla="*/ 54 h 54"/>
                <a:gd name="T8" fmla="*/ 38 w 141"/>
                <a:gd name="T9" fmla="*/ 54 h 54"/>
                <a:gd name="T10" fmla="*/ 38 w 141"/>
                <a:gd name="T11" fmla="*/ 54 h 54"/>
                <a:gd name="T12" fmla="*/ 2 w 141"/>
                <a:gd name="T13" fmla="*/ 45 h 54"/>
                <a:gd name="T14" fmla="*/ 2 w 141"/>
                <a:gd name="T15" fmla="*/ 45 h 54"/>
                <a:gd name="T16" fmla="*/ 2 w 141"/>
                <a:gd name="T17" fmla="*/ 45 h 54"/>
                <a:gd name="T18" fmla="*/ 0 w 141"/>
                <a:gd name="T19" fmla="*/ 43 h 54"/>
                <a:gd name="T20" fmla="*/ 0 w 141"/>
                <a:gd name="T21" fmla="*/ 43 h 54"/>
                <a:gd name="T22" fmla="*/ 1 w 141"/>
                <a:gd name="T23" fmla="*/ 42 h 54"/>
                <a:gd name="T24" fmla="*/ 1 w 141"/>
                <a:gd name="T25" fmla="*/ 42 h 54"/>
                <a:gd name="T26" fmla="*/ 3 w 141"/>
                <a:gd name="T27" fmla="*/ 40 h 54"/>
                <a:gd name="T28" fmla="*/ 3 w 141"/>
                <a:gd name="T29" fmla="*/ 40 h 54"/>
                <a:gd name="T30" fmla="*/ 4 w 141"/>
                <a:gd name="T31" fmla="*/ 40 h 54"/>
                <a:gd name="T32" fmla="*/ 81 w 141"/>
                <a:gd name="T33" fmla="*/ 0 h 54"/>
                <a:gd name="T34" fmla="*/ 81 w 141"/>
                <a:gd name="T35" fmla="*/ 0 h 54"/>
                <a:gd name="T36" fmla="*/ 81 w 141"/>
                <a:gd name="T37" fmla="*/ 0 h 54"/>
                <a:gd name="T38" fmla="*/ 141 w 141"/>
                <a:gd name="T39" fmla="*/ 8 h 54"/>
                <a:gd name="T40" fmla="*/ 141 w 141"/>
                <a:gd name="T41" fmla="*/ 9 h 54"/>
                <a:gd name="T42" fmla="*/ 106 w 141"/>
                <a:gd name="T43" fmla="*/ 26 h 54"/>
                <a:gd name="T44" fmla="*/ 140 w 141"/>
                <a:gd name="T45" fmla="*/ 8 h 54"/>
                <a:gd name="T46" fmla="*/ 81 w 141"/>
                <a:gd name="T47" fmla="*/ 1 h 54"/>
                <a:gd name="T48" fmla="*/ 4 w 141"/>
                <a:gd name="T49" fmla="*/ 40 h 54"/>
                <a:gd name="T50" fmla="*/ 1 w 141"/>
                <a:gd name="T51" fmla="*/ 43 h 54"/>
                <a:gd name="T52" fmla="*/ 1 w 141"/>
                <a:gd name="T53" fmla="*/ 43 h 54"/>
                <a:gd name="T54" fmla="*/ 1 w 141"/>
                <a:gd name="T55" fmla="*/ 43 h 54"/>
                <a:gd name="T56" fmla="*/ 1 w 141"/>
                <a:gd name="T57" fmla="*/ 43 h 54"/>
                <a:gd name="T58" fmla="*/ 1 w 141"/>
                <a:gd name="T59" fmla="*/ 43 h 54"/>
                <a:gd name="T60" fmla="*/ 1 w 141"/>
                <a:gd name="T61" fmla="*/ 43 h 54"/>
                <a:gd name="T62" fmla="*/ 2 w 141"/>
                <a:gd name="T63" fmla="*/ 45 h 54"/>
                <a:gd name="T64" fmla="*/ 38 w 141"/>
                <a:gd name="T65" fmla="*/ 53 h 54"/>
                <a:gd name="T66" fmla="*/ 106 w 141"/>
                <a:gd name="T6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54">
                  <a:moveTo>
                    <a:pt x="141" y="9"/>
                  </a:move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15" y="50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4"/>
                    <a:pt x="1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9"/>
                    <a:pt x="141" y="9"/>
                    <a:pt x="141" y="9"/>
                  </a:cubicBezTo>
                  <a:close/>
                  <a:moveTo>
                    <a:pt x="106" y="26"/>
                  </a:moveTo>
                  <a:cubicBezTo>
                    <a:pt x="140" y="8"/>
                    <a:pt x="140" y="8"/>
                    <a:pt x="140" y="8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14" y="49"/>
                    <a:pt x="36" y="53"/>
                    <a:pt x="38" y="53"/>
                  </a:cubicBezTo>
                  <a:lnTo>
                    <a:pt x="106" y="2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0"/>
            <p:cNvSpPr>
              <a:spLocks/>
            </p:cNvSpPr>
            <p:nvPr/>
          </p:nvSpPr>
          <p:spPr bwMode="auto">
            <a:xfrm>
              <a:off x="3411538" y="2597150"/>
              <a:ext cx="190500" cy="106363"/>
            </a:xfrm>
            <a:custGeom>
              <a:avLst/>
              <a:gdLst>
                <a:gd name="T0" fmla="*/ 12 w 90"/>
                <a:gd name="T1" fmla="*/ 5 h 50"/>
                <a:gd name="T2" fmla="*/ 5 w 90"/>
                <a:gd name="T3" fmla="*/ 25 h 50"/>
                <a:gd name="T4" fmla="*/ 2 w 90"/>
                <a:gd name="T5" fmla="*/ 39 h 50"/>
                <a:gd name="T6" fmla="*/ 9 w 90"/>
                <a:gd name="T7" fmla="*/ 41 h 50"/>
                <a:gd name="T8" fmla="*/ 19 w 90"/>
                <a:gd name="T9" fmla="*/ 44 h 50"/>
                <a:gd name="T10" fmla="*/ 39 w 90"/>
                <a:gd name="T11" fmla="*/ 50 h 50"/>
                <a:gd name="T12" fmla="*/ 53 w 90"/>
                <a:gd name="T13" fmla="*/ 45 h 50"/>
                <a:gd name="T14" fmla="*/ 54 w 90"/>
                <a:gd name="T15" fmla="*/ 40 h 50"/>
                <a:gd name="T16" fmla="*/ 62 w 90"/>
                <a:gd name="T17" fmla="*/ 35 h 50"/>
                <a:gd name="T18" fmla="*/ 60 w 90"/>
                <a:gd name="T19" fmla="*/ 29 h 50"/>
                <a:gd name="T20" fmla="*/ 66 w 90"/>
                <a:gd name="T21" fmla="*/ 24 h 50"/>
                <a:gd name="T22" fmla="*/ 65 w 90"/>
                <a:gd name="T23" fmla="*/ 17 h 50"/>
                <a:gd name="T24" fmla="*/ 81 w 90"/>
                <a:gd name="T25" fmla="*/ 14 h 50"/>
                <a:gd name="T26" fmla="*/ 89 w 90"/>
                <a:gd name="T27" fmla="*/ 9 h 50"/>
                <a:gd name="T28" fmla="*/ 83 w 90"/>
                <a:gd name="T29" fmla="*/ 6 h 50"/>
                <a:gd name="T30" fmla="*/ 78 w 90"/>
                <a:gd name="T31" fmla="*/ 6 h 50"/>
                <a:gd name="T32" fmla="*/ 62 w 90"/>
                <a:gd name="T33" fmla="*/ 6 h 50"/>
                <a:gd name="T34" fmla="*/ 56 w 90"/>
                <a:gd name="T35" fmla="*/ 5 h 50"/>
                <a:gd name="T36" fmla="*/ 63 w 90"/>
                <a:gd name="T37" fmla="*/ 1 h 50"/>
                <a:gd name="T38" fmla="*/ 43 w 90"/>
                <a:gd name="T39" fmla="*/ 1 h 50"/>
                <a:gd name="T40" fmla="*/ 27 w 90"/>
                <a:gd name="T41" fmla="*/ 1 h 50"/>
                <a:gd name="T42" fmla="*/ 12 w 90"/>
                <a:gd name="T4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50">
                  <a:moveTo>
                    <a:pt x="12" y="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0" y="36"/>
                    <a:pt x="2" y="39"/>
                  </a:cubicBezTo>
                  <a:cubicBezTo>
                    <a:pt x="4" y="41"/>
                    <a:pt x="9" y="41"/>
                    <a:pt x="9" y="41"/>
                  </a:cubicBezTo>
                  <a:cubicBezTo>
                    <a:pt x="9" y="41"/>
                    <a:pt x="16" y="43"/>
                    <a:pt x="19" y="44"/>
                  </a:cubicBezTo>
                  <a:cubicBezTo>
                    <a:pt x="21" y="46"/>
                    <a:pt x="35" y="50"/>
                    <a:pt x="39" y="50"/>
                  </a:cubicBezTo>
                  <a:cubicBezTo>
                    <a:pt x="43" y="49"/>
                    <a:pt x="52" y="47"/>
                    <a:pt x="53" y="45"/>
                  </a:cubicBezTo>
                  <a:cubicBezTo>
                    <a:pt x="54" y="44"/>
                    <a:pt x="54" y="40"/>
                    <a:pt x="54" y="40"/>
                  </a:cubicBezTo>
                  <a:cubicBezTo>
                    <a:pt x="54" y="40"/>
                    <a:pt x="61" y="38"/>
                    <a:pt x="62" y="35"/>
                  </a:cubicBezTo>
                  <a:cubicBezTo>
                    <a:pt x="63" y="32"/>
                    <a:pt x="60" y="29"/>
                    <a:pt x="60" y="29"/>
                  </a:cubicBezTo>
                  <a:cubicBezTo>
                    <a:pt x="60" y="29"/>
                    <a:pt x="66" y="28"/>
                    <a:pt x="66" y="24"/>
                  </a:cubicBezTo>
                  <a:cubicBezTo>
                    <a:pt x="66" y="21"/>
                    <a:pt x="65" y="17"/>
                    <a:pt x="65" y="17"/>
                  </a:cubicBezTo>
                  <a:cubicBezTo>
                    <a:pt x="65" y="17"/>
                    <a:pt x="77" y="15"/>
                    <a:pt x="81" y="14"/>
                  </a:cubicBezTo>
                  <a:cubicBezTo>
                    <a:pt x="86" y="13"/>
                    <a:pt x="90" y="13"/>
                    <a:pt x="89" y="9"/>
                  </a:cubicBezTo>
                  <a:cubicBezTo>
                    <a:pt x="88" y="6"/>
                    <a:pt x="87" y="5"/>
                    <a:pt x="83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47" y="1"/>
                    <a:pt x="43" y="1"/>
                  </a:cubicBezTo>
                  <a:cubicBezTo>
                    <a:pt x="38" y="0"/>
                    <a:pt x="33" y="0"/>
                    <a:pt x="27" y="1"/>
                  </a:cubicBezTo>
                  <a:cubicBezTo>
                    <a:pt x="22" y="3"/>
                    <a:pt x="19" y="2"/>
                    <a:pt x="12" y="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3246" y="3204630"/>
            <a:ext cx="1056563" cy="1098324"/>
            <a:chOff x="803305" y="1573598"/>
            <a:chExt cx="1056563" cy="1098324"/>
          </a:xfrm>
        </p:grpSpPr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803305" y="1573598"/>
              <a:ext cx="1056563" cy="1098324"/>
              <a:chOff x="6875704" y="5143201"/>
              <a:chExt cx="1300356" cy="135175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875704" y="6037753"/>
                <a:ext cx="1300356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52900">
                    <a:srgbClr val="0070C0"/>
                  </a:gs>
                  <a:gs pos="100000">
                    <a:srgbClr val="004376"/>
                  </a:gs>
                  <a:gs pos="0">
                    <a:schemeClr val="accent5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963335" y="1708742"/>
              <a:ext cx="73483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smtClean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  <a:endParaRPr lang="en-US" sz="4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8611" y="1975573"/>
            <a:ext cx="1056563" cy="1098324"/>
            <a:chOff x="803305" y="1573598"/>
            <a:chExt cx="1056563" cy="1098324"/>
          </a:xfrm>
        </p:grpSpPr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803305" y="1573598"/>
              <a:ext cx="1056563" cy="1098324"/>
              <a:chOff x="6875704" y="5143201"/>
              <a:chExt cx="1300356" cy="135175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6875704" y="6037753"/>
                <a:ext cx="1300356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52900">
                    <a:srgbClr val="0070C0"/>
                  </a:gs>
                  <a:gs pos="100000">
                    <a:srgbClr val="004376"/>
                  </a:gs>
                  <a:gs pos="0">
                    <a:schemeClr val="accent5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963335" y="1708742"/>
              <a:ext cx="73483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smtClean="0">
                  <a:solidFill>
                    <a:schemeClr val="bg1"/>
                  </a:solidFill>
                  <a:latin typeface="Arial Black" pitchFamily="34" charset="0"/>
                </a:rPr>
                <a:t>1</a:t>
              </a:r>
              <a:endParaRPr lang="en-US" sz="4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98611" y="4406976"/>
            <a:ext cx="1056563" cy="1098324"/>
            <a:chOff x="803305" y="1573598"/>
            <a:chExt cx="1056563" cy="1098324"/>
          </a:xfrm>
        </p:grpSpPr>
        <p:grpSp>
          <p:nvGrpSpPr>
            <p:cNvPr id="48" name="Group 47"/>
            <p:cNvGrpSpPr>
              <a:grpSpLocks noChangeAspect="1"/>
            </p:cNvGrpSpPr>
            <p:nvPr/>
          </p:nvGrpSpPr>
          <p:grpSpPr>
            <a:xfrm>
              <a:off x="803305" y="1573598"/>
              <a:ext cx="1056563" cy="1098324"/>
              <a:chOff x="6875704" y="5143201"/>
              <a:chExt cx="1300356" cy="135175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875704" y="6037753"/>
                <a:ext cx="1300356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52900">
                    <a:srgbClr val="0070C0"/>
                  </a:gs>
                  <a:gs pos="100000">
                    <a:srgbClr val="004376"/>
                  </a:gs>
                  <a:gs pos="0">
                    <a:schemeClr val="accent5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963335" y="1708742"/>
              <a:ext cx="73483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smtClean="0">
                  <a:solidFill>
                    <a:schemeClr val="bg1"/>
                  </a:solidFill>
                  <a:latin typeface="Arial Black" pitchFamily="34" charset="0"/>
                </a:rPr>
                <a:t>3</a:t>
              </a:r>
              <a:endParaRPr lang="en-US" sz="4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pic>
        <p:nvPicPr>
          <p:cNvPr id="52" name="Picture 51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1013114" cy="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Executive Summary</a:t>
            </a:r>
            <a:endParaRPr lang="en-US" smtClean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79931" y="1724263"/>
            <a:ext cx="6677928" cy="871189"/>
            <a:chOff x="644346" y="1066802"/>
            <a:chExt cx="4081595" cy="854022"/>
          </a:xfrm>
        </p:grpSpPr>
        <p:sp>
          <p:nvSpPr>
            <p:cNvPr id="7" name="Parallelogram 5"/>
            <p:cNvSpPr/>
            <p:nvPr/>
          </p:nvSpPr>
          <p:spPr>
            <a:xfrm rot="16200000" flipV="1">
              <a:off x="2133777" y="-422629"/>
              <a:ext cx="854022" cy="383288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6148" y="1251797"/>
              <a:ext cx="3789793" cy="452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You can edit this text here</a:t>
              </a:r>
              <a:endParaRPr 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10496" y="2943461"/>
            <a:ext cx="6677928" cy="871189"/>
            <a:chOff x="644346" y="1066802"/>
            <a:chExt cx="4081595" cy="854022"/>
          </a:xfrm>
        </p:grpSpPr>
        <p:sp>
          <p:nvSpPr>
            <p:cNvPr id="10" name="Parallelogram 5"/>
            <p:cNvSpPr/>
            <p:nvPr/>
          </p:nvSpPr>
          <p:spPr>
            <a:xfrm rot="16200000" flipV="1">
              <a:off x="2133777" y="-422629"/>
              <a:ext cx="854022" cy="383288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6148" y="1251797"/>
              <a:ext cx="3789793" cy="452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You can edit this text here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42544" y="4162659"/>
            <a:ext cx="6677928" cy="871189"/>
            <a:chOff x="644346" y="1066802"/>
            <a:chExt cx="4081595" cy="854022"/>
          </a:xfrm>
        </p:grpSpPr>
        <p:sp>
          <p:nvSpPr>
            <p:cNvPr id="13" name="Parallelogram 5"/>
            <p:cNvSpPr/>
            <p:nvPr/>
          </p:nvSpPr>
          <p:spPr>
            <a:xfrm rot="16200000" flipV="1">
              <a:off x="2133777" y="-422629"/>
              <a:ext cx="854022" cy="383288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6148" y="1251797"/>
              <a:ext cx="3789793" cy="452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You can edit this text here</a:t>
              </a:r>
              <a:endParaRPr lang="en-US" sz="2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04899" y="2857857"/>
            <a:ext cx="1056563" cy="1098324"/>
            <a:chOff x="803305" y="1573598"/>
            <a:chExt cx="1056563" cy="1098324"/>
          </a:xfrm>
        </p:grpSpPr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803305" y="1573598"/>
              <a:ext cx="1056563" cy="1098324"/>
              <a:chOff x="6875704" y="5143201"/>
              <a:chExt cx="1300356" cy="135175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875704" y="6037753"/>
                <a:ext cx="1300356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52900">
                    <a:srgbClr val="0070C0"/>
                  </a:gs>
                  <a:gs pos="100000">
                    <a:srgbClr val="004376"/>
                  </a:gs>
                  <a:gs pos="0">
                    <a:schemeClr val="accent5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963335" y="1708742"/>
              <a:ext cx="73483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smtClean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  <a:endParaRPr lang="en-US" sz="4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8611" y="1628800"/>
            <a:ext cx="1056563" cy="1098324"/>
            <a:chOff x="803305" y="1573598"/>
            <a:chExt cx="1056563" cy="1098324"/>
          </a:xfrm>
        </p:grpSpPr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803305" y="1573598"/>
              <a:ext cx="1056563" cy="1098324"/>
              <a:chOff x="6875704" y="5143201"/>
              <a:chExt cx="1300356" cy="135175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6875704" y="6037753"/>
                <a:ext cx="1300356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52900">
                    <a:srgbClr val="0070C0"/>
                  </a:gs>
                  <a:gs pos="100000">
                    <a:srgbClr val="004376"/>
                  </a:gs>
                  <a:gs pos="0">
                    <a:schemeClr val="accent5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963335" y="1708742"/>
              <a:ext cx="73483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smtClean="0">
                  <a:solidFill>
                    <a:schemeClr val="bg1"/>
                  </a:solidFill>
                  <a:latin typeface="Arial Black" pitchFamily="34" charset="0"/>
                </a:rPr>
                <a:t>1</a:t>
              </a:r>
              <a:endParaRPr lang="en-US" sz="4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63400" y="4060203"/>
            <a:ext cx="1056563" cy="1098324"/>
            <a:chOff x="803305" y="1573598"/>
            <a:chExt cx="1056563" cy="1098324"/>
          </a:xfrm>
        </p:grpSpPr>
        <p:grpSp>
          <p:nvGrpSpPr>
            <p:cNvPr id="48" name="Group 47"/>
            <p:cNvGrpSpPr>
              <a:grpSpLocks noChangeAspect="1"/>
            </p:cNvGrpSpPr>
            <p:nvPr/>
          </p:nvGrpSpPr>
          <p:grpSpPr>
            <a:xfrm>
              <a:off x="803305" y="1573598"/>
              <a:ext cx="1056563" cy="1098324"/>
              <a:chOff x="6875704" y="5143201"/>
              <a:chExt cx="1300356" cy="135175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875704" y="6037753"/>
                <a:ext cx="1300356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52900">
                    <a:srgbClr val="0070C0"/>
                  </a:gs>
                  <a:gs pos="100000">
                    <a:srgbClr val="004376"/>
                  </a:gs>
                  <a:gs pos="0">
                    <a:schemeClr val="accent5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963335" y="1708742"/>
              <a:ext cx="73483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smtClean="0">
                  <a:solidFill>
                    <a:schemeClr val="bg1"/>
                  </a:solidFill>
                  <a:latin typeface="Arial Black" pitchFamily="34" charset="0"/>
                </a:rPr>
                <a:t>3</a:t>
              </a:r>
              <a:endParaRPr lang="en-US" sz="4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02584" y="5326719"/>
            <a:ext cx="6677928" cy="871189"/>
            <a:chOff x="644346" y="1066802"/>
            <a:chExt cx="4081595" cy="854022"/>
          </a:xfrm>
        </p:grpSpPr>
        <p:sp>
          <p:nvSpPr>
            <p:cNvPr id="40" name="Parallelogram 5"/>
            <p:cNvSpPr/>
            <p:nvPr/>
          </p:nvSpPr>
          <p:spPr>
            <a:xfrm rot="16200000" flipV="1">
              <a:off x="2133777" y="-422629"/>
              <a:ext cx="854022" cy="383288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36148" y="1251797"/>
              <a:ext cx="3789793" cy="452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You can edit this text here</a:t>
              </a:r>
              <a:endParaRPr lang="en-US" sz="2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923440" y="5224263"/>
            <a:ext cx="1056563" cy="1098324"/>
            <a:chOff x="803305" y="1573598"/>
            <a:chExt cx="1056563" cy="1098324"/>
          </a:xfrm>
        </p:grpSpPr>
        <p:grpSp>
          <p:nvGrpSpPr>
            <p:cNvPr id="53" name="Group 52"/>
            <p:cNvGrpSpPr>
              <a:grpSpLocks noChangeAspect="1"/>
            </p:cNvGrpSpPr>
            <p:nvPr/>
          </p:nvGrpSpPr>
          <p:grpSpPr>
            <a:xfrm>
              <a:off x="803305" y="1573598"/>
              <a:ext cx="1056563" cy="1098324"/>
              <a:chOff x="6875704" y="5143201"/>
              <a:chExt cx="1300356" cy="135175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875704" y="6037753"/>
                <a:ext cx="1300356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52900">
                    <a:srgbClr val="0070C0"/>
                  </a:gs>
                  <a:gs pos="100000">
                    <a:srgbClr val="004376"/>
                  </a:gs>
                  <a:gs pos="0">
                    <a:schemeClr val="accent5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63335" y="1708742"/>
              <a:ext cx="73483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smtClean="0">
                  <a:solidFill>
                    <a:schemeClr val="bg1"/>
                  </a:solidFill>
                  <a:latin typeface="Arial Black" pitchFamily="34" charset="0"/>
                </a:rPr>
                <a:t>4</a:t>
              </a:r>
              <a:endParaRPr lang="en-US" sz="4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pic>
        <p:nvPicPr>
          <p:cNvPr id="57" name="Picture 56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1013114" cy="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5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 rot="5400000" flipH="1" flipV="1">
            <a:off x="2485683" y="5402216"/>
            <a:ext cx="419162" cy="31437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93968" y="1432398"/>
            <a:ext cx="5563338" cy="5029200"/>
            <a:chOff x="5637212" y="1219994"/>
            <a:chExt cx="556333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5943006" y="1219994"/>
              <a:ext cx="4966037" cy="5029200"/>
              <a:chOff x="5943006" y="1219994"/>
              <a:chExt cx="4966037" cy="50292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rot="5400000">
                <a:off x="3429200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3760163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4091126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4422089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4753052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5084015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5414978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5745941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6076904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6407867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6738830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7069793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7400756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7731719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8062682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8393649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 rot="16200000">
              <a:off x="6170979" y="914023"/>
              <a:ext cx="4495803" cy="5563338"/>
              <a:chOff x="5943006" y="1219994"/>
              <a:chExt cx="4966037" cy="50292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3429200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3760163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4091126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4422089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753052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5084015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5414978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5745941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076904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6407867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6738830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7069793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7400756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7731719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8062682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8393649" y="3733800"/>
                <a:ext cx="5029200" cy="1588"/>
              </a:xfrm>
              <a:prstGeom prst="line">
                <a:avLst/>
              </a:prstGeom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6101756" y="1435050"/>
            <a:ext cx="2621556" cy="5029200"/>
            <a:chOff x="5989044" y="1035050"/>
            <a:chExt cx="2621556" cy="5029200"/>
          </a:xfrm>
        </p:grpSpPr>
        <p:cxnSp>
          <p:nvCxnSpPr>
            <p:cNvPr id="40" name="Straight Connector 39"/>
            <p:cNvCxnSpPr/>
            <p:nvPr/>
          </p:nvCxnSpPr>
          <p:spPr>
            <a:xfrm rot="5400000">
              <a:off x="3475238" y="3548856"/>
              <a:ext cx="5029200" cy="158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3806201" y="3548856"/>
              <a:ext cx="5029200" cy="158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137164" y="3548856"/>
              <a:ext cx="5029200" cy="158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468127" y="3548856"/>
              <a:ext cx="5029200" cy="158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799090" y="3548856"/>
              <a:ext cx="5029200" cy="158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5130053" y="3548856"/>
              <a:ext cx="5029200" cy="158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461016" y="3548856"/>
              <a:ext cx="5029200" cy="158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5791979" y="3548856"/>
              <a:ext cx="5029200" cy="158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015262" y="5757212"/>
              <a:ext cx="2595338" cy="143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15262" y="5457588"/>
              <a:ext cx="2595338" cy="143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015262" y="5157964"/>
              <a:ext cx="2595338" cy="143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015262" y="4858340"/>
              <a:ext cx="2595338" cy="143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015262" y="4558715"/>
              <a:ext cx="2595338" cy="143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015262" y="4259091"/>
              <a:ext cx="2595338" cy="143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015262" y="3959467"/>
              <a:ext cx="2595338" cy="143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15262" y="3659843"/>
              <a:ext cx="2595338" cy="143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015262" y="3360219"/>
              <a:ext cx="2595338" cy="143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015262" y="3060595"/>
              <a:ext cx="2595338" cy="143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015262" y="2760971"/>
              <a:ext cx="2595338" cy="143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015262" y="2461347"/>
              <a:ext cx="2595338" cy="143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15262" y="2161722"/>
              <a:ext cx="2595338" cy="143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015262" y="1862098"/>
              <a:ext cx="2595338" cy="143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015262" y="1562474"/>
              <a:ext cx="2595338" cy="143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015262" y="1262847"/>
              <a:ext cx="2595338" cy="1438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Freeform 63"/>
          <p:cNvSpPr/>
          <p:nvPr/>
        </p:nvSpPr>
        <p:spPr>
          <a:xfrm>
            <a:off x="-877888" y="2876500"/>
            <a:ext cx="10058400" cy="4152900"/>
          </a:xfrm>
          <a:custGeom>
            <a:avLst/>
            <a:gdLst>
              <a:gd name="connsiteX0" fmla="*/ 12700 w 8153400"/>
              <a:gd name="connsiteY0" fmla="*/ 1549400 h 2070100"/>
              <a:gd name="connsiteX1" fmla="*/ 660400 w 8153400"/>
              <a:gd name="connsiteY1" fmla="*/ 1536700 h 2070100"/>
              <a:gd name="connsiteX2" fmla="*/ 1790700 w 8153400"/>
              <a:gd name="connsiteY2" fmla="*/ 939800 h 2070100"/>
              <a:gd name="connsiteX3" fmla="*/ 2159000 w 8153400"/>
              <a:gd name="connsiteY3" fmla="*/ 1104900 h 2070100"/>
              <a:gd name="connsiteX4" fmla="*/ 2311400 w 8153400"/>
              <a:gd name="connsiteY4" fmla="*/ 1104900 h 2070100"/>
              <a:gd name="connsiteX5" fmla="*/ 2438400 w 8153400"/>
              <a:gd name="connsiteY5" fmla="*/ 1193800 h 2070100"/>
              <a:gd name="connsiteX6" fmla="*/ 2603500 w 8153400"/>
              <a:gd name="connsiteY6" fmla="*/ 1244600 h 2070100"/>
              <a:gd name="connsiteX7" fmla="*/ 2755900 w 8153400"/>
              <a:gd name="connsiteY7" fmla="*/ 1168400 h 2070100"/>
              <a:gd name="connsiteX8" fmla="*/ 3009900 w 8153400"/>
              <a:gd name="connsiteY8" fmla="*/ 863600 h 2070100"/>
              <a:gd name="connsiteX9" fmla="*/ 3327400 w 8153400"/>
              <a:gd name="connsiteY9" fmla="*/ 431800 h 2070100"/>
              <a:gd name="connsiteX10" fmla="*/ 3530600 w 8153400"/>
              <a:gd name="connsiteY10" fmla="*/ 431800 h 2070100"/>
              <a:gd name="connsiteX11" fmla="*/ 4559300 w 8153400"/>
              <a:gd name="connsiteY11" fmla="*/ 0 h 2070100"/>
              <a:gd name="connsiteX12" fmla="*/ 5067300 w 8153400"/>
              <a:gd name="connsiteY12" fmla="*/ 215900 h 2070100"/>
              <a:gd name="connsiteX13" fmla="*/ 5422900 w 8153400"/>
              <a:gd name="connsiteY13" fmla="*/ 368300 h 2070100"/>
              <a:gd name="connsiteX14" fmla="*/ 5575300 w 8153400"/>
              <a:gd name="connsiteY14" fmla="*/ 342900 h 2070100"/>
              <a:gd name="connsiteX15" fmla="*/ 6057900 w 8153400"/>
              <a:gd name="connsiteY15" fmla="*/ 812800 h 2070100"/>
              <a:gd name="connsiteX16" fmla="*/ 6108700 w 8153400"/>
              <a:gd name="connsiteY16" fmla="*/ 977900 h 2070100"/>
              <a:gd name="connsiteX17" fmla="*/ 6350000 w 8153400"/>
              <a:gd name="connsiteY17" fmla="*/ 927100 h 2070100"/>
              <a:gd name="connsiteX18" fmla="*/ 6692900 w 8153400"/>
              <a:gd name="connsiteY18" fmla="*/ 1168400 h 2070100"/>
              <a:gd name="connsiteX19" fmla="*/ 6934200 w 8153400"/>
              <a:gd name="connsiteY19" fmla="*/ 1320800 h 2070100"/>
              <a:gd name="connsiteX20" fmla="*/ 7315200 w 8153400"/>
              <a:gd name="connsiteY20" fmla="*/ 1371600 h 2070100"/>
              <a:gd name="connsiteX21" fmla="*/ 7721600 w 8153400"/>
              <a:gd name="connsiteY21" fmla="*/ 1397000 h 2070100"/>
              <a:gd name="connsiteX22" fmla="*/ 7937500 w 8153400"/>
              <a:gd name="connsiteY22" fmla="*/ 1320800 h 2070100"/>
              <a:gd name="connsiteX23" fmla="*/ 8153400 w 8153400"/>
              <a:gd name="connsiteY23" fmla="*/ 1409700 h 2070100"/>
              <a:gd name="connsiteX24" fmla="*/ 7937500 w 8153400"/>
              <a:gd name="connsiteY24" fmla="*/ 1498600 h 2070100"/>
              <a:gd name="connsiteX25" fmla="*/ 7607300 w 8153400"/>
              <a:gd name="connsiteY25" fmla="*/ 1587500 h 2070100"/>
              <a:gd name="connsiteX26" fmla="*/ 7137400 w 8153400"/>
              <a:gd name="connsiteY26" fmla="*/ 1841500 h 2070100"/>
              <a:gd name="connsiteX27" fmla="*/ 6769100 w 8153400"/>
              <a:gd name="connsiteY27" fmla="*/ 1905000 h 2070100"/>
              <a:gd name="connsiteX28" fmla="*/ 6731000 w 8153400"/>
              <a:gd name="connsiteY28" fmla="*/ 1968500 h 2070100"/>
              <a:gd name="connsiteX29" fmla="*/ 6731000 w 8153400"/>
              <a:gd name="connsiteY29" fmla="*/ 2032000 h 2070100"/>
              <a:gd name="connsiteX30" fmla="*/ 6718300 w 8153400"/>
              <a:gd name="connsiteY30" fmla="*/ 2070100 h 2070100"/>
              <a:gd name="connsiteX31" fmla="*/ 6527800 w 8153400"/>
              <a:gd name="connsiteY31" fmla="*/ 2070100 h 2070100"/>
              <a:gd name="connsiteX32" fmla="*/ 6413500 w 8153400"/>
              <a:gd name="connsiteY32" fmla="*/ 2070100 h 2070100"/>
              <a:gd name="connsiteX33" fmla="*/ 6172200 w 8153400"/>
              <a:gd name="connsiteY33" fmla="*/ 1968500 h 2070100"/>
              <a:gd name="connsiteX34" fmla="*/ 5854700 w 8153400"/>
              <a:gd name="connsiteY34" fmla="*/ 1968500 h 2070100"/>
              <a:gd name="connsiteX35" fmla="*/ 5600700 w 8153400"/>
              <a:gd name="connsiteY35" fmla="*/ 2032000 h 2070100"/>
              <a:gd name="connsiteX36" fmla="*/ 5435600 w 8153400"/>
              <a:gd name="connsiteY36" fmla="*/ 2032000 h 2070100"/>
              <a:gd name="connsiteX37" fmla="*/ 5181600 w 8153400"/>
              <a:gd name="connsiteY37" fmla="*/ 2019300 h 2070100"/>
              <a:gd name="connsiteX38" fmla="*/ 4991100 w 8153400"/>
              <a:gd name="connsiteY38" fmla="*/ 1955800 h 2070100"/>
              <a:gd name="connsiteX39" fmla="*/ 4749800 w 8153400"/>
              <a:gd name="connsiteY39" fmla="*/ 1955800 h 2070100"/>
              <a:gd name="connsiteX40" fmla="*/ 4622800 w 8153400"/>
              <a:gd name="connsiteY40" fmla="*/ 1892300 h 2070100"/>
              <a:gd name="connsiteX41" fmla="*/ 4914900 w 8153400"/>
              <a:gd name="connsiteY41" fmla="*/ 1752600 h 2070100"/>
              <a:gd name="connsiteX42" fmla="*/ 4914900 w 8153400"/>
              <a:gd name="connsiteY42" fmla="*/ 1752600 h 2070100"/>
              <a:gd name="connsiteX43" fmla="*/ 4851400 w 8153400"/>
              <a:gd name="connsiteY43" fmla="*/ 1676400 h 2070100"/>
              <a:gd name="connsiteX44" fmla="*/ 4737100 w 8153400"/>
              <a:gd name="connsiteY44" fmla="*/ 1676400 h 2070100"/>
              <a:gd name="connsiteX45" fmla="*/ 4648200 w 8153400"/>
              <a:gd name="connsiteY45" fmla="*/ 1676400 h 2070100"/>
              <a:gd name="connsiteX46" fmla="*/ 4495800 w 8153400"/>
              <a:gd name="connsiteY46" fmla="*/ 1676400 h 2070100"/>
              <a:gd name="connsiteX47" fmla="*/ 4038600 w 8153400"/>
              <a:gd name="connsiteY47" fmla="*/ 1651000 h 2070100"/>
              <a:gd name="connsiteX48" fmla="*/ 3810000 w 8153400"/>
              <a:gd name="connsiteY48" fmla="*/ 1651000 h 2070100"/>
              <a:gd name="connsiteX49" fmla="*/ 3302000 w 8153400"/>
              <a:gd name="connsiteY49" fmla="*/ 1663700 h 2070100"/>
              <a:gd name="connsiteX50" fmla="*/ 3175000 w 8153400"/>
              <a:gd name="connsiteY50" fmla="*/ 1676400 h 2070100"/>
              <a:gd name="connsiteX51" fmla="*/ 2298700 w 8153400"/>
              <a:gd name="connsiteY51" fmla="*/ 1701800 h 2070100"/>
              <a:gd name="connsiteX52" fmla="*/ 2146300 w 8153400"/>
              <a:gd name="connsiteY52" fmla="*/ 1727200 h 2070100"/>
              <a:gd name="connsiteX53" fmla="*/ 1435100 w 8153400"/>
              <a:gd name="connsiteY53" fmla="*/ 1778000 h 2070100"/>
              <a:gd name="connsiteX54" fmla="*/ 952500 w 8153400"/>
              <a:gd name="connsiteY54" fmla="*/ 1765300 h 2070100"/>
              <a:gd name="connsiteX55" fmla="*/ 914400 w 8153400"/>
              <a:gd name="connsiteY55" fmla="*/ 1752600 h 2070100"/>
              <a:gd name="connsiteX56" fmla="*/ 685800 w 8153400"/>
              <a:gd name="connsiteY56" fmla="*/ 1752600 h 2070100"/>
              <a:gd name="connsiteX57" fmla="*/ 457200 w 8153400"/>
              <a:gd name="connsiteY57" fmla="*/ 1752600 h 2070100"/>
              <a:gd name="connsiteX58" fmla="*/ 304800 w 8153400"/>
              <a:gd name="connsiteY58" fmla="*/ 1752600 h 2070100"/>
              <a:gd name="connsiteX59" fmla="*/ 0 w 8153400"/>
              <a:gd name="connsiteY59" fmla="*/ 1752600 h 2070100"/>
              <a:gd name="connsiteX60" fmla="*/ 0 w 8153400"/>
              <a:gd name="connsiteY60" fmla="*/ 1752600 h 2070100"/>
              <a:gd name="connsiteX61" fmla="*/ 12700 w 8153400"/>
              <a:gd name="connsiteY61" fmla="*/ 1549400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8153400" h="2070100">
                <a:moveTo>
                  <a:pt x="12700" y="1549400"/>
                </a:moveTo>
                <a:lnTo>
                  <a:pt x="660400" y="1536700"/>
                </a:lnTo>
                <a:lnTo>
                  <a:pt x="1790700" y="939800"/>
                </a:lnTo>
                <a:lnTo>
                  <a:pt x="2159000" y="1104900"/>
                </a:lnTo>
                <a:lnTo>
                  <a:pt x="2311400" y="1104900"/>
                </a:lnTo>
                <a:lnTo>
                  <a:pt x="2438400" y="1193800"/>
                </a:lnTo>
                <a:lnTo>
                  <a:pt x="2603500" y="1244600"/>
                </a:lnTo>
                <a:lnTo>
                  <a:pt x="2755900" y="1168400"/>
                </a:lnTo>
                <a:lnTo>
                  <a:pt x="3009900" y="863600"/>
                </a:lnTo>
                <a:lnTo>
                  <a:pt x="3327400" y="431800"/>
                </a:lnTo>
                <a:lnTo>
                  <a:pt x="3530600" y="431800"/>
                </a:lnTo>
                <a:lnTo>
                  <a:pt x="4559300" y="0"/>
                </a:lnTo>
                <a:lnTo>
                  <a:pt x="5067300" y="215900"/>
                </a:lnTo>
                <a:lnTo>
                  <a:pt x="5422900" y="368300"/>
                </a:lnTo>
                <a:lnTo>
                  <a:pt x="5575300" y="342900"/>
                </a:lnTo>
                <a:lnTo>
                  <a:pt x="6057900" y="812800"/>
                </a:lnTo>
                <a:lnTo>
                  <a:pt x="6108700" y="977900"/>
                </a:lnTo>
                <a:lnTo>
                  <a:pt x="6350000" y="927100"/>
                </a:lnTo>
                <a:lnTo>
                  <a:pt x="6692900" y="1168400"/>
                </a:lnTo>
                <a:lnTo>
                  <a:pt x="6934200" y="1320800"/>
                </a:lnTo>
                <a:lnTo>
                  <a:pt x="7315200" y="1371600"/>
                </a:lnTo>
                <a:lnTo>
                  <a:pt x="7721600" y="1397000"/>
                </a:lnTo>
                <a:lnTo>
                  <a:pt x="7937500" y="1320800"/>
                </a:lnTo>
                <a:lnTo>
                  <a:pt x="8153400" y="1409700"/>
                </a:lnTo>
                <a:lnTo>
                  <a:pt x="7937500" y="1498600"/>
                </a:lnTo>
                <a:lnTo>
                  <a:pt x="7607300" y="1587500"/>
                </a:lnTo>
                <a:lnTo>
                  <a:pt x="7137400" y="1841500"/>
                </a:lnTo>
                <a:lnTo>
                  <a:pt x="6769100" y="1905000"/>
                </a:lnTo>
                <a:lnTo>
                  <a:pt x="6731000" y="1968500"/>
                </a:lnTo>
                <a:lnTo>
                  <a:pt x="6731000" y="2032000"/>
                </a:lnTo>
                <a:lnTo>
                  <a:pt x="6718300" y="2070100"/>
                </a:lnTo>
                <a:lnTo>
                  <a:pt x="6527800" y="2070100"/>
                </a:lnTo>
                <a:lnTo>
                  <a:pt x="6413500" y="2070100"/>
                </a:lnTo>
                <a:lnTo>
                  <a:pt x="6172200" y="1968500"/>
                </a:lnTo>
                <a:lnTo>
                  <a:pt x="5854700" y="1968500"/>
                </a:lnTo>
                <a:lnTo>
                  <a:pt x="5600700" y="2032000"/>
                </a:lnTo>
                <a:lnTo>
                  <a:pt x="5435600" y="2032000"/>
                </a:lnTo>
                <a:lnTo>
                  <a:pt x="5181600" y="2019300"/>
                </a:lnTo>
                <a:lnTo>
                  <a:pt x="4991100" y="1955800"/>
                </a:lnTo>
                <a:lnTo>
                  <a:pt x="4749800" y="1955800"/>
                </a:lnTo>
                <a:lnTo>
                  <a:pt x="4622800" y="1892300"/>
                </a:lnTo>
                <a:lnTo>
                  <a:pt x="4914900" y="1752600"/>
                </a:lnTo>
                <a:lnTo>
                  <a:pt x="4914900" y="1752600"/>
                </a:lnTo>
                <a:lnTo>
                  <a:pt x="4851400" y="1676400"/>
                </a:lnTo>
                <a:lnTo>
                  <a:pt x="4737100" y="1676400"/>
                </a:lnTo>
                <a:lnTo>
                  <a:pt x="4648200" y="1676400"/>
                </a:lnTo>
                <a:lnTo>
                  <a:pt x="4495800" y="1676400"/>
                </a:lnTo>
                <a:lnTo>
                  <a:pt x="4038600" y="1651000"/>
                </a:lnTo>
                <a:lnTo>
                  <a:pt x="3810000" y="1651000"/>
                </a:lnTo>
                <a:lnTo>
                  <a:pt x="3302000" y="1663700"/>
                </a:lnTo>
                <a:lnTo>
                  <a:pt x="3175000" y="1676400"/>
                </a:lnTo>
                <a:lnTo>
                  <a:pt x="2298700" y="1701800"/>
                </a:lnTo>
                <a:cubicBezTo>
                  <a:pt x="2172002" y="1729955"/>
                  <a:pt x="2223429" y="1727200"/>
                  <a:pt x="2146300" y="1727200"/>
                </a:cubicBezTo>
                <a:lnTo>
                  <a:pt x="1435100" y="1778000"/>
                </a:lnTo>
                <a:cubicBezTo>
                  <a:pt x="1274233" y="1773767"/>
                  <a:pt x="1113231" y="1773141"/>
                  <a:pt x="952500" y="1765300"/>
                </a:cubicBezTo>
                <a:cubicBezTo>
                  <a:pt x="939129" y="1764648"/>
                  <a:pt x="914400" y="1752600"/>
                  <a:pt x="914400" y="1752600"/>
                </a:cubicBezTo>
                <a:lnTo>
                  <a:pt x="685800" y="1752600"/>
                </a:lnTo>
                <a:lnTo>
                  <a:pt x="457200" y="1752600"/>
                </a:lnTo>
                <a:lnTo>
                  <a:pt x="304800" y="1752600"/>
                </a:lnTo>
                <a:lnTo>
                  <a:pt x="0" y="1752600"/>
                </a:lnTo>
                <a:lnTo>
                  <a:pt x="0" y="1752600"/>
                </a:lnTo>
                <a:lnTo>
                  <a:pt x="12700" y="154940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  <a:scene3d>
            <a:camera prst="perspectiveRelaxedModerately">
              <a:rot lat="1790637" lon="0" rev="0"/>
            </a:camera>
            <a:lightRig rig="threePt" dir="t"/>
          </a:scene3d>
          <a:sp3d>
            <a:bevelT w="996950" h="2038350"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1635341" y="5752433"/>
            <a:ext cx="943115" cy="314372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571487" y="5950151"/>
            <a:ext cx="215153" cy="21515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480111" y="5639524"/>
            <a:ext cx="215153" cy="21515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rot="16200000" flipV="1">
            <a:off x="2430634" y="4946383"/>
            <a:ext cx="733534" cy="1047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2640215" y="4317640"/>
            <a:ext cx="419162" cy="2095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943828" y="3909235"/>
            <a:ext cx="628743" cy="31437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3090256" y="3448436"/>
            <a:ext cx="733534" cy="2095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341475" y="2882846"/>
            <a:ext cx="628743" cy="31437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970218" y="2882846"/>
            <a:ext cx="523953" cy="21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4315469" y="2537595"/>
            <a:ext cx="523953" cy="20958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4379335" y="2065745"/>
            <a:ext cx="609600" cy="1588"/>
          </a:xfrm>
          <a:prstGeom prst="line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 rot="16200000">
            <a:off x="4377749" y="1761739"/>
            <a:ext cx="304800" cy="3048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572871" y="2238763"/>
            <a:ext cx="215153" cy="21515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349601" y="3462033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Challenge #1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34832" y="1794635"/>
            <a:ext cx="298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Enter your goals here.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67245" y="285427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Challenge #2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84889" y="2246515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Challenge #3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3" name="Picture 82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1013114" cy="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91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SWOT Analysis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8990" y="1657688"/>
            <a:ext cx="5877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500" b="1">
                <a:gradFill>
                  <a:gsLst>
                    <a:gs pos="20000">
                      <a:schemeClr val="bg1"/>
                    </a:gs>
                    <a:gs pos="45000">
                      <a:srgbClr val="B1B1B1">
                        <a:alpha val="81000"/>
                      </a:srgbClr>
                    </a:gs>
                    <a:gs pos="92000">
                      <a:schemeClr val="bg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5811" y="1684839"/>
            <a:ext cx="5877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500" b="1">
                <a:gradFill>
                  <a:gsLst>
                    <a:gs pos="62000">
                      <a:schemeClr val="bg1">
                        <a:lumMod val="75000"/>
                        <a:alpha val="17000"/>
                      </a:schemeClr>
                    </a:gs>
                    <a:gs pos="45000">
                      <a:srgbClr val="B1B1B1">
                        <a:alpha val="81000"/>
                      </a:srgbClr>
                    </a:gs>
                    <a:gs pos="11000">
                      <a:schemeClr val="tx1">
                        <a:lumMod val="75000"/>
                        <a:lumOff val="25000"/>
                        <a:alpha val="68000"/>
                      </a:schemeClr>
                    </a:gs>
                    <a:gs pos="73000">
                      <a:schemeClr val="tx1">
                        <a:lumMod val="75000"/>
                        <a:lumOff val="25000"/>
                        <a:alpha val="38000"/>
                      </a:schemeClr>
                    </a:gs>
                    <a:gs pos="100000">
                      <a:schemeClr val="tx1">
                        <a:lumMod val="85000"/>
                        <a:lumOff val="15000"/>
                        <a:alpha val="46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gradFill>
                  <a:gsLst>
                    <a:gs pos="20000">
                      <a:schemeClr val="bg1"/>
                    </a:gs>
                    <a:gs pos="45000">
                      <a:srgbClr val="B1B1B1">
                        <a:alpha val="81000"/>
                      </a:srgbClr>
                    </a:gs>
                    <a:gs pos="92000">
                      <a:schemeClr val="bg1"/>
                    </a:gs>
                  </a:gsLst>
                  <a:lin ang="5400000" scaled="0"/>
                </a:gradFill>
              </a:rPr>
              <a:t>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9611" y="4027598"/>
            <a:ext cx="5877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500" b="1">
                <a:gradFill>
                  <a:gsLst>
                    <a:gs pos="20000">
                      <a:schemeClr val="bg1"/>
                    </a:gs>
                    <a:gs pos="45000">
                      <a:srgbClr val="B1B1B1">
                        <a:alpha val="81000"/>
                      </a:srgbClr>
                    </a:gs>
                    <a:gs pos="92000">
                      <a:schemeClr val="bg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2011" y="4005119"/>
            <a:ext cx="5877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500" b="1">
                <a:gradFill>
                  <a:gsLst>
                    <a:gs pos="20000">
                      <a:schemeClr val="bg1"/>
                    </a:gs>
                    <a:gs pos="45000">
                      <a:srgbClr val="B1B1B1">
                        <a:alpha val="81000"/>
                      </a:srgbClr>
                    </a:gs>
                    <a:gs pos="92000">
                      <a:schemeClr val="bg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88324" y="1534535"/>
            <a:ext cx="2886167" cy="2168419"/>
          </a:xfrm>
          <a:prstGeom prst="roundRect">
            <a:avLst/>
          </a:prstGeom>
          <a:gradFill>
            <a:gsLst>
              <a:gs pos="62000">
                <a:schemeClr val="bg1">
                  <a:lumMod val="75000"/>
                </a:schemeClr>
              </a:gs>
              <a:gs pos="50000">
                <a:srgbClr val="B1B1B1"/>
              </a:gs>
              <a:gs pos="19000">
                <a:schemeClr val="tx1">
                  <a:lumMod val="75000"/>
                  <a:lumOff val="25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  <a:gs pos="9000">
                <a:schemeClr val="tx1">
                  <a:lumMod val="75000"/>
                  <a:lumOff val="25000"/>
                </a:schemeClr>
              </a:gs>
              <a:gs pos="7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14413" y="1529450"/>
            <a:ext cx="2886167" cy="2168419"/>
          </a:xfrm>
          <a:prstGeom prst="roundRect">
            <a:avLst/>
          </a:prstGeom>
          <a:gradFill>
            <a:gsLst>
              <a:gs pos="62000">
                <a:schemeClr val="bg1">
                  <a:lumMod val="75000"/>
                </a:schemeClr>
              </a:gs>
              <a:gs pos="50000">
                <a:srgbClr val="B1B1B1"/>
              </a:gs>
              <a:gs pos="19000">
                <a:schemeClr val="tx1">
                  <a:lumMod val="75000"/>
                  <a:lumOff val="25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  <a:gs pos="9000">
                <a:schemeClr val="tx1">
                  <a:lumMod val="75000"/>
                  <a:lumOff val="25000"/>
                </a:schemeClr>
              </a:gs>
              <a:gs pos="7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14413" y="4034872"/>
            <a:ext cx="2886167" cy="2168419"/>
          </a:xfrm>
          <a:prstGeom prst="roundRect">
            <a:avLst/>
          </a:prstGeom>
          <a:gradFill>
            <a:gsLst>
              <a:gs pos="62000">
                <a:schemeClr val="bg1">
                  <a:lumMod val="75000"/>
                </a:schemeClr>
              </a:gs>
              <a:gs pos="50000">
                <a:srgbClr val="B1B1B1"/>
              </a:gs>
              <a:gs pos="19000">
                <a:schemeClr val="tx1">
                  <a:lumMod val="75000"/>
                  <a:lumOff val="25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  <a:gs pos="9000">
                <a:schemeClr val="tx1">
                  <a:lumMod val="75000"/>
                  <a:lumOff val="25000"/>
                </a:schemeClr>
              </a:gs>
              <a:gs pos="7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89125" y="4041479"/>
            <a:ext cx="2886167" cy="2168419"/>
          </a:xfrm>
          <a:prstGeom prst="roundRect">
            <a:avLst/>
          </a:prstGeom>
          <a:gradFill>
            <a:gsLst>
              <a:gs pos="62000">
                <a:schemeClr val="bg1">
                  <a:lumMod val="75000"/>
                </a:schemeClr>
              </a:gs>
              <a:gs pos="50000">
                <a:srgbClr val="B1B1B1"/>
              </a:gs>
              <a:gs pos="19000">
                <a:schemeClr val="tx1">
                  <a:lumMod val="75000"/>
                  <a:lumOff val="25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  <a:gs pos="9000">
                <a:schemeClr val="tx1">
                  <a:lumMod val="75000"/>
                  <a:lumOff val="25000"/>
                </a:schemeClr>
              </a:gs>
              <a:gs pos="7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29"/>
          <p:cNvSpPr/>
          <p:nvPr/>
        </p:nvSpPr>
        <p:spPr>
          <a:xfrm>
            <a:off x="1478017" y="2232838"/>
            <a:ext cx="2703291" cy="1402634"/>
          </a:xfrm>
          <a:custGeom>
            <a:avLst/>
            <a:gdLst/>
            <a:ahLst/>
            <a:cxnLst/>
            <a:rect l="l" t="t" r="r" b="b"/>
            <a:pathLst>
              <a:path w="3957888" h="1542897">
                <a:moveTo>
                  <a:pt x="0" y="0"/>
                </a:moveTo>
                <a:lnTo>
                  <a:pt x="3957888" y="0"/>
                </a:lnTo>
                <a:lnTo>
                  <a:pt x="3957888" y="1181487"/>
                </a:lnTo>
                <a:cubicBezTo>
                  <a:pt x="3957888" y="1381088"/>
                  <a:pt x="3796079" y="1542897"/>
                  <a:pt x="3596479" y="1542897"/>
                </a:cubicBezTo>
                <a:lnTo>
                  <a:pt x="361410" y="1542897"/>
                </a:lnTo>
                <a:cubicBezTo>
                  <a:pt x="161809" y="1542897"/>
                  <a:pt x="0" y="1381088"/>
                  <a:pt x="0" y="11814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887" y="2337230"/>
            <a:ext cx="2001725" cy="643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smtClean="0">
                <a:latin typeface="Arial" pitchFamily="34" charset="0"/>
                <a:cs typeface="Arial" pitchFamily="34" charset="0"/>
              </a:rPr>
              <a:t>Edit text here</a:t>
            </a:r>
          </a:p>
          <a:p>
            <a:pPr algn="ctr"/>
            <a:r>
              <a:rPr lang="en-US" sz="2000" smtClean="0">
                <a:latin typeface="Arial" pitchFamily="34" charset="0"/>
                <a:cs typeface="Arial" pitchFamily="34" charset="0"/>
              </a:rPr>
              <a:t>Edit text here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1170" y="1700808"/>
            <a:ext cx="2971122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Strengths</a:t>
            </a:r>
          </a:p>
        </p:txBody>
      </p:sp>
      <p:sp>
        <p:nvSpPr>
          <p:cNvPr id="15" name="Rounded Rectangle 37"/>
          <p:cNvSpPr/>
          <p:nvPr/>
        </p:nvSpPr>
        <p:spPr>
          <a:xfrm>
            <a:off x="5018545" y="2233728"/>
            <a:ext cx="2703292" cy="1420460"/>
          </a:xfrm>
          <a:custGeom>
            <a:avLst/>
            <a:gdLst/>
            <a:ahLst/>
            <a:cxnLst/>
            <a:rect l="l" t="t" r="r" b="b"/>
            <a:pathLst>
              <a:path w="3957889" h="1562506">
                <a:moveTo>
                  <a:pt x="0" y="0"/>
                </a:moveTo>
                <a:lnTo>
                  <a:pt x="3957889" y="0"/>
                </a:lnTo>
                <a:lnTo>
                  <a:pt x="3957889" y="1201096"/>
                </a:lnTo>
                <a:cubicBezTo>
                  <a:pt x="3957888" y="1400697"/>
                  <a:pt x="3796079" y="1562506"/>
                  <a:pt x="3596478" y="1562506"/>
                </a:cubicBezTo>
                <a:lnTo>
                  <a:pt x="361411" y="1562506"/>
                </a:lnTo>
                <a:cubicBezTo>
                  <a:pt x="161809" y="1562506"/>
                  <a:pt x="0" y="1400697"/>
                  <a:pt x="0" y="12010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73894" y="2356839"/>
            <a:ext cx="2422088" cy="643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smtClean="0">
                <a:latin typeface="Arial" pitchFamily="34" charset="0"/>
                <a:cs typeface="Arial" pitchFamily="34" charset="0"/>
              </a:rPr>
              <a:t>Edit text here</a:t>
            </a:r>
          </a:p>
          <a:p>
            <a:pPr algn="ctr"/>
            <a:r>
              <a:rPr lang="en-US" sz="2000" smtClean="0">
                <a:latin typeface="Arial" pitchFamily="34" charset="0"/>
                <a:cs typeface="Arial" pitchFamily="34" charset="0"/>
              </a:rPr>
              <a:t>Edit text here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1698" y="1720417"/>
            <a:ext cx="2971122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Weaknesses</a:t>
            </a: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53"/>
          <p:cNvSpPr/>
          <p:nvPr/>
        </p:nvSpPr>
        <p:spPr>
          <a:xfrm>
            <a:off x="1478017" y="4778450"/>
            <a:ext cx="2703291" cy="1363282"/>
          </a:xfrm>
          <a:custGeom>
            <a:avLst/>
            <a:gdLst/>
            <a:ahLst/>
            <a:cxnLst/>
            <a:rect l="l" t="t" r="r" b="b"/>
            <a:pathLst>
              <a:path w="3957888" h="1499610">
                <a:moveTo>
                  <a:pt x="0" y="0"/>
                </a:moveTo>
                <a:lnTo>
                  <a:pt x="3957888" y="0"/>
                </a:lnTo>
                <a:lnTo>
                  <a:pt x="3957888" y="1138199"/>
                </a:lnTo>
                <a:cubicBezTo>
                  <a:pt x="3957888" y="1337800"/>
                  <a:pt x="3796079" y="1499609"/>
                  <a:pt x="3596479" y="1499610"/>
                </a:cubicBezTo>
                <a:lnTo>
                  <a:pt x="361410" y="1499610"/>
                </a:lnTo>
                <a:cubicBezTo>
                  <a:pt x="161809" y="1499609"/>
                  <a:pt x="0" y="1337800"/>
                  <a:pt x="0" y="1138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47887" y="4841523"/>
            <a:ext cx="2001725" cy="643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smtClean="0">
                <a:latin typeface="Arial" pitchFamily="34" charset="0"/>
                <a:cs typeface="Arial" pitchFamily="34" charset="0"/>
              </a:rPr>
              <a:t>Edit text here</a:t>
            </a:r>
          </a:p>
          <a:p>
            <a:pPr algn="ctr"/>
            <a:r>
              <a:rPr lang="en-US" sz="2000" smtClean="0">
                <a:latin typeface="Arial" pitchFamily="34" charset="0"/>
                <a:cs typeface="Arial" pitchFamily="34" charset="0"/>
              </a:rPr>
              <a:t>Edit text here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7012" y="4233441"/>
            <a:ext cx="2232248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Opportunities</a:t>
            </a:r>
          </a:p>
        </p:txBody>
      </p:sp>
      <p:sp>
        <p:nvSpPr>
          <p:cNvPr id="21" name="Rounded Rectangle 56"/>
          <p:cNvSpPr/>
          <p:nvPr/>
        </p:nvSpPr>
        <p:spPr>
          <a:xfrm>
            <a:off x="5012177" y="4778882"/>
            <a:ext cx="2703292" cy="1371942"/>
          </a:xfrm>
          <a:custGeom>
            <a:avLst/>
            <a:gdLst/>
            <a:ahLst/>
            <a:cxnLst/>
            <a:rect l="l" t="t" r="r" b="b"/>
            <a:pathLst>
              <a:path w="3957889" h="1509136">
                <a:moveTo>
                  <a:pt x="0" y="0"/>
                </a:moveTo>
                <a:lnTo>
                  <a:pt x="3957889" y="0"/>
                </a:lnTo>
                <a:lnTo>
                  <a:pt x="3957889" y="1147725"/>
                </a:lnTo>
                <a:cubicBezTo>
                  <a:pt x="3957888" y="1347326"/>
                  <a:pt x="3796079" y="1509135"/>
                  <a:pt x="3596478" y="1509136"/>
                </a:cubicBezTo>
                <a:lnTo>
                  <a:pt x="361411" y="1509136"/>
                </a:lnTo>
                <a:cubicBezTo>
                  <a:pt x="161809" y="1509135"/>
                  <a:pt x="0" y="1347326"/>
                  <a:pt x="0" y="11477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05407" y="4841523"/>
            <a:ext cx="2422088" cy="643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smtClean="0">
                <a:latin typeface="Arial" pitchFamily="34" charset="0"/>
                <a:cs typeface="Arial" pitchFamily="34" charset="0"/>
              </a:rPr>
              <a:t>Edit text here</a:t>
            </a:r>
          </a:p>
          <a:p>
            <a:pPr algn="ctr"/>
            <a:r>
              <a:rPr lang="en-US" sz="2000" smtClean="0">
                <a:latin typeface="Arial" pitchFamily="34" charset="0"/>
                <a:cs typeface="Arial" pitchFamily="34" charset="0"/>
              </a:rPr>
              <a:t>Edit text here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28539" y="4233441"/>
            <a:ext cx="2232248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Threats</a:t>
            </a: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463104" y="2662386"/>
            <a:ext cx="2148978" cy="2148978"/>
            <a:chOff x="3389437" y="2730853"/>
            <a:chExt cx="2363876" cy="2363876"/>
          </a:xfrm>
        </p:grpSpPr>
        <p:sp>
          <p:nvSpPr>
            <p:cNvPr id="37" name="Oval 36"/>
            <p:cNvSpPr/>
            <p:nvPr/>
          </p:nvSpPr>
          <p:spPr>
            <a:xfrm>
              <a:off x="3389437" y="2730853"/>
              <a:ext cx="2363876" cy="2363876"/>
            </a:xfrm>
            <a:prstGeom prst="ellipse">
              <a:avLst/>
            </a:prstGeom>
            <a:gradFill>
              <a:gsLst>
                <a:gs pos="9000">
                  <a:sysClr val="windowText" lastClr="000000">
                    <a:lumMod val="85000"/>
                    <a:lumOff val="15000"/>
                  </a:sysClr>
                </a:gs>
                <a:gs pos="43800">
                  <a:srgbClr val="FFFFFF"/>
                </a:gs>
                <a:gs pos="100000">
                  <a:sysClr val="windowText" lastClr="000000"/>
                </a:gs>
                <a:gs pos="60000">
                  <a:sysClr val="window" lastClr="FFFF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672377" y="3013783"/>
              <a:ext cx="1797994" cy="1797993"/>
            </a:xfrm>
            <a:prstGeom prst="ellipse">
              <a:avLst/>
            </a:prstGeom>
            <a:gradFill>
              <a:gsLst>
                <a:gs pos="83000">
                  <a:srgbClr val="FFC000"/>
                </a:gs>
                <a:gs pos="24000">
                  <a:srgbClr val="F79646">
                    <a:lumMod val="50000"/>
                  </a:srgbClr>
                </a:gs>
                <a:gs pos="49000">
                  <a:srgbClr val="F79646">
                    <a:lumMod val="75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538726" y="2859796"/>
            <a:ext cx="1969724" cy="2047043"/>
            <a:chOff x="6453494" y="2317132"/>
            <a:chExt cx="1969724" cy="2047043"/>
          </a:xfrm>
        </p:grpSpPr>
        <p:sp>
          <p:nvSpPr>
            <p:cNvPr id="43" name="Oval 42"/>
            <p:cNvSpPr/>
            <p:nvPr/>
          </p:nvSpPr>
          <p:spPr>
            <a:xfrm>
              <a:off x="6453494" y="3671628"/>
              <a:ext cx="1969724" cy="6925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0"/>
                  </a:sysClr>
                </a:gs>
                <a:gs pos="100000">
                  <a:sysClr val="windowText" lastClr="000000">
                    <a:alpha val="0"/>
                    <a:lumMod val="0"/>
                    <a:lumOff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581146" y="2317132"/>
              <a:ext cx="1741714" cy="1741714"/>
            </a:xfrm>
            <a:prstGeom prst="ellipse">
              <a:avLst/>
            </a:prstGeom>
            <a:gradFill>
              <a:gsLst>
                <a:gs pos="13000">
                  <a:srgbClr val="0070C0"/>
                </a:gs>
                <a:gs pos="71000">
                  <a:srgbClr val="00B0F0"/>
                </a:gs>
              </a:gsLst>
              <a:lin ang="5400000" scaled="1"/>
            </a:gra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766204" y="2374552"/>
              <a:ext cx="1371601" cy="1206005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11050" y="2985137"/>
              <a:ext cx="110639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uLnTx/>
                  <a:uFillTx/>
                </a:rPr>
                <a:t>SWOT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</a:endParaRPr>
            </a:p>
          </p:txBody>
        </p:sp>
      </p:grpSp>
      <p:pic>
        <p:nvPicPr>
          <p:cNvPr id="47" name="Picture 46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1013114" cy="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75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Timeline</a:t>
            </a:r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0" y="3312941"/>
            <a:ext cx="9144000" cy="853149"/>
            <a:chOff x="0" y="2733675"/>
            <a:chExt cx="9144000" cy="2011680"/>
          </a:xfrm>
        </p:grpSpPr>
        <p:sp>
          <p:nvSpPr>
            <p:cNvPr id="103" name="Rectangle 102"/>
            <p:cNvSpPr/>
            <p:nvPr/>
          </p:nvSpPr>
          <p:spPr>
            <a:xfrm>
              <a:off x="0" y="2733675"/>
              <a:ext cx="9144000" cy="2011680"/>
            </a:xfrm>
            <a:prstGeom prst="rect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0" y="2819400"/>
              <a:ext cx="9144000" cy="1828800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" y="3581400"/>
              <a:ext cx="9143999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086600" y="2564242"/>
            <a:ext cx="1345348" cy="1398158"/>
            <a:chOff x="6453494" y="2317132"/>
            <a:chExt cx="1969724" cy="2047043"/>
          </a:xfrm>
        </p:grpSpPr>
        <p:sp>
          <p:nvSpPr>
            <p:cNvPr id="107" name="Oval 106"/>
            <p:cNvSpPr/>
            <p:nvPr/>
          </p:nvSpPr>
          <p:spPr>
            <a:xfrm>
              <a:off x="6453494" y="3671628"/>
              <a:ext cx="1969724" cy="6925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0"/>
                  </a:sysClr>
                </a:gs>
                <a:gs pos="100000">
                  <a:sysClr val="windowText" lastClr="000000">
                    <a:alpha val="0"/>
                    <a:lumMod val="0"/>
                    <a:lumOff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6581146" y="2317132"/>
              <a:ext cx="1741714" cy="1741714"/>
            </a:xfrm>
            <a:prstGeom prst="ellipse">
              <a:avLst/>
            </a:prstGeom>
            <a:gradFill>
              <a:gsLst>
                <a:gs pos="13000">
                  <a:srgbClr val="0070C0"/>
                </a:gs>
                <a:gs pos="71000">
                  <a:srgbClr val="00B0F0"/>
                </a:gs>
              </a:gsLst>
              <a:lin ang="5400000" scaled="1"/>
            </a:gra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6766204" y="2374552"/>
              <a:ext cx="1371601" cy="1206005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69113" y="2852511"/>
              <a:ext cx="1317958" cy="675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rPr>
                <a:t>GOAL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111" name="Group 110"/>
          <p:cNvGrpSpPr>
            <a:grpSpLocks noChangeAspect="1"/>
          </p:cNvGrpSpPr>
          <p:nvPr/>
        </p:nvGrpSpPr>
        <p:grpSpPr>
          <a:xfrm>
            <a:off x="727253" y="2903627"/>
            <a:ext cx="507014" cy="935784"/>
            <a:chOff x="2526619" y="3231420"/>
            <a:chExt cx="1325880" cy="2447151"/>
          </a:xfrm>
        </p:grpSpPr>
        <p:sp>
          <p:nvSpPr>
            <p:cNvPr id="112" name="Rounded Rectangle 111"/>
            <p:cNvSpPr/>
            <p:nvPr/>
          </p:nvSpPr>
          <p:spPr>
            <a:xfrm>
              <a:off x="2526619" y="4539657"/>
              <a:ext cx="1325880" cy="1138914"/>
            </a:xfrm>
            <a:prstGeom prst="roundRect">
              <a:avLst>
                <a:gd name="adj" fmla="val 5138"/>
              </a:avLst>
            </a:prstGeom>
            <a:solidFill>
              <a:srgbClr val="C11D07"/>
            </a:solidFill>
            <a:ln w="25400" cap="flat" cmpd="sng" algn="ctr">
              <a:noFill/>
              <a:prstDash val="solid"/>
            </a:ln>
            <a:effectLst>
              <a:outerShdw blurRad="317500" dist="38100" dir="5400000" algn="t" rotWithShape="0">
                <a:prstClr val="black">
                  <a:alpha val="65000"/>
                </a:prstClr>
              </a:outerShdw>
            </a:effectLst>
            <a:scene3d>
              <a:camera prst="perspectiveRelaxed" fov="7200000">
                <a:rot lat="17673596" lon="0" rev="0"/>
              </a:camera>
              <a:lightRig rig="threePt" dir="t">
                <a:rot lat="0" lon="0" rev="10200000"/>
              </a:lightRig>
            </a:scene3d>
            <a:sp3d extrusionH="38100" prstMaterial="plastic">
              <a:bevelT w="50800" h="508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Isosceles Triangle 35"/>
            <p:cNvSpPr/>
            <p:nvPr/>
          </p:nvSpPr>
          <p:spPr>
            <a:xfrm>
              <a:off x="2701879" y="3231420"/>
              <a:ext cx="975360" cy="2069621"/>
            </a:xfrm>
            <a:custGeom>
              <a:avLst/>
              <a:gdLst>
                <a:gd name="connsiteX0" fmla="*/ 509840 w 975360"/>
                <a:gd name="connsiteY0" fmla="*/ 792 h 2069621"/>
                <a:gd name="connsiteX1" fmla="*/ 563039 w 975360"/>
                <a:gd name="connsiteY1" fmla="*/ 10265 h 2069621"/>
                <a:gd name="connsiteX2" fmla="*/ 975360 w 975360"/>
                <a:gd name="connsiteY2" fmla="*/ 1885811 h 2069621"/>
                <a:gd name="connsiteX3" fmla="*/ 487880 w 975360"/>
                <a:gd name="connsiteY3" fmla="*/ 2069621 h 2069621"/>
                <a:gd name="connsiteX4" fmla="*/ 400 w 975360"/>
                <a:gd name="connsiteY4" fmla="*/ 1885811 h 2069621"/>
                <a:gd name="connsiteX5" fmla="*/ 447 w 975360"/>
                <a:gd name="connsiteY5" fmla="*/ 1885602 h 2069621"/>
                <a:gd name="connsiteX6" fmla="*/ 0 w 975360"/>
                <a:gd name="connsiteY6" fmla="*/ 1885602 h 2069621"/>
                <a:gd name="connsiteX7" fmla="*/ 410486 w 975360"/>
                <a:gd name="connsiteY7" fmla="*/ 8836 h 2069621"/>
                <a:gd name="connsiteX8" fmla="*/ 509840 w 975360"/>
                <a:gd name="connsiteY8" fmla="*/ 792 h 206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360" h="2069621">
                  <a:moveTo>
                    <a:pt x="509840" y="792"/>
                  </a:moveTo>
                  <a:cubicBezTo>
                    <a:pt x="527756" y="1978"/>
                    <a:pt x="545585" y="4458"/>
                    <a:pt x="563039" y="10265"/>
                  </a:cubicBezTo>
                  <a:lnTo>
                    <a:pt x="975360" y="1885811"/>
                  </a:lnTo>
                  <a:cubicBezTo>
                    <a:pt x="975360" y="2008368"/>
                    <a:pt x="757108" y="2069621"/>
                    <a:pt x="487880" y="2069621"/>
                  </a:cubicBezTo>
                  <a:cubicBezTo>
                    <a:pt x="218652" y="2069621"/>
                    <a:pt x="400" y="2008368"/>
                    <a:pt x="400" y="1885811"/>
                  </a:cubicBezTo>
                  <a:cubicBezTo>
                    <a:pt x="416" y="1885741"/>
                    <a:pt x="431" y="1885671"/>
                    <a:pt x="447" y="1885602"/>
                  </a:cubicBezTo>
                  <a:lnTo>
                    <a:pt x="0" y="1885602"/>
                  </a:lnTo>
                  <a:lnTo>
                    <a:pt x="410486" y="8836"/>
                  </a:lnTo>
                  <a:cubicBezTo>
                    <a:pt x="444336" y="757"/>
                    <a:pt x="477232" y="-1367"/>
                    <a:pt x="509840" y="792"/>
                  </a:cubicBezTo>
                  <a:close/>
                </a:path>
              </a:pathLst>
            </a:custGeom>
            <a:gradFill>
              <a:gsLst>
                <a:gs pos="0">
                  <a:srgbClr val="F82306"/>
                </a:gs>
                <a:gs pos="100000">
                  <a:srgbClr val="A01704"/>
                </a:gs>
                <a:gs pos="40000">
                  <a:srgbClr val="F83B22"/>
                </a:gs>
              </a:gsLst>
              <a:lin ang="240000" scaled="0"/>
            </a:gradFill>
            <a:ln w="25400" cap="flat" cmpd="sng" algn="ctr">
              <a:noFill/>
              <a:prstDash val="solid"/>
            </a:ln>
            <a:effectLst>
              <a:innerShdw blurRad="317500" dist="50800" dir="3000000">
                <a:prstClr val="black">
                  <a:alpha val="35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Isosceles Triangle 35"/>
            <p:cNvSpPr/>
            <p:nvPr/>
          </p:nvSpPr>
          <p:spPr>
            <a:xfrm>
              <a:off x="2753496" y="4525954"/>
              <a:ext cx="860697" cy="384360"/>
            </a:xfrm>
            <a:custGeom>
              <a:avLst/>
              <a:gdLst/>
              <a:ahLst/>
              <a:cxnLst/>
              <a:rect l="l" t="t" r="r" b="b"/>
              <a:pathLst>
                <a:path w="860697" h="384360">
                  <a:moveTo>
                    <a:pt x="70995" y="0"/>
                  </a:moveTo>
                  <a:cubicBezTo>
                    <a:pt x="181101" y="30977"/>
                    <a:pt x="302713" y="47879"/>
                    <a:pt x="430508" y="47879"/>
                  </a:cubicBezTo>
                  <a:cubicBezTo>
                    <a:pt x="558047" y="47879"/>
                    <a:pt x="679426" y="31045"/>
                    <a:pt x="789368" y="226"/>
                  </a:cubicBezTo>
                  <a:lnTo>
                    <a:pt x="860697" y="324684"/>
                  </a:lnTo>
                  <a:cubicBezTo>
                    <a:pt x="727135" y="363624"/>
                    <a:pt x="582050" y="384360"/>
                    <a:pt x="430508" y="384360"/>
                  </a:cubicBezTo>
                  <a:cubicBezTo>
                    <a:pt x="278845" y="384360"/>
                    <a:pt x="133651" y="363591"/>
                    <a:pt x="0" y="32459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Isosceles Triangle 35"/>
            <p:cNvSpPr/>
            <p:nvPr/>
          </p:nvSpPr>
          <p:spPr>
            <a:xfrm>
              <a:off x="2882253" y="3951642"/>
              <a:ext cx="603182" cy="353398"/>
            </a:xfrm>
            <a:custGeom>
              <a:avLst/>
              <a:gdLst/>
              <a:ahLst/>
              <a:cxnLst/>
              <a:rect l="l" t="t" r="r" b="b"/>
              <a:pathLst>
                <a:path w="603182" h="353398">
                  <a:moveTo>
                    <a:pt x="68157" y="0"/>
                  </a:moveTo>
                  <a:cubicBezTo>
                    <a:pt x="141180" y="21147"/>
                    <a:pt x="220051" y="31240"/>
                    <a:pt x="302056" y="31240"/>
                  </a:cubicBezTo>
                  <a:cubicBezTo>
                    <a:pt x="383587" y="31240"/>
                    <a:pt x="462020" y="21263"/>
                    <a:pt x="534675" y="299"/>
                  </a:cubicBezTo>
                  <a:lnTo>
                    <a:pt x="603182" y="311919"/>
                  </a:lnTo>
                  <a:cubicBezTo>
                    <a:pt x="508278" y="338955"/>
                    <a:pt x="407075" y="353398"/>
                    <a:pt x="302056" y="353398"/>
                  </a:cubicBezTo>
                  <a:cubicBezTo>
                    <a:pt x="196690" y="353398"/>
                    <a:pt x="95166" y="338859"/>
                    <a:pt x="0" y="311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Isosceles Triangle 35"/>
            <p:cNvSpPr/>
            <p:nvPr/>
          </p:nvSpPr>
          <p:spPr>
            <a:xfrm>
              <a:off x="3006985" y="3432205"/>
              <a:ext cx="353718" cy="280374"/>
            </a:xfrm>
            <a:custGeom>
              <a:avLst/>
              <a:gdLst/>
              <a:ahLst/>
              <a:cxnLst/>
              <a:rect l="l" t="t" r="r" b="b"/>
              <a:pathLst>
                <a:path w="353718" h="280374">
                  <a:moveTo>
                    <a:pt x="56505" y="0"/>
                  </a:moveTo>
                  <a:cubicBezTo>
                    <a:pt x="95458" y="7520"/>
                    <a:pt x="136018" y="11189"/>
                    <a:pt x="177626" y="11189"/>
                  </a:cubicBezTo>
                  <a:cubicBezTo>
                    <a:pt x="218579" y="11189"/>
                    <a:pt x="258515" y="7635"/>
                    <a:pt x="296925" y="462"/>
                  </a:cubicBezTo>
                  <a:lnTo>
                    <a:pt x="353718" y="258800"/>
                  </a:lnTo>
                  <a:cubicBezTo>
                    <a:pt x="297487" y="273547"/>
                    <a:pt x="238387" y="280374"/>
                    <a:pt x="177626" y="280374"/>
                  </a:cubicBezTo>
                  <a:cubicBezTo>
                    <a:pt x="116307" y="280374"/>
                    <a:pt x="56679" y="273421"/>
                    <a:pt x="0" y="25834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Isosceles Triangle 35"/>
            <p:cNvSpPr/>
            <p:nvPr/>
          </p:nvSpPr>
          <p:spPr>
            <a:xfrm>
              <a:off x="2792584" y="3232362"/>
              <a:ext cx="378767" cy="2058550"/>
            </a:xfrm>
            <a:custGeom>
              <a:avLst/>
              <a:gdLst/>
              <a:ahLst/>
              <a:cxnLst/>
              <a:rect l="l" t="t" r="r" b="b"/>
              <a:pathLst>
                <a:path w="378767" h="2058550">
                  <a:moveTo>
                    <a:pt x="378767" y="0"/>
                  </a:moveTo>
                  <a:lnTo>
                    <a:pt x="221834" y="2058550"/>
                  </a:lnTo>
                  <a:cubicBezTo>
                    <a:pt x="131841" y="2048309"/>
                    <a:pt x="54775" y="2028807"/>
                    <a:pt x="0" y="1999947"/>
                  </a:cubicBezTo>
                  <a:lnTo>
                    <a:pt x="259148" y="285117"/>
                  </a:lnTo>
                  <a:lnTo>
                    <a:pt x="319782" y="7894"/>
                  </a:lnTo>
                  <a:cubicBezTo>
                    <a:pt x="339721" y="3135"/>
                    <a:pt x="359328" y="443"/>
                    <a:pt x="378767" y="0"/>
                  </a:cubicBez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Isosceles Triangle 35"/>
            <p:cNvSpPr/>
            <p:nvPr/>
          </p:nvSpPr>
          <p:spPr>
            <a:xfrm>
              <a:off x="3081496" y="3232259"/>
              <a:ext cx="153711" cy="2068782"/>
            </a:xfrm>
            <a:custGeom>
              <a:avLst/>
              <a:gdLst/>
              <a:ahLst/>
              <a:cxnLst/>
              <a:rect l="l" t="t" r="r" b="b"/>
              <a:pathLst>
                <a:path w="153711" h="2068782">
                  <a:moveTo>
                    <a:pt x="117624" y="0"/>
                  </a:moveTo>
                  <a:lnTo>
                    <a:pt x="153711" y="2067454"/>
                  </a:lnTo>
                  <a:cubicBezTo>
                    <a:pt x="138761" y="2068584"/>
                    <a:pt x="123595" y="2068782"/>
                    <a:pt x="108264" y="2068782"/>
                  </a:cubicBezTo>
                  <a:cubicBezTo>
                    <a:pt x="71048" y="2068782"/>
                    <a:pt x="34806" y="2067612"/>
                    <a:pt x="0" y="2064968"/>
                  </a:cubicBezTo>
                  <a:lnTo>
                    <a:pt x="100882" y="62"/>
                  </a:ln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9" name="Group 118"/>
          <p:cNvGrpSpPr>
            <a:grpSpLocks noChangeAspect="1"/>
          </p:cNvGrpSpPr>
          <p:nvPr/>
        </p:nvGrpSpPr>
        <p:grpSpPr>
          <a:xfrm>
            <a:off x="2236186" y="2895600"/>
            <a:ext cx="507014" cy="935784"/>
            <a:chOff x="2526619" y="3231420"/>
            <a:chExt cx="1325880" cy="2447151"/>
          </a:xfrm>
        </p:grpSpPr>
        <p:sp>
          <p:nvSpPr>
            <p:cNvPr id="120" name="Rounded Rectangle 119"/>
            <p:cNvSpPr/>
            <p:nvPr/>
          </p:nvSpPr>
          <p:spPr>
            <a:xfrm>
              <a:off x="2526619" y="4539657"/>
              <a:ext cx="1325880" cy="1138914"/>
            </a:xfrm>
            <a:prstGeom prst="roundRect">
              <a:avLst>
                <a:gd name="adj" fmla="val 5138"/>
              </a:avLst>
            </a:prstGeom>
            <a:solidFill>
              <a:srgbClr val="C11D07"/>
            </a:solidFill>
            <a:ln w="25400" cap="flat" cmpd="sng" algn="ctr">
              <a:noFill/>
              <a:prstDash val="solid"/>
            </a:ln>
            <a:effectLst>
              <a:outerShdw blurRad="317500" dist="38100" dir="5400000" algn="t" rotWithShape="0">
                <a:prstClr val="black">
                  <a:alpha val="65000"/>
                </a:prstClr>
              </a:outerShdw>
            </a:effectLst>
            <a:scene3d>
              <a:camera prst="perspectiveRelaxed" fov="7200000">
                <a:rot lat="17673596" lon="0" rev="0"/>
              </a:camera>
              <a:lightRig rig="threePt" dir="t">
                <a:rot lat="0" lon="0" rev="10200000"/>
              </a:lightRig>
            </a:scene3d>
            <a:sp3d extrusionH="38100" prstMaterial="plastic">
              <a:bevelT w="50800" h="508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Isosceles Triangle 35"/>
            <p:cNvSpPr/>
            <p:nvPr/>
          </p:nvSpPr>
          <p:spPr>
            <a:xfrm>
              <a:off x="2701879" y="3231420"/>
              <a:ext cx="975360" cy="2069621"/>
            </a:xfrm>
            <a:custGeom>
              <a:avLst/>
              <a:gdLst>
                <a:gd name="connsiteX0" fmla="*/ 509840 w 975360"/>
                <a:gd name="connsiteY0" fmla="*/ 792 h 2069621"/>
                <a:gd name="connsiteX1" fmla="*/ 563039 w 975360"/>
                <a:gd name="connsiteY1" fmla="*/ 10265 h 2069621"/>
                <a:gd name="connsiteX2" fmla="*/ 975360 w 975360"/>
                <a:gd name="connsiteY2" fmla="*/ 1885811 h 2069621"/>
                <a:gd name="connsiteX3" fmla="*/ 487880 w 975360"/>
                <a:gd name="connsiteY3" fmla="*/ 2069621 h 2069621"/>
                <a:gd name="connsiteX4" fmla="*/ 400 w 975360"/>
                <a:gd name="connsiteY4" fmla="*/ 1885811 h 2069621"/>
                <a:gd name="connsiteX5" fmla="*/ 447 w 975360"/>
                <a:gd name="connsiteY5" fmla="*/ 1885602 h 2069621"/>
                <a:gd name="connsiteX6" fmla="*/ 0 w 975360"/>
                <a:gd name="connsiteY6" fmla="*/ 1885602 h 2069621"/>
                <a:gd name="connsiteX7" fmla="*/ 410486 w 975360"/>
                <a:gd name="connsiteY7" fmla="*/ 8836 h 2069621"/>
                <a:gd name="connsiteX8" fmla="*/ 509840 w 975360"/>
                <a:gd name="connsiteY8" fmla="*/ 792 h 206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360" h="2069621">
                  <a:moveTo>
                    <a:pt x="509840" y="792"/>
                  </a:moveTo>
                  <a:cubicBezTo>
                    <a:pt x="527756" y="1978"/>
                    <a:pt x="545585" y="4458"/>
                    <a:pt x="563039" y="10265"/>
                  </a:cubicBezTo>
                  <a:lnTo>
                    <a:pt x="975360" y="1885811"/>
                  </a:lnTo>
                  <a:cubicBezTo>
                    <a:pt x="975360" y="2008368"/>
                    <a:pt x="757108" y="2069621"/>
                    <a:pt x="487880" y="2069621"/>
                  </a:cubicBezTo>
                  <a:cubicBezTo>
                    <a:pt x="218652" y="2069621"/>
                    <a:pt x="400" y="2008368"/>
                    <a:pt x="400" y="1885811"/>
                  </a:cubicBezTo>
                  <a:cubicBezTo>
                    <a:pt x="416" y="1885741"/>
                    <a:pt x="431" y="1885671"/>
                    <a:pt x="447" y="1885602"/>
                  </a:cubicBezTo>
                  <a:lnTo>
                    <a:pt x="0" y="1885602"/>
                  </a:lnTo>
                  <a:lnTo>
                    <a:pt x="410486" y="8836"/>
                  </a:lnTo>
                  <a:cubicBezTo>
                    <a:pt x="444336" y="757"/>
                    <a:pt x="477232" y="-1367"/>
                    <a:pt x="509840" y="792"/>
                  </a:cubicBezTo>
                  <a:close/>
                </a:path>
              </a:pathLst>
            </a:custGeom>
            <a:gradFill>
              <a:gsLst>
                <a:gs pos="0">
                  <a:srgbClr val="F82306"/>
                </a:gs>
                <a:gs pos="100000">
                  <a:srgbClr val="A01704"/>
                </a:gs>
                <a:gs pos="40000">
                  <a:srgbClr val="F83B22"/>
                </a:gs>
              </a:gsLst>
              <a:lin ang="240000" scaled="0"/>
            </a:gradFill>
            <a:ln w="25400" cap="flat" cmpd="sng" algn="ctr">
              <a:noFill/>
              <a:prstDash val="solid"/>
            </a:ln>
            <a:effectLst>
              <a:innerShdw blurRad="317500" dist="50800" dir="3000000">
                <a:prstClr val="black">
                  <a:alpha val="35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Isosceles Triangle 35"/>
            <p:cNvSpPr/>
            <p:nvPr/>
          </p:nvSpPr>
          <p:spPr>
            <a:xfrm>
              <a:off x="2753496" y="4525954"/>
              <a:ext cx="860697" cy="384360"/>
            </a:xfrm>
            <a:custGeom>
              <a:avLst/>
              <a:gdLst/>
              <a:ahLst/>
              <a:cxnLst/>
              <a:rect l="l" t="t" r="r" b="b"/>
              <a:pathLst>
                <a:path w="860697" h="384360">
                  <a:moveTo>
                    <a:pt x="70995" y="0"/>
                  </a:moveTo>
                  <a:cubicBezTo>
                    <a:pt x="181101" y="30977"/>
                    <a:pt x="302713" y="47879"/>
                    <a:pt x="430508" y="47879"/>
                  </a:cubicBezTo>
                  <a:cubicBezTo>
                    <a:pt x="558047" y="47879"/>
                    <a:pt x="679426" y="31045"/>
                    <a:pt x="789368" y="226"/>
                  </a:cubicBezTo>
                  <a:lnTo>
                    <a:pt x="860697" y="324684"/>
                  </a:lnTo>
                  <a:cubicBezTo>
                    <a:pt x="727135" y="363624"/>
                    <a:pt x="582050" y="384360"/>
                    <a:pt x="430508" y="384360"/>
                  </a:cubicBezTo>
                  <a:cubicBezTo>
                    <a:pt x="278845" y="384360"/>
                    <a:pt x="133651" y="363591"/>
                    <a:pt x="0" y="32459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Isosceles Triangle 35"/>
            <p:cNvSpPr/>
            <p:nvPr/>
          </p:nvSpPr>
          <p:spPr>
            <a:xfrm>
              <a:off x="2882253" y="3951642"/>
              <a:ext cx="603182" cy="353398"/>
            </a:xfrm>
            <a:custGeom>
              <a:avLst/>
              <a:gdLst/>
              <a:ahLst/>
              <a:cxnLst/>
              <a:rect l="l" t="t" r="r" b="b"/>
              <a:pathLst>
                <a:path w="603182" h="353398">
                  <a:moveTo>
                    <a:pt x="68157" y="0"/>
                  </a:moveTo>
                  <a:cubicBezTo>
                    <a:pt x="141180" y="21147"/>
                    <a:pt x="220051" y="31240"/>
                    <a:pt x="302056" y="31240"/>
                  </a:cubicBezTo>
                  <a:cubicBezTo>
                    <a:pt x="383587" y="31240"/>
                    <a:pt x="462020" y="21263"/>
                    <a:pt x="534675" y="299"/>
                  </a:cubicBezTo>
                  <a:lnTo>
                    <a:pt x="603182" y="311919"/>
                  </a:lnTo>
                  <a:cubicBezTo>
                    <a:pt x="508278" y="338955"/>
                    <a:pt x="407075" y="353398"/>
                    <a:pt x="302056" y="353398"/>
                  </a:cubicBezTo>
                  <a:cubicBezTo>
                    <a:pt x="196690" y="353398"/>
                    <a:pt x="95166" y="338859"/>
                    <a:pt x="0" y="311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Isosceles Triangle 35"/>
            <p:cNvSpPr/>
            <p:nvPr/>
          </p:nvSpPr>
          <p:spPr>
            <a:xfrm>
              <a:off x="3006985" y="3432205"/>
              <a:ext cx="353718" cy="280374"/>
            </a:xfrm>
            <a:custGeom>
              <a:avLst/>
              <a:gdLst/>
              <a:ahLst/>
              <a:cxnLst/>
              <a:rect l="l" t="t" r="r" b="b"/>
              <a:pathLst>
                <a:path w="353718" h="280374">
                  <a:moveTo>
                    <a:pt x="56505" y="0"/>
                  </a:moveTo>
                  <a:cubicBezTo>
                    <a:pt x="95458" y="7520"/>
                    <a:pt x="136018" y="11189"/>
                    <a:pt x="177626" y="11189"/>
                  </a:cubicBezTo>
                  <a:cubicBezTo>
                    <a:pt x="218579" y="11189"/>
                    <a:pt x="258515" y="7635"/>
                    <a:pt x="296925" y="462"/>
                  </a:cubicBezTo>
                  <a:lnTo>
                    <a:pt x="353718" y="258800"/>
                  </a:lnTo>
                  <a:cubicBezTo>
                    <a:pt x="297487" y="273547"/>
                    <a:pt x="238387" y="280374"/>
                    <a:pt x="177626" y="280374"/>
                  </a:cubicBezTo>
                  <a:cubicBezTo>
                    <a:pt x="116307" y="280374"/>
                    <a:pt x="56679" y="273421"/>
                    <a:pt x="0" y="25834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Isosceles Triangle 35"/>
            <p:cNvSpPr/>
            <p:nvPr/>
          </p:nvSpPr>
          <p:spPr>
            <a:xfrm>
              <a:off x="2792584" y="3232362"/>
              <a:ext cx="378767" cy="2058550"/>
            </a:xfrm>
            <a:custGeom>
              <a:avLst/>
              <a:gdLst/>
              <a:ahLst/>
              <a:cxnLst/>
              <a:rect l="l" t="t" r="r" b="b"/>
              <a:pathLst>
                <a:path w="378767" h="2058550">
                  <a:moveTo>
                    <a:pt x="378767" y="0"/>
                  </a:moveTo>
                  <a:lnTo>
                    <a:pt x="221834" y="2058550"/>
                  </a:lnTo>
                  <a:cubicBezTo>
                    <a:pt x="131841" y="2048309"/>
                    <a:pt x="54775" y="2028807"/>
                    <a:pt x="0" y="1999947"/>
                  </a:cubicBezTo>
                  <a:lnTo>
                    <a:pt x="259148" y="285117"/>
                  </a:lnTo>
                  <a:lnTo>
                    <a:pt x="319782" y="7894"/>
                  </a:lnTo>
                  <a:cubicBezTo>
                    <a:pt x="339721" y="3135"/>
                    <a:pt x="359328" y="443"/>
                    <a:pt x="378767" y="0"/>
                  </a:cubicBez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Isosceles Triangle 35"/>
            <p:cNvSpPr/>
            <p:nvPr/>
          </p:nvSpPr>
          <p:spPr>
            <a:xfrm>
              <a:off x="3081496" y="3232259"/>
              <a:ext cx="153711" cy="2068782"/>
            </a:xfrm>
            <a:custGeom>
              <a:avLst/>
              <a:gdLst/>
              <a:ahLst/>
              <a:cxnLst/>
              <a:rect l="l" t="t" r="r" b="b"/>
              <a:pathLst>
                <a:path w="153711" h="2068782">
                  <a:moveTo>
                    <a:pt x="117624" y="0"/>
                  </a:moveTo>
                  <a:lnTo>
                    <a:pt x="153711" y="2067454"/>
                  </a:lnTo>
                  <a:cubicBezTo>
                    <a:pt x="138761" y="2068584"/>
                    <a:pt x="123595" y="2068782"/>
                    <a:pt x="108264" y="2068782"/>
                  </a:cubicBezTo>
                  <a:cubicBezTo>
                    <a:pt x="71048" y="2068782"/>
                    <a:pt x="34806" y="2067612"/>
                    <a:pt x="0" y="2064968"/>
                  </a:cubicBezTo>
                  <a:lnTo>
                    <a:pt x="100882" y="62"/>
                  </a:ln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7" name="Group 126"/>
          <p:cNvGrpSpPr>
            <a:grpSpLocks noChangeAspect="1"/>
          </p:cNvGrpSpPr>
          <p:nvPr/>
        </p:nvGrpSpPr>
        <p:grpSpPr>
          <a:xfrm>
            <a:off x="3745119" y="2887573"/>
            <a:ext cx="507014" cy="935784"/>
            <a:chOff x="2526619" y="3231420"/>
            <a:chExt cx="1325880" cy="2447151"/>
          </a:xfrm>
        </p:grpSpPr>
        <p:sp>
          <p:nvSpPr>
            <p:cNvPr id="128" name="Rounded Rectangle 127"/>
            <p:cNvSpPr/>
            <p:nvPr/>
          </p:nvSpPr>
          <p:spPr>
            <a:xfrm>
              <a:off x="2526619" y="4539657"/>
              <a:ext cx="1325880" cy="1138914"/>
            </a:xfrm>
            <a:prstGeom prst="roundRect">
              <a:avLst>
                <a:gd name="adj" fmla="val 5138"/>
              </a:avLst>
            </a:prstGeom>
            <a:solidFill>
              <a:srgbClr val="C11D07"/>
            </a:solidFill>
            <a:ln w="25400" cap="flat" cmpd="sng" algn="ctr">
              <a:noFill/>
              <a:prstDash val="solid"/>
            </a:ln>
            <a:effectLst>
              <a:outerShdw blurRad="317500" dist="38100" dir="5400000" algn="t" rotWithShape="0">
                <a:prstClr val="black">
                  <a:alpha val="65000"/>
                </a:prstClr>
              </a:outerShdw>
            </a:effectLst>
            <a:scene3d>
              <a:camera prst="perspectiveRelaxed" fov="7200000">
                <a:rot lat="17673596" lon="0" rev="0"/>
              </a:camera>
              <a:lightRig rig="threePt" dir="t">
                <a:rot lat="0" lon="0" rev="10200000"/>
              </a:lightRig>
            </a:scene3d>
            <a:sp3d extrusionH="38100" prstMaterial="plastic">
              <a:bevelT w="50800" h="508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Isosceles Triangle 35"/>
            <p:cNvSpPr/>
            <p:nvPr/>
          </p:nvSpPr>
          <p:spPr>
            <a:xfrm>
              <a:off x="2701879" y="3231420"/>
              <a:ext cx="975360" cy="2069621"/>
            </a:xfrm>
            <a:custGeom>
              <a:avLst/>
              <a:gdLst>
                <a:gd name="connsiteX0" fmla="*/ 509840 w 975360"/>
                <a:gd name="connsiteY0" fmla="*/ 792 h 2069621"/>
                <a:gd name="connsiteX1" fmla="*/ 563039 w 975360"/>
                <a:gd name="connsiteY1" fmla="*/ 10265 h 2069621"/>
                <a:gd name="connsiteX2" fmla="*/ 975360 w 975360"/>
                <a:gd name="connsiteY2" fmla="*/ 1885811 h 2069621"/>
                <a:gd name="connsiteX3" fmla="*/ 487880 w 975360"/>
                <a:gd name="connsiteY3" fmla="*/ 2069621 h 2069621"/>
                <a:gd name="connsiteX4" fmla="*/ 400 w 975360"/>
                <a:gd name="connsiteY4" fmla="*/ 1885811 h 2069621"/>
                <a:gd name="connsiteX5" fmla="*/ 447 w 975360"/>
                <a:gd name="connsiteY5" fmla="*/ 1885602 h 2069621"/>
                <a:gd name="connsiteX6" fmla="*/ 0 w 975360"/>
                <a:gd name="connsiteY6" fmla="*/ 1885602 h 2069621"/>
                <a:gd name="connsiteX7" fmla="*/ 410486 w 975360"/>
                <a:gd name="connsiteY7" fmla="*/ 8836 h 2069621"/>
                <a:gd name="connsiteX8" fmla="*/ 509840 w 975360"/>
                <a:gd name="connsiteY8" fmla="*/ 792 h 206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360" h="2069621">
                  <a:moveTo>
                    <a:pt x="509840" y="792"/>
                  </a:moveTo>
                  <a:cubicBezTo>
                    <a:pt x="527756" y="1978"/>
                    <a:pt x="545585" y="4458"/>
                    <a:pt x="563039" y="10265"/>
                  </a:cubicBezTo>
                  <a:lnTo>
                    <a:pt x="975360" y="1885811"/>
                  </a:lnTo>
                  <a:cubicBezTo>
                    <a:pt x="975360" y="2008368"/>
                    <a:pt x="757108" y="2069621"/>
                    <a:pt x="487880" y="2069621"/>
                  </a:cubicBezTo>
                  <a:cubicBezTo>
                    <a:pt x="218652" y="2069621"/>
                    <a:pt x="400" y="2008368"/>
                    <a:pt x="400" y="1885811"/>
                  </a:cubicBezTo>
                  <a:cubicBezTo>
                    <a:pt x="416" y="1885741"/>
                    <a:pt x="431" y="1885671"/>
                    <a:pt x="447" y="1885602"/>
                  </a:cubicBezTo>
                  <a:lnTo>
                    <a:pt x="0" y="1885602"/>
                  </a:lnTo>
                  <a:lnTo>
                    <a:pt x="410486" y="8836"/>
                  </a:lnTo>
                  <a:cubicBezTo>
                    <a:pt x="444336" y="757"/>
                    <a:pt x="477232" y="-1367"/>
                    <a:pt x="509840" y="792"/>
                  </a:cubicBezTo>
                  <a:close/>
                </a:path>
              </a:pathLst>
            </a:custGeom>
            <a:gradFill>
              <a:gsLst>
                <a:gs pos="0">
                  <a:srgbClr val="F82306"/>
                </a:gs>
                <a:gs pos="100000">
                  <a:srgbClr val="A01704"/>
                </a:gs>
                <a:gs pos="40000">
                  <a:srgbClr val="F83B22"/>
                </a:gs>
              </a:gsLst>
              <a:lin ang="240000" scaled="0"/>
            </a:gradFill>
            <a:ln w="25400" cap="flat" cmpd="sng" algn="ctr">
              <a:noFill/>
              <a:prstDash val="solid"/>
            </a:ln>
            <a:effectLst>
              <a:innerShdw blurRad="317500" dist="50800" dir="3000000">
                <a:prstClr val="black">
                  <a:alpha val="35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Isosceles Triangle 35"/>
            <p:cNvSpPr/>
            <p:nvPr/>
          </p:nvSpPr>
          <p:spPr>
            <a:xfrm>
              <a:off x="2753496" y="4525954"/>
              <a:ext cx="860697" cy="384360"/>
            </a:xfrm>
            <a:custGeom>
              <a:avLst/>
              <a:gdLst/>
              <a:ahLst/>
              <a:cxnLst/>
              <a:rect l="l" t="t" r="r" b="b"/>
              <a:pathLst>
                <a:path w="860697" h="384360">
                  <a:moveTo>
                    <a:pt x="70995" y="0"/>
                  </a:moveTo>
                  <a:cubicBezTo>
                    <a:pt x="181101" y="30977"/>
                    <a:pt x="302713" y="47879"/>
                    <a:pt x="430508" y="47879"/>
                  </a:cubicBezTo>
                  <a:cubicBezTo>
                    <a:pt x="558047" y="47879"/>
                    <a:pt x="679426" y="31045"/>
                    <a:pt x="789368" y="226"/>
                  </a:cubicBezTo>
                  <a:lnTo>
                    <a:pt x="860697" y="324684"/>
                  </a:lnTo>
                  <a:cubicBezTo>
                    <a:pt x="727135" y="363624"/>
                    <a:pt x="582050" y="384360"/>
                    <a:pt x="430508" y="384360"/>
                  </a:cubicBezTo>
                  <a:cubicBezTo>
                    <a:pt x="278845" y="384360"/>
                    <a:pt x="133651" y="363591"/>
                    <a:pt x="0" y="32459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Isosceles Triangle 35"/>
            <p:cNvSpPr/>
            <p:nvPr/>
          </p:nvSpPr>
          <p:spPr>
            <a:xfrm>
              <a:off x="2882253" y="3951642"/>
              <a:ext cx="603182" cy="353398"/>
            </a:xfrm>
            <a:custGeom>
              <a:avLst/>
              <a:gdLst/>
              <a:ahLst/>
              <a:cxnLst/>
              <a:rect l="l" t="t" r="r" b="b"/>
              <a:pathLst>
                <a:path w="603182" h="353398">
                  <a:moveTo>
                    <a:pt x="68157" y="0"/>
                  </a:moveTo>
                  <a:cubicBezTo>
                    <a:pt x="141180" y="21147"/>
                    <a:pt x="220051" y="31240"/>
                    <a:pt x="302056" y="31240"/>
                  </a:cubicBezTo>
                  <a:cubicBezTo>
                    <a:pt x="383587" y="31240"/>
                    <a:pt x="462020" y="21263"/>
                    <a:pt x="534675" y="299"/>
                  </a:cubicBezTo>
                  <a:lnTo>
                    <a:pt x="603182" y="311919"/>
                  </a:lnTo>
                  <a:cubicBezTo>
                    <a:pt x="508278" y="338955"/>
                    <a:pt x="407075" y="353398"/>
                    <a:pt x="302056" y="353398"/>
                  </a:cubicBezTo>
                  <a:cubicBezTo>
                    <a:pt x="196690" y="353398"/>
                    <a:pt x="95166" y="338859"/>
                    <a:pt x="0" y="311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Isosceles Triangle 35"/>
            <p:cNvSpPr/>
            <p:nvPr/>
          </p:nvSpPr>
          <p:spPr>
            <a:xfrm>
              <a:off x="3006985" y="3432205"/>
              <a:ext cx="353718" cy="280374"/>
            </a:xfrm>
            <a:custGeom>
              <a:avLst/>
              <a:gdLst/>
              <a:ahLst/>
              <a:cxnLst/>
              <a:rect l="l" t="t" r="r" b="b"/>
              <a:pathLst>
                <a:path w="353718" h="280374">
                  <a:moveTo>
                    <a:pt x="56505" y="0"/>
                  </a:moveTo>
                  <a:cubicBezTo>
                    <a:pt x="95458" y="7520"/>
                    <a:pt x="136018" y="11189"/>
                    <a:pt x="177626" y="11189"/>
                  </a:cubicBezTo>
                  <a:cubicBezTo>
                    <a:pt x="218579" y="11189"/>
                    <a:pt x="258515" y="7635"/>
                    <a:pt x="296925" y="462"/>
                  </a:cubicBezTo>
                  <a:lnTo>
                    <a:pt x="353718" y="258800"/>
                  </a:lnTo>
                  <a:cubicBezTo>
                    <a:pt x="297487" y="273547"/>
                    <a:pt x="238387" y="280374"/>
                    <a:pt x="177626" y="280374"/>
                  </a:cubicBezTo>
                  <a:cubicBezTo>
                    <a:pt x="116307" y="280374"/>
                    <a:pt x="56679" y="273421"/>
                    <a:pt x="0" y="25834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Isosceles Triangle 35"/>
            <p:cNvSpPr/>
            <p:nvPr/>
          </p:nvSpPr>
          <p:spPr>
            <a:xfrm>
              <a:off x="2792584" y="3232362"/>
              <a:ext cx="378767" cy="2058550"/>
            </a:xfrm>
            <a:custGeom>
              <a:avLst/>
              <a:gdLst/>
              <a:ahLst/>
              <a:cxnLst/>
              <a:rect l="l" t="t" r="r" b="b"/>
              <a:pathLst>
                <a:path w="378767" h="2058550">
                  <a:moveTo>
                    <a:pt x="378767" y="0"/>
                  </a:moveTo>
                  <a:lnTo>
                    <a:pt x="221834" y="2058550"/>
                  </a:lnTo>
                  <a:cubicBezTo>
                    <a:pt x="131841" y="2048309"/>
                    <a:pt x="54775" y="2028807"/>
                    <a:pt x="0" y="1999947"/>
                  </a:cubicBezTo>
                  <a:lnTo>
                    <a:pt x="259148" y="285117"/>
                  </a:lnTo>
                  <a:lnTo>
                    <a:pt x="319782" y="7894"/>
                  </a:lnTo>
                  <a:cubicBezTo>
                    <a:pt x="339721" y="3135"/>
                    <a:pt x="359328" y="443"/>
                    <a:pt x="378767" y="0"/>
                  </a:cubicBez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Isosceles Triangle 35"/>
            <p:cNvSpPr/>
            <p:nvPr/>
          </p:nvSpPr>
          <p:spPr>
            <a:xfrm>
              <a:off x="3081496" y="3232259"/>
              <a:ext cx="153711" cy="2068782"/>
            </a:xfrm>
            <a:custGeom>
              <a:avLst/>
              <a:gdLst/>
              <a:ahLst/>
              <a:cxnLst/>
              <a:rect l="l" t="t" r="r" b="b"/>
              <a:pathLst>
                <a:path w="153711" h="2068782">
                  <a:moveTo>
                    <a:pt x="117624" y="0"/>
                  </a:moveTo>
                  <a:lnTo>
                    <a:pt x="153711" y="2067454"/>
                  </a:lnTo>
                  <a:cubicBezTo>
                    <a:pt x="138761" y="2068584"/>
                    <a:pt x="123595" y="2068782"/>
                    <a:pt x="108264" y="2068782"/>
                  </a:cubicBezTo>
                  <a:cubicBezTo>
                    <a:pt x="71048" y="2068782"/>
                    <a:pt x="34806" y="2067612"/>
                    <a:pt x="0" y="2064968"/>
                  </a:cubicBezTo>
                  <a:lnTo>
                    <a:pt x="100882" y="62"/>
                  </a:ln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5" name="Group 134"/>
          <p:cNvGrpSpPr>
            <a:grpSpLocks noChangeAspect="1"/>
          </p:cNvGrpSpPr>
          <p:nvPr/>
        </p:nvGrpSpPr>
        <p:grpSpPr>
          <a:xfrm>
            <a:off x="5254052" y="2879546"/>
            <a:ext cx="507014" cy="935784"/>
            <a:chOff x="2526619" y="3231420"/>
            <a:chExt cx="1325880" cy="2447151"/>
          </a:xfrm>
        </p:grpSpPr>
        <p:sp>
          <p:nvSpPr>
            <p:cNvPr id="136" name="Rounded Rectangle 135"/>
            <p:cNvSpPr/>
            <p:nvPr/>
          </p:nvSpPr>
          <p:spPr>
            <a:xfrm>
              <a:off x="2526619" y="4539657"/>
              <a:ext cx="1325880" cy="1138914"/>
            </a:xfrm>
            <a:prstGeom prst="roundRect">
              <a:avLst>
                <a:gd name="adj" fmla="val 5138"/>
              </a:avLst>
            </a:prstGeom>
            <a:solidFill>
              <a:srgbClr val="C11D07"/>
            </a:solidFill>
            <a:ln w="25400" cap="flat" cmpd="sng" algn="ctr">
              <a:noFill/>
              <a:prstDash val="solid"/>
            </a:ln>
            <a:effectLst>
              <a:outerShdw blurRad="317500" dist="38100" dir="5400000" algn="t" rotWithShape="0">
                <a:prstClr val="black">
                  <a:alpha val="65000"/>
                </a:prstClr>
              </a:outerShdw>
            </a:effectLst>
            <a:scene3d>
              <a:camera prst="perspectiveRelaxed" fov="7200000">
                <a:rot lat="17673596" lon="0" rev="0"/>
              </a:camera>
              <a:lightRig rig="threePt" dir="t">
                <a:rot lat="0" lon="0" rev="10200000"/>
              </a:lightRig>
            </a:scene3d>
            <a:sp3d extrusionH="38100" prstMaterial="plastic">
              <a:bevelT w="50800" h="508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Isosceles Triangle 35"/>
            <p:cNvSpPr/>
            <p:nvPr/>
          </p:nvSpPr>
          <p:spPr>
            <a:xfrm>
              <a:off x="2701879" y="3231420"/>
              <a:ext cx="975360" cy="2069621"/>
            </a:xfrm>
            <a:custGeom>
              <a:avLst/>
              <a:gdLst>
                <a:gd name="connsiteX0" fmla="*/ 509840 w 975360"/>
                <a:gd name="connsiteY0" fmla="*/ 792 h 2069621"/>
                <a:gd name="connsiteX1" fmla="*/ 563039 w 975360"/>
                <a:gd name="connsiteY1" fmla="*/ 10265 h 2069621"/>
                <a:gd name="connsiteX2" fmla="*/ 975360 w 975360"/>
                <a:gd name="connsiteY2" fmla="*/ 1885811 h 2069621"/>
                <a:gd name="connsiteX3" fmla="*/ 487880 w 975360"/>
                <a:gd name="connsiteY3" fmla="*/ 2069621 h 2069621"/>
                <a:gd name="connsiteX4" fmla="*/ 400 w 975360"/>
                <a:gd name="connsiteY4" fmla="*/ 1885811 h 2069621"/>
                <a:gd name="connsiteX5" fmla="*/ 447 w 975360"/>
                <a:gd name="connsiteY5" fmla="*/ 1885602 h 2069621"/>
                <a:gd name="connsiteX6" fmla="*/ 0 w 975360"/>
                <a:gd name="connsiteY6" fmla="*/ 1885602 h 2069621"/>
                <a:gd name="connsiteX7" fmla="*/ 410486 w 975360"/>
                <a:gd name="connsiteY7" fmla="*/ 8836 h 2069621"/>
                <a:gd name="connsiteX8" fmla="*/ 509840 w 975360"/>
                <a:gd name="connsiteY8" fmla="*/ 792 h 206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360" h="2069621">
                  <a:moveTo>
                    <a:pt x="509840" y="792"/>
                  </a:moveTo>
                  <a:cubicBezTo>
                    <a:pt x="527756" y="1978"/>
                    <a:pt x="545585" y="4458"/>
                    <a:pt x="563039" y="10265"/>
                  </a:cubicBezTo>
                  <a:lnTo>
                    <a:pt x="975360" y="1885811"/>
                  </a:lnTo>
                  <a:cubicBezTo>
                    <a:pt x="975360" y="2008368"/>
                    <a:pt x="757108" y="2069621"/>
                    <a:pt x="487880" y="2069621"/>
                  </a:cubicBezTo>
                  <a:cubicBezTo>
                    <a:pt x="218652" y="2069621"/>
                    <a:pt x="400" y="2008368"/>
                    <a:pt x="400" y="1885811"/>
                  </a:cubicBezTo>
                  <a:cubicBezTo>
                    <a:pt x="416" y="1885741"/>
                    <a:pt x="431" y="1885671"/>
                    <a:pt x="447" y="1885602"/>
                  </a:cubicBezTo>
                  <a:lnTo>
                    <a:pt x="0" y="1885602"/>
                  </a:lnTo>
                  <a:lnTo>
                    <a:pt x="410486" y="8836"/>
                  </a:lnTo>
                  <a:cubicBezTo>
                    <a:pt x="444336" y="757"/>
                    <a:pt x="477232" y="-1367"/>
                    <a:pt x="509840" y="792"/>
                  </a:cubicBezTo>
                  <a:close/>
                </a:path>
              </a:pathLst>
            </a:custGeom>
            <a:gradFill>
              <a:gsLst>
                <a:gs pos="0">
                  <a:srgbClr val="F82306"/>
                </a:gs>
                <a:gs pos="100000">
                  <a:srgbClr val="A01704"/>
                </a:gs>
                <a:gs pos="40000">
                  <a:srgbClr val="F83B22"/>
                </a:gs>
              </a:gsLst>
              <a:lin ang="240000" scaled="0"/>
            </a:gradFill>
            <a:ln w="25400" cap="flat" cmpd="sng" algn="ctr">
              <a:noFill/>
              <a:prstDash val="solid"/>
            </a:ln>
            <a:effectLst>
              <a:innerShdw blurRad="317500" dist="50800" dir="3000000">
                <a:prstClr val="black">
                  <a:alpha val="35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Isosceles Triangle 35"/>
            <p:cNvSpPr/>
            <p:nvPr/>
          </p:nvSpPr>
          <p:spPr>
            <a:xfrm>
              <a:off x="2753496" y="4525954"/>
              <a:ext cx="860697" cy="384360"/>
            </a:xfrm>
            <a:custGeom>
              <a:avLst/>
              <a:gdLst/>
              <a:ahLst/>
              <a:cxnLst/>
              <a:rect l="l" t="t" r="r" b="b"/>
              <a:pathLst>
                <a:path w="860697" h="384360">
                  <a:moveTo>
                    <a:pt x="70995" y="0"/>
                  </a:moveTo>
                  <a:cubicBezTo>
                    <a:pt x="181101" y="30977"/>
                    <a:pt x="302713" y="47879"/>
                    <a:pt x="430508" y="47879"/>
                  </a:cubicBezTo>
                  <a:cubicBezTo>
                    <a:pt x="558047" y="47879"/>
                    <a:pt x="679426" y="31045"/>
                    <a:pt x="789368" y="226"/>
                  </a:cubicBezTo>
                  <a:lnTo>
                    <a:pt x="860697" y="324684"/>
                  </a:lnTo>
                  <a:cubicBezTo>
                    <a:pt x="727135" y="363624"/>
                    <a:pt x="582050" y="384360"/>
                    <a:pt x="430508" y="384360"/>
                  </a:cubicBezTo>
                  <a:cubicBezTo>
                    <a:pt x="278845" y="384360"/>
                    <a:pt x="133651" y="363591"/>
                    <a:pt x="0" y="32459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Isosceles Triangle 35"/>
            <p:cNvSpPr/>
            <p:nvPr/>
          </p:nvSpPr>
          <p:spPr>
            <a:xfrm>
              <a:off x="2882253" y="3951642"/>
              <a:ext cx="603182" cy="353398"/>
            </a:xfrm>
            <a:custGeom>
              <a:avLst/>
              <a:gdLst/>
              <a:ahLst/>
              <a:cxnLst/>
              <a:rect l="l" t="t" r="r" b="b"/>
              <a:pathLst>
                <a:path w="603182" h="353398">
                  <a:moveTo>
                    <a:pt x="68157" y="0"/>
                  </a:moveTo>
                  <a:cubicBezTo>
                    <a:pt x="141180" y="21147"/>
                    <a:pt x="220051" y="31240"/>
                    <a:pt x="302056" y="31240"/>
                  </a:cubicBezTo>
                  <a:cubicBezTo>
                    <a:pt x="383587" y="31240"/>
                    <a:pt x="462020" y="21263"/>
                    <a:pt x="534675" y="299"/>
                  </a:cubicBezTo>
                  <a:lnTo>
                    <a:pt x="603182" y="311919"/>
                  </a:lnTo>
                  <a:cubicBezTo>
                    <a:pt x="508278" y="338955"/>
                    <a:pt x="407075" y="353398"/>
                    <a:pt x="302056" y="353398"/>
                  </a:cubicBezTo>
                  <a:cubicBezTo>
                    <a:pt x="196690" y="353398"/>
                    <a:pt x="95166" y="338859"/>
                    <a:pt x="0" y="311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Isosceles Triangle 35"/>
            <p:cNvSpPr/>
            <p:nvPr/>
          </p:nvSpPr>
          <p:spPr>
            <a:xfrm>
              <a:off x="3006985" y="3432205"/>
              <a:ext cx="353718" cy="280374"/>
            </a:xfrm>
            <a:custGeom>
              <a:avLst/>
              <a:gdLst/>
              <a:ahLst/>
              <a:cxnLst/>
              <a:rect l="l" t="t" r="r" b="b"/>
              <a:pathLst>
                <a:path w="353718" h="280374">
                  <a:moveTo>
                    <a:pt x="56505" y="0"/>
                  </a:moveTo>
                  <a:cubicBezTo>
                    <a:pt x="95458" y="7520"/>
                    <a:pt x="136018" y="11189"/>
                    <a:pt x="177626" y="11189"/>
                  </a:cubicBezTo>
                  <a:cubicBezTo>
                    <a:pt x="218579" y="11189"/>
                    <a:pt x="258515" y="7635"/>
                    <a:pt x="296925" y="462"/>
                  </a:cubicBezTo>
                  <a:lnTo>
                    <a:pt x="353718" y="258800"/>
                  </a:lnTo>
                  <a:cubicBezTo>
                    <a:pt x="297487" y="273547"/>
                    <a:pt x="238387" y="280374"/>
                    <a:pt x="177626" y="280374"/>
                  </a:cubicBezTo>
                  <a:cubicBezTo>
                    <a:pt x="116307" y="280374"/>
                    <a:pt x="56679" y="273421"/>
                    <a:pt x="0" y="25834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Isosceles Triangle 35"/>
            <p:cNvSpPr/>
            <p:nvPr/>
          </p:nvSpPr>
          <p:spPr>
            <a:xfrm>
              <a:off x="2792584" y="3232362"/>
              <a:ext cx="378767" cy="2058550"/>
            </a:xfrm>
            <a:custGeom>
              <a:avLst/>
              <a:gdLst/>
              <a:ahLst/>
              <a:cxnLst/>
              <a:rect l="l" t="t" r="r" b="b"/>
              <a:pathLst>
                <a:path w="378767" h="2058550">
                  <a:moveTo>
                    <a:pt x="378767" y="0"/>
                  </a:moveTo>
                  <a:lnTo>
                    <a:pt x="221834" y="2058550"/>
                  </a:lnTo>
                  <a:cubicBezTo>
                    <a:pt x="131841" y="2048309"/>
                    <a:pt x="54775" y="2028807"/>
                    <a:pt x="0" y="1999947"/>
                  </a:cubicBezTo>
                  <a:lnTo>
                    <a:pt x="259148" y="285117"/>
                  </a:lnTo>
                  <a:lnTo>
                    <a:pt x="319782" y="7894"/>
                  </a:lnTo>
                  <a:cubicBezTo>
                    <a:pt x="339721" y="3135"/>
                    <a:pt x="359328" y="443"/>
                    <a:pt x="378767" y="0"/>
                  </a:cubicBez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Isosceles Triangle 35"/>
            <p:cNvSpPr/>
            <p:nvPr/>
          </p:nvSpPr>
          <p:spPr>
            <a:xfrm>
              <a:off x="3081496" y="3232259"/>
              <a:ext cx="153711" cy="2068782"/>
            </a:xfrm>
            <a:custGeom>
              <a:avLst/>
              <a:gdLst/>
              <a:ahLst/>
              <a:cxnLst/>
              <a:rect l="l" t="t" r="r" b="b"/>
              <a:pathLst>
                <a:path w="153711" h="2068782">
                  <a:moveTo>
                    <a:pt x="117624" y="0"/>
                  </a:moveTo>
                  <a:lnTo>
                    <a:pt x="153711" y="2067454"/>
                  </a:lnTo>
                  <a:cubicBezTo>
                    <a:pt x="138761" y="2068584"/>
                    <a:pt x="123595" y="2068782"/>
                    <a:pt x="108264" y="2068782"/>
                  </a:cubicBezTo>
                  <a:cubicBezTo>
                    <a:pt x="71048" y="2068782"/>
                    <a:pt x="34806" y="2067612"/>
                    <a:pt x="0" y="2064968"/>
                  </a:cubicBezTo>
                  <a:lnTo>
                    <a:pt x="100882" y="62"/>
                  </a:ln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855405" y="17188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Edit text here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236186" y="48768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Edit text here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810000" y="17188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Edit text here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383244" y="4886325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Edit text here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980760" y="2057400"/>
            <a:ext cx="0" cy="535379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cxnSp>
        <p:nvCxnSpPr>
          <p:cNvPr id="148" name="Straight Connector 147"/>
          <p:cNvCxnSpPr/>
          <p:nvPr/>
        </p:nvCxnSpPr>
        <p:spPr>
          <a:xfrm flipV="1">
            <a:off x="2487507" y="4267200"/>
            <a:ext cx="0" cy="535379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cxnSp>
        <p:nvCxnSpPr>
          <p:cNvPr id="149" name="Straight Connector 148"/>
          <p:cNvCxnSpPr/>
          <p:nvPr/>
        </p:nvCxnSpPr>
        <p:spPr>
          <a:xfrm flipV="1">
            <a:off x="3981058" y="2114820"/>
            <a:ext cx="0" cy="535379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cxnSp>
        <p:nvCxnSpPr>
          <p:cNvPr id="150" name="Straight Connector 149"/>
          <p:cNvCxnSpPr/>
          <p:nvPr/>
        </p:nvCxnSpPr>
        <p:spPr>
          <a:xfrm flipV="1">
            <a:off x="5553562" y="4267200"/>
            <a:ext cx="0" cy="535379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pic>
        <p:nvPicPr>
          <p:cNvPr id="151" name="Picture 150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1013114" cy="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14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Timeline by Quarters</a:t>
            </a:r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0" y="3312941"/>
            <a:ext cx="9144000" cy="853149"/>
            <a:chOff x="0" y="2733675"/>
            <a:chExt cx="9144000" cy="2011680"/>
          </a:xfrm>
        </p:grpSpPr>
        <p:sp>
          <p:nvSpPr>
            <p:cNvPr id="151" name="Rectangle 150"/>
            <p:cNvSpPr/>
            <p:nvPr/>
          </p:nvSpPr>
          <p:spPr>
            <a:xfrm>
              <a:off x="0" y="2733675"/>
              <a:ext cx="9144000" cy="2011680"/>
            </a:xfrm>
            <a:prstGeom prst="rect">
              <a:avLst/>
            </a:prstGeom>
            <a:solidFill>
              <a:sysClr val="windowText" lastClr="000000">
                <a:lumMod val="95000"/>
                <a:lumOff val="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0" y="2819400"/>
              <a:ext cx="9144000" cy="1828800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" y="3581400"/>
              <a:ext cx="9143999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086600" y="2564242"/>
            <a:ext cx="1345348" cy="1398158"/>
            <a:chOff x="6453494" y="2317132"/>
            <a:chExt cx="1969724" cy="2047043"/>
          </a:xfrm>
        </p:grpSpPr>
        <p:sp>
          <p:nvSpPr>
            <p:cNvPr id="155" name="Oval 154"/>
            <p:cNvSpPr/>
            <p:nvPr/>
          </p:nvSpPr>
          <p:spPr>
            <a:xfrm>
              <a:off x="6453494" y="3671628"/>
              <a:ext cx="1969724" cy="6925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0"/>
                  </a:sysClr>
                </a:gs>
                <a:gs pos="100000">
                  <a:sysClr val="windowText" lastClr="000000">
                    <a:alpha val="0"/>
                    <a:lumMod val="0"/>
                    <a:lumOff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6581146" y="2317132"/>
              <a:ext cx="1741714" cy="1741714"/>
            </a:xfrm>
            <a:prstGeom prst="ellipse">
              <a:avLst/>
            </a:prstGeom>
            <a:gradFill>
              <a:gsLst>
                <a:gs pos="13000">
                  <a:srgbClr val="0070C0"/>
                </a:gs>
                <a:gs pos="71000">
                  <a:srgbClr val="00B0F0"/>
                </a:gs>
              </a:gsLst>
              <a:lin ang="5400000" scaled="1"/>
            </a:gra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6766204" y="2374552"/>
              <a:ext cx="1371601" cy="1206005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769113" y="2852511"/>
              <a:ext cx="1317958" cy="675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rPr>
                <a:t>GOAL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159" name="Group 158"/>
          <p:cNvGrpSpPr>
            <a:grpSpLocks noChangeAspect="1"/>
          </p:cNvGrpSpPr>
          <p:nvPr/>
        </p:nvGrpSpPr>
        <p:grpSpPr>
          <a:xfrm>
            <a:off x="632456" y="2748755"/>
            <a:ext cx="674836" cy="1245528"/>
            <a:chOff x="2526619" y="3231420"/>
            <a:chExt cx="1325880" cy="2447151"/>
          </a:xfrm>
        </p:grpSpPr>
        <p:sp>
          <p:nvSpPr>
            <p:cNvPr id="160" name="Rounded Rectangle 159"/>
            <p:cNvSpPr/>
            <p:nvPr/>
          </p:nvSpPr>
          <p:spPr>
            <a:xfrm>
              <a:off x="2526619" y="4539657"/>
              <a:ext cx="1325880" cy="1138914"/>
            </a:xfrm>
            <a:prstGeom prst="roundRect">
              <a:avLst>
                <a:gd name="adj" fmla="val 5138"/>
              </a:avLst>
            </a:prstGeom>
            <a:solidFill>
              <a:srgbClr val="C11D07"/>
            </a:solidFill>
            <a:ln w="25400" cap="flat" cmpd="sng" algn="ctr">
              <a:noFill/>
              <a:prstDash val="solid"/>
            </a:ln>
            <a:effectLst>
              <a:outerShdw blurRad="317500" dist="38100" dir="5400000" algn="t" rotWithShape="0">
                <a:prstClr val="black">
                  <a:alpha val="65000"/>
                </a:prstClr>
              </a:outerShdw>
            </a:effectLst>
            <a:scene3d>
              <a:camera prst="perspectiveRelaxed" fov="7200000">
                <a:rot lat="17673596" lon="0" rev="0"/>
              </a:camera>
              <a:lightRig rig="threePt" dir="t">
                <a:rot lat="0" lon="0" rev="10200000"/>
              </a:lightRig>
            </a:scene3d>
            <a:sp3d extrusionH="38100" prstMaterial="plastic">
              <a:bevelT w="50800" h="508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Isosceles Triangle 35"/>
            <p:cNvSpPr/>
            <p:nvPr/>
          </p:nvSpPr>
          <p:spPr>
            <a:xfrm>
              <a:off x="2701879" y="3231420"/>
              <a:ext cx="975360" cy="2069621"/>
            </a:xfrm>
            <a:custGeom>
              <a:avLst/>
              <a:gdLst>
                <a:gd name="connsiteX0" fmla="*/ 509840 w 975360"/>
                <a:gd name="connsiteY0" fmla="*/ 792 h 2069621"/>
                <a:gd name="connsiteX1" fmla="*/ 563039 w 975360"/>
                <a:gd name="connsiteY1" fmla="*/ 10265 h 2069621"/>
                <a:gd name="connsiteX2" fmla="*/ 975360 w 975360"/>
                <a:gd name="connsiteY2" fmla="*/ 1885811 h 2069621"/>
                <a:gd name="connsiteX3" fmla="*/ 487880 w 975360"/>
                <a:gd name="connsiteY3" fmla="*/ 2069621 h 2069621"/>
                <a:gd name="connsiteX4" fmla="*/ 400 w 975360"/>
                <a:gd name="connsiteY4" fmla="*/ 1885811 h 2069621"/>
                <a:gd name="connsiteX5" fmla="*/ 447 w 975360"/>
                <a:gd name="connsiteY5" fmla="*/ 1885602 h 2069621"/>
                <a:gd name="connsiteX6" fmla="*/ 0 w 975360"/>
                <a:gd name="connsiteY6" fmla="*/ 1885602 h 2069621"/>
                <a:gd name="connsiteX7" fmla="*/ 410486 w 975360"/>
                <a:gd name="connsiteY7" fmla="*/ 8836 h 2069621"/>
                <a:gd name="connsiteX8" fmla="*/ 509840 w 975360"/>
                <a:gd name="connsiteY8" fmla="*/ 792 h 206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360" h="2069621">
                  <a:moveTo>
                    <a:pt x="509840" y="792"/>
                  </a:moveTo>
                  <a:cubicBezTo>
                    <a:pt x="527756" y="1978"/>
                    <a:pt x="545585" y="4458"/>
                    <a:pt x="563039" y="10265"/>
                  </a:cubicBezTo>
                  <a:lnTo>
                    <a:pt x="975360" y="1885811"/>
                  </a:lnTo>
                  <a:cubicBezTo>
                    <a:pt x="975360" y="2008368"/>
                    <a:pt x="757108" y="2069621"/>
                    <a:pt x="487880" y="2069621"/>
                  </a:cubicBezTo>
                  <a:cubicBezTo>
                    <a:pt x="218652" y="2069621"/>
                    <a:pt x="400" y="2008368"/>
                    <a:pt x="400" y="1885811"/>
                  </a:cubicBezTo>
                  <a:cubicBezTo>
                    <a:pt x="416" y="1885741"/>
                    <a:pt x="431" y="1885671"/>
                    <a:pt x="447" y="1885602"/>
                  </a:cubicBezTo>
                  <a:lnTo>
                    <a:pt x="0" y="1885602"/>
                  </a:lnTo>
                  <a:lnTo>
                    <a:pt x="410486" y="8836"/>
                  </a:lnTo>
                  <a:cubicBezTo>
                    <a:pt x="444336" y="757"/>
                    <a:pt x="477232" y="-1367"/>
                    <a:pt x="509840" y="792"/>
                  </a:cubicBezTo>
                  <a:close/>
                </a:path>
              </a:pathLst>
            </a:custGeom>
            <a:gradFill>
              <a:gsLst>
                <a:gs pos="0">
                  <a:srgbClr val="F82306"/>
                </a:gs>
                <a:gs pos="100000">
                  <a:srgbClr val="A01704"/>
                </a:gs>
                <a:gs pos="40000">
                  <a:srgbClr val="F83B22"/>
                </a:gs>
              </a:gsLst>
              <a:lin ang="240000" scaled="0"/>
            </a:gradFill>
            <a:ln w="25400" cap="flat" cmpd="sng" algn="ctr">
              <a:noFill/>
              <a:prstDash val="solid"/>
            </a:ln>
            <a:effectLst>
              <a:innerShdw blurRad="317500" dist="50800" dir="3000000">
                <a:prstClr val="black">
                  <a:alpha val="35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Isosceles Triangle 35"/>
            <p:cNvSpPr/>
            <p:nvPr/>
          </p:nvSpPr>
          <p:spPr>
            <a:xfrm>
              <a:off x="2753496" y="4525954"/>
              <a:ext cx="860697" cy="384360"/>
            </a:xfrm>
            <a:custGeom>
              <a:avLst/>
              <a:gdLst/>
              <a:ahLst/>
              <a:cxnLst/>
              <a:rect l="l" t="t" r="r" b="b"/>
              <a:pathLst>
                <a:path w="860697" h="384360">
                  <a:moveTo>
                    <a:pt x="70995" y="0"/>
                  </a:moveTo>
                  <a:cubicBezTo>
                    <a:pt x="181101" y="30977"/>
                    <a:pt x="302713" y="47879"/>
                    <a:pt x="430508" y="47879"/>
                  </a:cubicBezTo>
                  <a:cubicBezTo>
                    <a:pt x="558047" y="47879"/>
                    <a:pt x="679426" y="31045"/>
                    <a:pt x="789368" y="226"/>
                  </a:cubicBezTo>
                  <a:lnTo>
                    <a:pt x="860697" y="324684"/>
                  </a:lnTo>
                  <a:cubicBezTo>
                    <a:pt x="727135" y="363624"/>
                    <a:pt x="582050" y="384360"/>
                    <a:pt x="430508" y="384360"/>
                  </a:cubicBezTo>
                  <a:cubicBezTo>
                    <a:pt x="278845" y="384360"/>
                    <a:pt x="133651" y="363591"/>
                    <a:pt x="0" y="32459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Isosceles Triangle 35"/>
            <p:cNvSpPr/>
            <p:nvPr/>
          </p:nvSpPr>
          <p:spPr>
            <a:xfrm>
              <a:off x="2882253" y="3951642"/>
              <a:ext cx="603182" cy="353398"/>
            </a:xfrm>
            <a:custGeom>
              <a:avLst/>
              <a:gdLst/>
              <a:ahLst/>
              <a:cxnLst/>
              <a:rect l="l" t="t" r="r" b="b"/>
              <a:pathLst>
                <a:path w="603182" h="353398">
                  <a:moveTo>
                    <a:pt x="68157" y="0"/>
                  </a:moveTo>
                  <a:cubicBezTo>
                    <a:pt x="141180" y="21147"/>
                    <a:pt x="220051" y="31240"/>
                    <a:pt x="302056" y="31240"/>
                  </a:cubicBezTo>
                  <a:cubicBezTo>
                    <a:pt x="383587" y="31240"/>
                    <a:pt x="462020" y="21263"/>
                    <a:pt x="534675" y="299"/>
                  </a:cubicBezTo>
                  <a:lnTo>
                    <a:pt x="603182" y="311919"/>
                  </a:lnTo>
                  <a:cubicBezTo>
                    <a:pt x="508278" y="338955"/>
                    <a:pt x="407075" y="353398"/>
                    <a:pt x="302056" y="353398"/>
                  </a:cubicBezTo>
                  <a:cubicBezTo>
                    <a:pt x="196690" y="353398"/>
                    <a:pt x="95166" y="338859"/>
                    <a:pt x="0" y="311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Isosceles Triangle 35"/>
            <p:cNvSpPr/>
            <p:nvPr/>
          </p:nvSpPr>
          <p:spPr>
            <a:xfrm>
              <a:off x="3006985" y="3432205"/>
              <a:ext cx="353718" cy="280374"/>
            </a:xfrm>
            <a:custGeom>
              <a:avLst/>
              <a:gdLst/>
              <a:ahLst/>
              <a:cxnLst/>
              <a:rect l="l" t="t" r="r" b="b"/>
              <a:pathLst>
                <a:path w="353718" h="280374">
                  <a:moveTo>
                    <a:pt x="56505" y="0"/>
                  </a:moveTo>
                  <a:cubicBezTo>
                    <a:pt x="95458" y="7520"/>
                    <a:pt x="136018" y="11189"/>
                    <a:pt x="177626" y="11189"/>
                  </a:cubicBezTo>
                  <a:cubicBezTo>
                    <a:pt x="218579" y="11189"/>
                    <a:pt x="258515" y="7635"/>
                    <a:pt x="296925" y="462"/>
                  </a:cubicBezTo>
                  <a:lnTo>
                    <a:pt x="353718" y="258800"/>
                  </a:lnTo>
                  <a:cubicBezTo>
                    <a:pt x="297487" y="273547"/>
                    <a:pt x="238387" y="280374"/>
                    <a:pt x="177626" y="280374"/>
                  </a:cubicBezTo>
                  <a:cubicBezTo>
                    <a:pt x="116307" y="280374"/>
                    <a:pt x="56679" y="273421"/>
                    <a:pt x="0" y="25834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Isosceles Triangle 35"/>
            <p:cNvSpPr/>
            <p:nvPr/>
          </p:nvSpPr>
          <p:spPr>
            <a:xfrm>
              <a:off x="2792584" y="3232362"/>
              <a:ext cx="378767" cy="2058550"/>
            </a:xfrm>
            <a:custGeom>
              <a:avLst/>
              <a:gdLst/>
              <a:ahLst/>
              <a:cxnLst/>
              <a:rect l="l" t="t" r="r" b="b"/>
              <a:pathLst>
                <a:path w="378767" h="2058550">
                  <a:moveTo>
                    <a:pt x="378767" y="0"/>
                  </a:moveTo>
                  <a:lnTo>
                    <a:pt x="221834" y="2058550"/>
                  </a:lnTo>
                  <a:cubicBezTo>
                    <a:pt x="131841" y="2048309"/>
                    <a:pt x="54775" y="2028807"/>
                    <a:pt x="0" y="1999947"/>
                  </a:cubicBezTo>
                  <a:lnTo>
                    <a:pt x="259148" y="285117"/>
                  </a:lnTo>
                  <a:lnTo>
                    <a:pt x="319782" y="7894"/>
                  </a:lnTo>
                  <a:cubicBezTo>
                    <a:pt x="339721" y="3135"/>
                    <a:pt x="359328" y="443"/>
                    <a:pt x="378767" y="0"/>
                  </a:cubicBez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6" name="Isosceles Triangle 35"/>
            <p:cNvSpPr/>
            <p:nvPr/>
          </p:nvSpPr>
          <p:spPr>
            <a:xfrm>
              <a:off x="3081496" y="3232259"/>
              <a:ext cx="153711" cy="2068782"/>
            </a:xfrm>
            <a:custGeom>
              <a:avLst/>
              <a:gdLst/>
              <a:ahLst/>
              <a:cxnLst/>
              <a:rect l="l" t="t" r="r" b="b"/>
              <a:pathLst>
                <a:path w="153711" h="2068782">
                  <a:moveTo>
                    <a:pt x="117624" y="0"/>
                  </a:moveTo>
                  <a:lnTo>
                    <a:pt x="153711" y="2067454"/>
                  </a:lnTo>
                  <a:cubicBezTo>
                    <a:pt x="138761" y="2068584"/>
                    <a:pt x="123595" y="2068782"/>
                    <a:pt x="108264" y="2068782"/>
                  </a:cubicBezTo>
                  <a:cubicBezTo>
                    <a:pt x="71048" y="2068782"/>
                    <a:pt x="34806" y="2067612"/>
                    <a:pt x="0" y="2064968"/>
                  </a:cubicBezTo>
                  <a:lnTo>
                    <a:pt x="100882" y="62"/>
                  </a:ln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7" name="Group 166"/>
          <p:cNvGrpSpPr>
            <a:grpSpLocks noChangeAspect="1"/>
          </p:cNvGrpSpPr>
          <p:nvPr/>
        </p:nvGrpSpPr>
        <p:grpSpPr>
          <a:xfrm>
            <a:off x="2141389" y="2740728"/>
            <a:ext cx="674836" cy="1245528"/>
            <a:chOff x="2526619" y="3231420"/>
            <a:chExt cx="1325880" cy="2447151"/>
          </a:xfrm>
        </p:grpSpPr>
        <p:sp>
          <p:nvSpPr>
            <p:cNvPr id="168" name="Rounded Rectangle 167"/>
            <p:cNvSpPr/>
            <p:nvPr/>
          </p:nvSpPr>
          <p:spPr>
            <a:xfrm>
              <a:off x="2526619" y="4539657"/>
              <a:ext cx="1325880" cy="1138914"/>
            </a:xfrm>
            <a:prstGeom prst="roundRect">
              <a:avLst>
                <a:gd name="adj" fmla="val 5138"/>
              </a:avLst>
            </a:prstGeom>
            <a:solidFill>
              <a:srgbClr val="C11D07"/>
            </a:solidFill>
            <a:ln w="25400" cap="flat" cmpd="sng" algn="ctr">
              <a:noFill/>
              <a:prstDash val="solid"/>
            </a:ln>
            <a:effectLst>
              <a:outerShdw blurRad="317500" dist="38100" dir="5400000" algn="t" rotWithShape="0">
                <a:prstClr val="black">
                  <a:alpha val="65000"/>
                </a:prstClr>
              </a:outerShdw>
            </a:effectLst>
            <a:scene3d>
              <a:camera prst="perspectiveRelaxed" fov="7200000">
                <a:rot lat="17673596" lon="0" rev="0"/>
              </a:camera>
              <a:lightRig rig="threePt" dir="t">
                <a:rot lat="0" lon="0" rev="10200000"/>
              </a:lightRig>
            </a:scene3d>
            <a:sp3d extrusionH="38100" prstMaterial="plastic">
              <a:bevelT w="50800" h="508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9" name="Isosceles Triangle 35"/>
            <p:cNvSpPr/>
            <p:nvPr/>
          </p:nvSpPr>
          <p:spPr>
            <a:xfrm>
              <a:off x="2701879" y="3231420"/>
              <a:ext cx="975360" cy="2069621"/>
            </a:xfrm>
            <a:custGeom>
              <a:avLst/>
              <a:gdLst>
                <a:gd name="connsiteX0" fmla="*/ 509840 w 975360"/>
                <a:gd name="connsiteY0" fmla="*/ 792 h 2069621"/>
                <a:gd name="connsiteX1" fmla="*/ 563039 w 975360"/>
                <a:gd name="connsiteY1" fmla="*/ 10265 h 2069621"/>
                <a:gd name="connsiteX2" fmla="*/ 975360 w 975360"/>
                <a:gd name="connsiteY2" fmla="*/ 1885811 h 2069621"/>
                <a:gd name="connsiteX3" fmla="*/ 487880 w 975360"/>
                <a:gd name="connsiteY3" fmla="*/ 2069621 h 2069621"/>
                <a:gd name="connsiteX4" fmla="*/ 400 w 975360"/>
                <a:gd name="connsiteY4" fmla="*/ 1885811 h 2069621"/>
                <a:gd name="connsiteX5" fmla="*/ 447 w 975360"/>
                <a:gd name="connsiteY5" fmla="*/ 1885602 h 2069621"/>
                <a:gd name="connsiteX6" fmla="*/ 0 w 975360"/>
                <a:gd name="connsiteY6" fmla="*/ 1885602 h 2069621"/>
                <a:gd name="connsiteX7" fmla="*/ 410486 w 975360"/>
                <a:gd name="connsiteY7" fmla="*/ 8836 h 2069621"/>
                <a:gd name="connsiteX8" fmla="*/ 509840 w 975360"/>
                <a:gd name="connsiteY8" fmla="*/ 792 h 206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360" h="2069621">
                  <a:moveTo>
                    <a:pt x="509840" y="792"/>
                  </a:moveTo>
                  <a:cubicBezTo>
                    <a:pt x="527756" y="1978"/>
                    <a:pt x="545585" y="4458"/>
                    <a:pt x="563039" y="10265"/>
                  </a:cubicBezTo>
                  <a:lnTo>
                    <a:pt x="975360" y="1885811"/>
                  </a:lnTo>
                  <a:cubicBezTo>
                    <a:pt x="975360" y="2008368"/>
                    <a:pt x="757108" y="2069621"/>
                    <a:pt x="487880" y="2069621"/>
                  </a:cubicBezTo>
                  <a:cubicBezTo>
                    <a:pt x="218652" y="2069621"/>
                    <a:pt x="400" y="2008368"/>
                    <a:pt x="400" y="1885811"/>
                  </a:cubicBezTo>
                  <a:cubicBezTo>
                    <a:pt x="416" y="1885741"/>
                    <a:pt x="431" y="1885671"/>
                    <a:pt x="447" y="1885602"/>
                  </a:cubicBezTo>
                  <a:lnTo>
                    <a:pt x="0" y="1885602"/>
                  </a:lnTo>
                  <a:lnTo>
                    <a:pt x="410486" y="8836"/>
                  </a:lnTo>
                  <a:cubicBezTo>
                    <a:pt x="444336" y="757"/>
                    <a:pt x="477232" y="-1367"/>
                    <a:pt x="509840" y="792"/>
                  </a:cubicBezTo>
                  <a:close/>
                </a:path>
              </a:pathLst>
            </a:custGeom>
            <a:gradFill>
              <a:gsLst>
                <a:gs pos="0">
                  <a:srgbClr val="F82306"/>
                </a:gs>
                <a:gs pos="100000">
                  <a:srgbClr val="A01704"/>
                </a:gs>
                <a:gs pos="40000">
                  <a:srgbClr val="F83B22"/>
                </a:gs>
              </a:gsLst>
              <a:lin ang="240000" scaled="0"/>
            </a:gradFill>
            <a:ln w="25400" cap="flat" cmpd="sng" algn="ctr">
              <a:noFill/>
              <a:prstDash val="solid"/>
            </a:ln>
            <a:effectLst>
              <a:innerShdw blurRad="317500" dist="50800" dir="3000000">
                <a:prstClr val="black">
                  <a:alpha val="35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0" name="Isosceles Triangle 35"/>
            <p:cNvSpPr/>
            <p:nvPr/>
          </p:nvSpPr>
          <p:spPr>
            <a:xfrm>
              <a:off x="2753496" y="4525954"/>
              <a:ext cx="860697" cy="384360"/>
            </a:xfrm>
            <a:custGeom>
              <a:avLst/>
              <a:gdLst/>
              <a:ahLst/>
              <a:cxnLst/>
              <a:rect l="l" t="t" r="r" b="b"/>
              <a:pathLst>
                <a:path w="860697" h="384360">
                  <a:moveTo>
                    <a:pt x="70995" y="0"/>
                  </a:moveTo>
                  <a:cubicBezTo>
                    <a:pt x="181101" y="30977"/>
                    <a:pt x="302713" y="47879"/>
                    <a:pt x="430508" y="47879"/>
                  </a:cubicBezTo>
                  <a:cubicBezTo>
                    <a:pt x="558047" y="47879"/>
                    <a:pt x="679426" y="31045"/>
                    <a:pt x="789368" y="226"/>
                  </a:cubicBezTo>
                  <a:lnTo>
                    <a:pt x="860697" y="324684"/>
                  </a:lnTo>
                  <a:cubicBezTo>
                    <a:pt x="727135" y="363624"/>
                    <a:pt x="582050" y="384360"/>
                    <a:pt x="430508" y="384360"/>
                  </a:cubicBezTo>
                  <a:cubicBezTo>
                    <a:pt x="278845" y="384360"/>
                    <a:pt x="133651" y="363591"/>
                    <a:pt x="0" y="32459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1" name="Isosceles Triangle 35"/>
            <p:cNvSpPr/>
            <p:nvPr/>
          </p:nvSpPr>
          <p:spPr>
            <a:xfrm>
              <a:off x="2882253" y="3951642"/>
              <a:ext cx="603182" cy="353398"/>
            </a:xfrm>
            <a:custGeom>
              <a:avLst/>
              <a:gdLst/>
              <a:ahLst/>
              <a:cxnLst/>
              <a:rect l="l" t="t" r="r" b="b"/>
              <a:pathLst>
                <a:path w="603182" h="353398">
                  <a:moveTo>
                    <a:pt x="68157" y="0"/>
                  </a:moveTo>
                  <a:cubicBezTo>
                    <a:pt x="141180" y="21147"/>
                    <a:pt x="220051" y="31240"/>
                    <a:pt x="302056" y="31240"/>
                  </a:cubicBezTo>
                  <a:cubicBezTo>
                    <a:pt x="383587" y="31240"/>
                    <a:pt x="462020" y="21263"/>
                    <a:pt x="534675" y="299"/>
                  </a:cubicBezTo>
                  <a:lnTo>
                    <a:pt x="603182" y="311919"/>
                  </a:lnTo>
                  <a:cubicBezTo>
                    <a:pt x="508278" y="338955"/>
                    <a:pt x="407075" y="353398"/>
                    <a:pt x="302056" y="353398"/>
                  </a:cubicBezTo>
                  <a:cubicBezTo>
                    <a:pt x="196690" y="353398"/>
                    <a:pt x="95166" y="338859"/>
                    <a:pt x="0" y="311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2" name="Isosceles Triangle 35"/>
            <p:cNvSpPr/>
            <p:nvPr/>
          </p:nvSpPr>
          <p:spPr>
            <a:xfrm>
              <a:off x="3006985" y="3432205"/>
              <a:ext cx="353718" cy="280374"/>
            </a:xfrm>
            <a:custGeom>
              <a:avLst/>
              <a:gdLst/>
              <a:ahLst/>
              <a:cxnLst/>
              <a:rect l="l" t="t" r="r" b="b"/>
              <a:pathLst>
                <a:path w="353718" h="280374">
                  <a:moveTo>
                    <a:pt x="56505" y="0"/>
                  </a:moveTo>
                  <a:cubicBezTo>
                    <a:pt x="95458" y="7520"/>
                    <a:pt x="136018" y="11189"/>
                    <a:pt x="177626" y="11189"/>
                  </a:cubicBezTo>
                  <a:cubicBezTo>
                    <a:pt x="218579" y="11189"/>
                    <a:pt x="258515" y="7635"/>
                    <a:pt x="296925" y="462"/>
                  </a:cubicBezTo>
                  <a:lnTo>
                    <a:pt x="353718" y="258800"/>
                  </a:lnTo>
                  <a:cubicBezTo>
                    <a:pt x="297487" y="273547"/>
                    <a:pt x="238387" y="280374"/>
                    <a:pt x="177626" y="280374"/>
                  </a:cubicBezTo>
                  <a:cubicBezTo>
                    <a:pt x="116307" y="280374"/>
                    <a:pt x="56679" y="273421"/>
                    <a:pt x="0" y="25834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Isosceles Triangle 35"/>
            <p:cNvSpPr/>
            <p:nvPr/>
          </p:nvSpPr>
          <p:spPr>
            <a:xfrm>
              <a:off x="2792584" y="3232362"/>
              <a:ext cx="378767" cy="2058550"/>
            </a:xfrm>
            <a:custGeom>
              <a:avLst/>
              <a:gdLst/>
              <a:ahLst/>
              <a:cxnLst/>
              <a:rect l="l" t="t" r="r" b="b"/>
              <a:pathLst>
                <a:path w="378767" h="2058550">
                  <a:moveTo>
                    <a:pt x="378767" y="0"/>
                  </a:moveTo>
                  <a:lnTo>
                    <a:pt x="221834" y="2058550"/>
                  </a:lnTo>
                  <a:cubicBezTo>
                    <a:pt x="131841" y="2048309"/>
                    <a:pt x="54775" y="2028807"/>
                    <a:pt x="0" y="1999947"/>
                  </a:cubicBezTo>
                  <a:lnTo>
                    <a:pt x="259148" y="285117"/>
                  </a:lnTo>
                  <a:lnTo>
                    <a:pt x="319782" y="7894"/>
                  </a:lnTo>
                  <a:cubicBezTo>
                    <a:pt x="339721" y="3135"/>
                    <a:pt x="359328" y="443"/>
                    <a:pt x="378767" y="0"/>
                  </a:cubicBez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Isosceles Triangle 35"/>
            <p:cNvSpPr/>
            <p:nvPr/>
          </p:nvSpPr>
          <p:spPr>
            <a:xfrm>
              <a:off x="3081496" y="3232259"/>
              <a:ext cx="153711" cy="2068782"/>
            </a:xfrm>
            <a:custGeom>
              <a:avLst/>
              <a:gdLst/>
              <a:ahLst/>
              <a:cxnLst/>
              <a:rect l="l" t="t" r="r" b="b"/>
              <a:pathLst>
                <a:path w="153711" h="2068782">
                  <a:moveTo>
                    <a:pt x="117624" y="0"/>
                  </a:moveTo>
                  <a:lnTo>
                    <a:pt x="153711" y="2067454"/>
                  </a:lnTo>
                  <a:cubicBezTo>
                    <a:pt x="138761" y="2068584"/>
                    <a:pt x="123595" y="2068782"/>
                    <a:pt x="108264" y="2068782"/>
                  </a:cubicBezTo>
                  <a:cubicBezTo>
                    <a:pt x="71048" y="2068782"/>
                    <a:pt x="34806" y="2067612"/>
                    <a:pt x="0" y="2064968"/>
                  </a:cubicBezTo>
                  <a:lnTo>
                    <a:pt x="100882" y="62"/>
                  </a:ln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5" name="Group 174"/>
          <p:cNvGrpSpPr>
            <a:grpSpLocks noChangeAspect="1"/>
          </p:cNvGrpSpPr>
          <p:nvPr/>
        </p:nvGrpSpPr>
        <p:grpSpPr>
          <a:xfrm>
            <a:off x="3650322" y="2732701"/>
            <a:ext cx="674836" cy="1245528"/>
            <a:chOff x="2526619" y="3231420"/>
            <a:chExt cx="1325880" cy="2447151"/>
          </a:xfrm>
        </p:grpSpPr>
        <p:sp>
          <p:nvSpPr>
            <p:cNvPr id="176" name="Rounded Rectangle 175"/>
            <p:cNvSpPr/>
            <p:nvPr/>
          </p:nvSpPr>
          <p:spPr>
            <a:xfrm>
              <a:off x="2526619" y="4539657"/>
              <a:ext cx="1325880" cy="1138914"/>
            </a:xfrm>
            <a:prstGeom prst="roundRect">
              <a:avLst>
                <a:gd name="adj" fmla="val 5138"/>
              </a:avLst>
            </a:prstGeom>
            <a:solidFill>
              <a:srgbClr val="C11D07"/>
            </a:solidFill>
            <a:ln w="25400" cap="flat" cmpd="sng" algn="ctr">
              <a:noFill/>
              <a:prstDash val="solid"/>
            </a:ln>
            <a:effectLst>
              <a:outerShdw blurRad="317500" dist="38100" dir="5400000" algn="t" rotWithShape="0">
                <a:prstClr val="black">
                  <a:alpha val="65000"/>
                </a:prstClr>
              </a:outerShdw>
            </a:effectLst>
            <a:scene3d>
              <a:camera prst="perspectiveRelaxed" fov="7200000">
                <a:rot lat="17673596" lon="0" rev="0"/>
              </a:camera>
              <a:lightRig rig="threePt" dir="t">
                <a:rot lat="0" lon="0" rev="10200000"/>
              </a:lightRig>
            </a:scene3d>
            <a:sp3d extrusionH="38100" prstMaterial="plastic">
              <a:bevelT w="50800" h="508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Isosceles Triangle 35"/>
            <p:cNvSpPr/>
            <p:nvPr/>
          </p:nvSpPr>
          <p:spPr>
            <a:xfrm>
              <a:off x="2701879" y="3231420"/>
              <a:ext cx="975360" cy="2069621"/>
            </a:xfrm>
            <a:custGeom>
              <a:avLst/>
              <a:gdLst>
                <a:gd name="connsiteX0" fmla="*/ 509840 w 975360"/>
                <a:gd name="connsiteY0" fmla="*/ 792 h 2069621"/>
                <a:gd name="connsiteX1" fmla="*/ 563039 w 975360"/>
                <a:gd name="connsiteY1" fmla="*/ 10265 h 2069621"/>
                <a:gd name="connsiteX2" fmla="*/ 975360 w 975360"/>
                <a:gd name="connsiteY2" fmla="*/ 1885811 h 2069621"/>
                <a:gd name="connsiteX3" fmla="*/ 487880 w 975360"/>
                <a:gd name="connsiteY3" fmla="*/ 2069621 h 2069621"/>
                <a:gd name="connsiteX4" fmla="*/ 400 w 975360"/>
                <a:gd name="connsiteY4" fmla="*/ 1885811 h 2069621"/>
                <a:gd name="connsiteX5" fmla="*/ 447 w 975360"/>
                <a:gd name="connsiteY5" fmla="*/ 1885602 h 2069621"/>
                <a:gd name="connsiteX6" fmla="*/ 0 w 975360"/>
                <a:gd name="connsiteY6" fmla="*/ 1885602 h 2069621"/>
                <a:gd name="connsiteX7" fmla="*/ 410486 w 975360"/>
                <a:gd name="connsiteY7" fmla="*/ 8836 h 2069621"/>
                <a:gd name="connsiteX8" fmla="*/ 509840 w 975360"/>
                <a:gd name="connsiteY8" fmla="*/ 792 h 206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360" h="2069621">
                  <a:moveTo>
                    <a:pt x="509840" y="792"/>
                  </a:moveTo>
                  <a:cubicBezTo>
                    <a:pt x="527756" y="1978"/>
                    <a:pt x="545585" y="4458"/>
                    <a:pt x="563039" y="10265"/>
                  </a:cubicBezTo>
                  <a:lnTo>
                    <a:pt x="975360" y="1885811"/>
                  </a:lnTo>
                  <a:cubicBezTo>
                    <a:pt x="975360" y="2008368"/>
                    <a:pt x="757108" y="2069621"/>
                    <a:pt x="487880" y="2069621"/>
                  </a:cubicBezTo>
                  <a:cubicBezTo>
                    <a:pt x="218652" y="2069621"/>
                    <a:pt x="400" y="2008368"/>
                    <a:pt x="400" y="1885811"/>
                  </a:cubicBezTo>
                  <a:cubicBezTo>
                    <a:pt x="416" y="1885741"/>
                    <a:pt x="431" y="1885671"/>
                    <a:pt x="447" y="1885602"/>
                  </a:cubicBezTo>
                  <a:lnTo>
                    <a:pt x="0" y="1885602"/>
                  </a:lnTo>
                  <a:lnTo>
                    <a:pt x="410486" y="8836"/>
                  </a:lnTo>
                  <a:cubicBezTo>
                    <a:pt x="444336" y="757"/>
                    <a:pt x="477232" y="-1367"/>
                    <a:pt x="509840" y="792"/>
                  </a:cubicBezTo>
                  <a:close/>
                </a:path>
              </a:pathLst>
            </a:custGeom>
            <a:gradFill>
              <a:gsLst>
                <a:gs pos="0">
                  <a:srgbClr val="F82306"/>
                </a:gs>
                <a:gs pos="100000">
                  <a:srgbClr val="A01704"/>
                </a:gs>
                <a:gs pos="40000">
                  <a:srgbClr val="F83B22"/>
                </a:gs>
              </a:gsLst>
              <a:lin ang="240000" scaled="0"/>
            </a:gradFill>
            <a:ln w="25400" cap="flat" cmpd="sng" algn="ctr">
              <a:noFill/>
              <a:prstDash val="solid"/>
            </a:ln>
            <a:effectLst>
              <a:innerShdw blurRad="317500" dist="50800" dir="3000000">
                <a:prstClr val="black">
                  <a:alpha val="35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Isosceles Triangle 35"/>
            <p:cNvSpPr/>
            <p:nvPr/>
          </p:nvSpPr>
          <p:spPr>
            <a:xfrm>
              <a:off x="2753496" y="4525954"/>
              <a:ext cx="860697" cy="384360"/>
            </a:xfrm>
            <a:custGeom>
              <a:avLst/>
              <a:gdLst/>
              <a:ahLst/>
              <a:cxnLst/>
              <a:rect l="l" t="t" r="r" b="b"/>
              <a:pathLst>
                <a:path w="860697" h="384360">
                  <a:moveTo>
                    <a:pt x="70995" y="0"/>
                  </a:moveTo>
                  <a:cubicBezTo>
                    <a:pt x="181101" y="30977"/>
                    <a:pt x="302713" y="47879"/>
                    <a:pt x="430508" y="47879"/>
                  </a:cubicBezTo>
                  <a:cubicBezTo>
                    <a:pt x="558047" y="47879"/>
                    <a:pt x="679426" y="31045"/>
                    <a:pt x="789368" y="226"/>
                  </a:cubicBezTo>
                  <a:lnTo>
                    <a:pt x="860697" y="324684"/>
                  </a:lnTo>
                  <a:cubicBezTo>
                    <a:pt x="727135" y="363624"/>
                    <a:pt x="582050" y="384360"/>
                    <a:pt x="430508" y="384360"/>
                  </a:cubicBezTo>
                  <a:cubicBezTo>
                    <a:pt x="278845" y="384360"/>
                    <a:pt x="133651" y="363591"/>
                    <a:pt x="0" y="32459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9" name="Isosceles Triangle 35"/>
            <p:cNvSpPr/>
            <p:nvPr/>
          </p:nvSpPr>
          <p:spPr>
            <a:xfrm>
              <a:off x="2882253" y="3951642"/>
              <a:ext cx="603182" cy="353398"/>
            </a:xfrm>
            <a:custGeom>
              <a:avLst/>
              <a:gdLst/>
              <a:ahLst/>
              <a:cxnLst/>
              <a:rect l="l" t="t" r="r" b="b"/>
              <a:pathLst>
                <a:path w="603182" h="353398">
                  <a:moveTo>
                    <a:pt x="68157" y="0"/>
                  </a:moveTo>
                  <a:cubicBezTo>
                    <a:pt x="141180" y="21147"/>
                    <a:pt x="220051" y="31240"/>
                    <a:pt x="302056" y="31240"/>
                  </a:cubicBezTo>
                  <a:cubicBezTo>
                    <a:pt x="383587" y="31240"/>
                    <a:pt x="462020" y="21263"/>
                    <a:pt x="534675" y="299"/>
                  </a:cubicBezTo>
                  <a:lnTo>
                    <a:pt x="603182" y="311919"/>
                  </a:lnTo>
                  <a:cubicBezTo>
                    <a:pt x="508278" y="338955"/>
                    <a:pt x="407075" y="353398"/>
                    <a:pt x="302056" y="353398"/>
                  </a:cubicBezTo>
                  <a:cubicBezTo>
                    <a:pt x="196690" y="353398"/>
                    <a:pt x="95166" y="338859"/>
                    <a:pt x="0" y="311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Isosceles Triangle 35"/>
            <p:cNvSpPr/>
            <p:nvPr/>
          </p:nvSpPr>
          <p:spPr>
            <a:xfrm>
              <a:off x="3006985" y="3432205"/>
              <a:ext cx="353718" cy="280374"/>
            </a:xfrm>
            <a:custGeom>
              <a:avLst/>
              <a:gdLst/>
              <a:ahLst/>
              <a:cxnLst/>
              <a:rect l="l" t="t" r="r" b="b"/>
              <a:pathLst>
                <a:path w="353718" h="280374">
                  <a:moveTo>
                    <a:pt x="56505" y="0"/>
                  </a:moveTo>
                  <a:cubicBezTo>
                    <a:pt x="95458" y="7520"/>
                    <a:pt x="136018" y="11189"/>
                    <a:pt x="177626" y="11189"/>
                  </a:cubicBezTo>
                  <a:cubicBezTo>
                    <a:pt x="218579" y="11189"/>
                    <a:pt x="258515" y="7635"/>
                    <a:pt x="296925" y="462"/>
                  </a:cubicBezTo>
                  <a:lnTo>
                    <a:pt x="353718" y="258800"/>
                  </a:lnTo>
                  <a:cubicBezTo>
                    <a:pt x="297487" y="273547"/>
                    <a:pt x="238387" y="280374"/>
                    <a:pt x="177626" y="280374"/>
                  </a:cubicBezTo>
                  <a:cubicBezTo>
                    <a:pt x="116307" y="280374"/>
                    <a:pt x="56679" y="273421"/>
                    <a:pt x="0" y="25834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Isosceles Triangle 35"/>
            <p:cNvSpPr/>
            <p:nvPr/>
          </p:nvSpPr>
          <p:spPr>
            <a:xfrm>
              <a:off x="2792584" y="3232362"/>
              <a:ext cx="378767" cy="2058550"/>
            </a:xfrm>
            <a:custGeom>
              <a:avLst/>
              <a:gdLst/>
              <a:ahLst/>
              <a:cxnLst/>
              <a:rect l="l" t="t" r="r" b="b"/>
              <a:pathLst>
                <a:path w="378767" h="2058550">
                  <a:moveTo>
                    <a:pt x="378767" y="0"/>
                  </a:moveTo>
                  <a:lnTo>
                    <a:pt x="221834" y="2058550"/>
                  </a:lnTo>
                  <a:cubicBezTo>
                    <a:pt x="131841" y="2048309"/>
                    <a:pt x="54775" y="2028807"/>
                    <a:pt x="0" y="1999947"/>
                  </a:cubicBezTo>
                  <a:lnTo>
                    <a:pt x="259148" y="285117"/>
                  </a:lnTo>
                  <a:lnTo>
                    <a:pt x="319782" y="7894"/>
                  </a:lnTo>
                  <a:cubicBezTo>
                    <a:pt x="339721" y="3135"/>
                    <a:pt x="359328" y="443"/>
                    <a:pt x="378767" y="0"/>
                  </a:cubicBez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Isosceles Triangle 35"/>
            <p:cNvSpPr/>
            <p:nvPr/>
          </p:nvSpPr>
          <p:spPr>
            <a:xfrm>
              <a:off x="3081496" y="3232259"/>
              <a:ext cx="153711" cy="2068782"/>
            </a:xfrm>
            <a:custGeom>
              <a:avLst/>
              <a:gdLst/>
              <a:ahLst/>
              <a:cxnLst/>
              <a:rect l="l" t="t" r="r" b="b"/>
              <a:pathLst>
                <a:path w="153711" h="2068782">
                  <a:moveTo>
                    <a:pt x="117624" y="0"/>
                  </a:moveTo>
                  <a:lnTo>
                    <a:pt x="153711" y="2067454"/>
                  </a:lnTo>
                  <a:cubicBezTo>
                    <a:pt x="138761" y="2068584"/>
                    <a:pt x="123595" y="2068782"/>
                    <a:pt x="108264" y="2068782"/>
                  </a:cubicBezTo>
                  <a:cubicBezTo>
                    <a:pt x="71048" y="2068782"/>
                    <a:pt x="34806" y="2067612"/>
                    <a:pt x="0" y="2064968"/>
                  </a:cubicBezTo>
                  <a:lnTo>
                    <a:pt x="100882" y="62"/>
                  </a:ln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3" name="Group 182"/>
          <p:cNvGrpSpPr>
            <a:grpSpLocks noChangeAspect="1"/>
          </p:cNvGrpSpPr>
          <p:nvPr/>
        </p:nvGrpSpPr>
        <p:grpSpPr>
          <a:xfrm>
            <a:off x="5159255" y="2724674"/>
            <a:ext cx="674836" cy="1245528"/>
            <a:chOff x="2526619" y="3231420"/>
            <a:chExt cx="1325880" cy="2447151"/>
          </a:xfrm>
        </p:grpSpPr>
        <p:sp>
          <p:nvSpPr>
            <p:cNvPr id="184" name="Rounded Rectangle 183"/>
            <p:cNvSpPr/>
            <p:nvPr/>
          </p:nvSpPr>
          <p:spPr>
            <a:xfrm>
              <a:off x="2526619" y="4539657"/>
              <a:ext cx="1325880" cy="1138914"/>
            </a:xfrm>
            <a:prstGeom prst="roundRect">
              <a:avLst>
                <a:gd name="adj" fmla="val 5138"/>
              </a:avLst>
            </a:prstGeom>
            <a:solidFill>
              <a:srgbClr val="C11D07"/>
            </a:solidFill>
            <a:ln w="25400" cap="flat" cmpd="sng" algn="ctr">
              <a:noFill/>
              <a:prstDash val="solid"/>
            </a:ln>
            <a:effectLst>
              <a:outerShdw blurRad="317500" dist="38100" dir="5400000" algn="t" rotWithShape="0">
                <a:prstClr val="black">
                  <a:alpha val="65000"/>
                </a:prstClr>
              </a:outerShdw>
            </a:effectLst>
            <a:scene3d>
              <a:camera prst="perspectiveRelaxed" fov="7200000">
                <a:rot lat="17673596" lon="0" rev="0"/>
              </a:camera>
              <a:lightRig rig="threePt" dir="t">
                <a:rot lat="0" lon="0" rev="10200000"/>
              </a:lightRig>
            </a:scene3d>
            <a:sp3d extrusionH="38100" prstMaterial="plastic">
              <a:bevelT w="50800" h="508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Isosceles Triangle 35"/>
            <p:cNvSpPr/>
            <p:nvPr/>
          </p:nvSpPr>
          <p:spPr>
            <a:xfrm>
              <a:off x="2701879" y="3231420"/>
              <a:ext cx="975360" cy="2069621"/>
            </a:xfrm>
            <a:custGeom>
              <a:avLst/>
              <a:gdLst>
                <a:gd name="connsiteX0" fmla="*/ 509840 w 975360"/>
                <a:gd name="connsiteY0" fmla="*/ 792 h 2069621"/>
                <a:gd name="connsiteX1" fmla="*/ 563039 w 975360"/>
                <a:gd name="connsiteY1" fmla="*/ 10265 h 2069621"/>
                <a:gd name="connsiteX2" fmla="*/ 975360 w 975360"/>
                <a:gd name="connsiteY2" fmla="*/ 1885811 h 2069621"/>
                <a:gd name="connsiteX3" fmla="*/ 487880 w 975360"/>
                <a:gd name="connsiteY3" fmla="*/ 2069621 h 2069621"/>
                <a:gd name="connsiteX4" fmla="*/ 400 w 975360"/>
                <a:gd name="connsiteY4" fmla="*/ 1885811 h 2069621"/>
                <a:gd name="connsiteX5" fmla="*/ 447 w 975360"/>
                <a:gd name="connsiteY5" fmla="*/ 1885602 h 2069621"/>
                <a:gd name="connsiteX6" fmla="*/ 0 w 975360"/>
                <a:gd name="connsiteY6" fmla="*/ 1885602 h 2069621"/>
                <a:gd name="connsiteX7" fmla="*/ 410486 w 975360"/>
                <a:gd name="connsiteY7" fmla="*/ 8836 h 2069621"/>
                <a:gd name="connsiteX8" fmla="*/ 509840 w 975360"/>
                <a:gd name="connsiteY8" fmla="*/ 792 h 206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360" h="2069621">
                  <a:moveTo>
                    <a:pt x="509840" y="792"/>
                  </a:moveTo>
                  <a:cubicBezTo>
                    <a:pt x="527756" y="1978"/>
                    <a:pt x="545585" y="4458"/>
                    <a:pt x="563039" y="10265"/>
                  </a:cubicBezTo>
                  <a:lnTo>
                    <a:pt x="975360" y="1885811"/>
                  </a:lnTo>
                  <a:cubicBezTo>
                    <a:pt x="975360" y="2008368"/>
                    <a:pt x="757108" y="2069621"/>
                    <a:pt x="487880" y="2069621"/>
                  </a:cubicBezTo>
                  <a:cubicBezTo>
                    <a:pt x="218652" y="2069621"/>
                    <a:pt x="400" y="2008368"/>
                    <a:pt x="400" y="1885811"/>
                  </a:cubicBezTo>
                  <a:cubicBezTo>
                    <a:pt x="416" y="1885741"/>
                    <a:pt x="431" y="1885671"/>
                    <a:pt x="447" y="1885602"/>
                  </a:cubicBezTo>
                  <a:lnTo>
                    <a:pt x="0" y="1885602"/>
                  </a:lnTo>
                  <a:lnTo>
                    <a:pt x="410486" y="8836"/>
                  </a:lnTo>
                  <a:cubicBezTo>
                    <a:pt x="444336" y="757"/>
                    <a:pt x="477232" y="-1367"/>
                    <a:pt x="509840" y="792"/>
                  </a:cubicBezTo>
                  <a:close/>
                </a:path>
              </a:pathLst>
            </a:custGeom>
            <a:gradFill>
              <a:gsLst>
                <a:gs pos="0">
                  <a:srgbClr val="F82306"/>
                </a:gs>
                <a:gs pos="100000">
                  <a:srgbClr val="A01704"/>
                </a:gs>
                <a:gs pos="40000">
                  <a:srgbClr val="F83B22"/>
                </a:gs>
              </a:gsLst>
              <a:lin ang="240000" scaled="0"/>
            </a:gradFill>
            <a:ln w="25400" cap="flat" cmpd="sng" algn="ctr">
              <a:noFill/>
              <a:prstDash val="solid"/>
            </a:ln>
            <a:effectLst>
              <a:innerShdw blurRad="317500" dist="50800" dir="3000000">
                <a:prstClr val="black">
                  <a:alpha val="35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6" name="Isosceles Triangle 35"/>
            <p:cNvSpPr/>
            <p:nvPr/>
          </p:nvSpPr>
          <p:spPr>
            <a:xfrm>
              <a:off x="2753496" y="4525954"/>
              <a:ext cx="860697" cy="384360"/>
            </a:xfrm>
            <a:custGeom>
              <a:avLst/>
              <a:gdLst/>
              <a:ahLst/>
              <a:cxnLst/>
              <a:rect l="l" t="t" r="r" b="b"/>
              <a:pathLst>
                <a:path w="860697" h="384360">
                  <a:moveTo>
                    <a:pt x="70995" y="0"/>
                  </a:moveTo>
                  <a:cubicBezTo>
                    <a:pt x="181101" y="30977"/>
                    <a:pt x="302713" y="47879"/>
                    <a:pt x="430508" y="47879"/>
                  </a:cubicBezTo>
                  <a:cubicBezTo>
                    <a:pt x="558047" y="47879"/>
                    <a:pt x="679426" y="31045"/>
                    <a:pt x="789368" y="226"/>
                  </a:cubicBezTo>
                  <a:lnTo>
                    <a:pt x="860697" y="324684"/>
                  </a:lnTo>
                  <a:cubicBezTo>
                    <a:pt x="727135" y="363624"/>
                    <a:pt x="582050" y="384360"/>
                    <a:pt x="430508" y="384360"/>
                  </a:cubicBezTo>
                  <a:cubicBezTo>
                    <a:pt x="278845" y="384360"/>
                    <a:pt x="133651" y="363591"/>
                    <a:pt x="0" y="32459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Isosceles Triangle 35"/>
            <p:cNvSpPr/>
            <p:nvPr/>
          </p:nvSpPr>
          <p:spPr>
            <a:xfrm>
              <a:off x="2882253" y="3951642"/>
              <a:ext cx="603182" cy="353398"/>
            </a:xfrm>
            <a:custGeom>
              <a:avLst/>
              <a:gdLst/>
              <a:ahLst/>
              <a:cxnLst/>
              <a:rect l="l" t="t" r="r" b="b"/>
              <a:pathLst>
                <a:path w="603182" h="353398">
                  <a:moveTo>
                    <a:pt x="68157" y="0"/>
                  </a:moveTo>
                  <a:cubicBezTo>
                    <a:pt x="141180" y="21147"/>
                    <a:pt x="220051" y="31240"/>
                    <a:pt x="302056" y="31240"/>
                  </a:cubicBezTo>
                  <a:cubicBezTo>
                    <a:pt x="383587" y="31240"/>
                    <a:pt x="462020" y="21263"/>
                    <a:pt x="534675" y="299"/>
                  </a:cubicBezTo>
                  <a:lnTo>
                    <a:pt x="603182" y="311919"/>
                  </a:lnTo>
                  <a:cubicBezTo>
                    <a:pt x="508278" y="338955"/>
                    <a:pt x="407075" y="353398"/>
                    <a:pt x="302056" y="353398"/>
                  </a:cubicBezTo>
                  <a:cubicBezTo>
                    <a:pt x="196690" y="353398"/>
                    <a:pt x="95166" y="338859"/>
                    <a:pt x="0" y="311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Isosceles Triangle 35"/>
            <p:cNvSpPr/>
            <p:nvPr/>
          </p:nvSpPr>
          <p:spPr>
            <a:xfrm>
              <a:off x="3006985" y="3432205"/>
              <a:ext cx="353718" cy="280374"/>
            </a:xfrm>
            <a:custGeom>
              <a:avLst/>
              <a:gdLst/>
              <a:ahLst/>
              <a:cxnLst/>
              <a:rect l="l" t="t" r="r" b="b"/>
              <a:pathLst>
                <a:path w="353718" h="280374">
                  <a:moveTo>
                    <a:pt x="56505" y="0"/>
                  </a:moveTo>
                  <a:cubicBezTo>
                    <a:pt x="95458" y="7520"/>
                    <a:pt x="136018" y="11189"/>
                    <a:pt x="177626" y="11189"/>
                  </a:cubicBezTo>
                  <a:cubicBezTo>
                    <a:pt x="218579" y="11189"/>
                    <a:pt x="258515" y="7635"/>
                    <a:pt x="296925" y="462"/>
                  </a:cubicBezTo>
                  <a:lnTo>
                    <a:pt x="353718" y="258800"/>
                  </a:lnTo>
                  <a:cubicBezTo>
                    <a:pt x="297487" y="273547"/>
                    <a:pt x="238387" y="280374"/>
                    <a:pt x="177626" y="280374"/>
                  </a:cubicBezTo>
                  <a:cubicBezTo>
                    <a:pt x="116307" y="280374"/>
                    <a:pt x="56679" y="273421"/>
                    <a:pt x="0" y="25834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969696"/>
                </a:gs>
              </a:gsLst>
              <a:lin ang="0" scaled="1"/>
              <a:tileRect/>
            </a:gradFill>
            <a:ln w="12700" cap="rnd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Isosceles Triangle 35"/>
            <p:cNvSpPr/>
            <p:nvPr/>
          </p:nvSpPr>
          <p:spPr>
            <a:xfrm>
              <a:off x="2792584" y="3232362"/>
              <a:ext cx="378767" cy="2058550"/>
            </a:xfrm>
            <a:custGeom>
              <a:avLst/>
              <a:gdLst/>
              <a:ahLst/>
              <a:cxnLst/>
              <a:rect l="l" t="t" r="r" b="b"/>
              <a:pathLst>
                <a:path w="378767" h="2058550">
                  <a:moveTo>
                    <a:pt x="378767" y="0"/>
                  </a:moveTo>
                  <a:lnTo>
                    <a:pt x="221834" y="2058550"/>
                  </a:lnTo>
                  <a:cubicBezTo>
                    <a:pt x="131841" y="2048309"/>
                    <a:pt x="54775" y="2028807"/>
                    <a:pt x="0" y="1999947"/>
                  </a:cubicBezTo>
                  <a:lnTo>
                    <a:pt x="259148" y="285117"/>
                  </a:lnTo>
                  <a:lnTo>
                    <a:pt x="319782" y="7894"/>
                  </a:lnTo>
                  <a:cubicBezTo>
                    <a:pt x="339721" y="3135"/>
                    <a:pt x="359328" y="443"/>
                    <a:pt x="378767" y="0"/>
                  </a:cubicBez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Isosceles Triangle 35"/>
            <p:cNvSpPr/>
            <p:nvPr/>
          </p:nvSpPr>
          <p:spPr>
            <a:xfrm>
              <a:off x="3081496" y="3232259"/>
              <a:ext cx="153711" cy="2068782"/>
            </a:xfrm>
            <a:custGeom>
              <a:avLst/>
              <a:gdLst/>
              <a:ahLst/>
              <a:cxnLst/>
              <a:rect l="l" t="t" r="r" b="b"/>
              <a:pathLst>
                <a:path w="153711" h="2068782">
                  <a:moveTo>
                    <a:pt x="117624" y="0"/>
                  </a:moveTo>
                  <a:lnTo>
                    <a:pt x="153711" y="2067454"/>
                  </a:lnTo>
                  <a:cubicBezTo>
                    <a:pt x="138761" y="2068584"/>
                    <a:pt x="123595" y="2068782"/>
                    <a:pt x="108264" y="2068782"/>
                  </a:cubicBezTo>
                  <a:cubicBezTo>
                    <a:pt x="71048" y="2068782"/>
                    <a:pt x="34806" y="2067612"/>
                    <a:pt x="0" y="2064968"/>
                  </a:cubicBezTo>
                  <a:lnTo>
                    <a:pt x="100882" y="62"/>
                  </a:lnTo>
                  <a:close/>
                </a:path>
              </a:pathLst>
            </a:custGeom>
            <a:solidFill>
              <a:sysClr val="windowText" lastClr="000000">
                <a:alpha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855404" y="1219200"/>
            <a:ext cx="210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1Q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Enter description here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V="1">
            <a:off x="980760" y="2057400"/>
            <a:ext cx="0" cy="535379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cxnSp>
        <p:nvCxnSpPr>
          <p:cNvPr id="193" name="Straight Connector 192"/>
          <p:cNvCxnSpPr/>
          <p:nvPr/>
        </p:nvCxnSpPr>
        <p:spPr>
          <a:xfrm flipV="1">
            <a:off x="2487507" y="4267200"/>
            <a:ext cx="0" cy="535379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cxnSp>
        <p:nvCxnSpPr>
          <p:cNvPr id="194" name="Straight Connector 193"/>
          <p:cNvCxnSpPr/>
          <p:nvPr/>
        </p:nvCxnSpPr>
        <p:spPr>
          <a:xfrm flipV="1">
            <a:off x="3981058" y="2114820"/>
            <a:ext cx="0" cy="535379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cxnSp>
        <p:nvCxnSpPr>
          <p:cNvPr id="195" name="Straight Connector 194"/>
          <p:cNvCxnSpPr/>
          <p:nvPr/>
        </p:nvCxnSpPr>
        <p:spPr>
          <a:xfrm flipV="1">
            <a:off x="5553562" y="4267200"/>
            <a:ext cx="0" cy="535379"/>
          </a:xfrm>
          <a:prstGeom prst="line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sp>
        <p:nvSpPr>
          <p:cNvPr id="196" name="TextBox 195"/>
          <p:cNvSpPr txBox="1"/>
          <p:nvPr/>
        </p:nvSpPr>
        <p:spPr>
          <a:xfrm>
            <a:off x="2286000" y="4953000"/>
            <a:ext cx="210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2Q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Enter description here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708291" y="1259059"/>
            <a:ext cx="210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3Q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Enter description here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340809" y="4953000"/>
            <a:ext cx="210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4Q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Enter description here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9" name="Picture 198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1013114" cy="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3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Company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505163" y="1844824"/>
            <a:ext cx="4387317" cy="2365710"/>
            <a:chOff x="2208212" y="1447800"/>
            <a:chExt cx="7772400" cy="4191000"/>
          </a:xfrm>
        </p:grpSpPr>
        <p:grpSp>
          <p:nvGrpSpPr>
            <p:cNvPr id="5" name="Group 4"/>
            <p:cNvGrpSpPr/>
            <p:nvPr/>
          </p:nvGrpSpPr>
          <p:grpSpPr>
            <a:xfrm>
              <a:off x="2208212" y="1447800"/>
              <a:ext cx="7772400" cy="4191000"/>
              <a:chOff x="2208212" y="1447800"/>
              <a:chExt cx="7772400" cy="41910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2208212" y="5442332"/>
                <a:ext cx="7772400" cy="196468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3225751" y="1447800"/>
                <a:ext cx="5771877" cy="3808777"/>
              </a:xfrm>
              <a:custGeom>
                <a:avLst/>
                <a:gdLst/>
                <a:ahLst/>
                <a:cxnLst>
                  <a:cxn ang="0">
                    <a:pos x="205" y="0"/>
                  </a:cxn>
                  <a:cxn ang="0">
                    <a:pos x="5546" y="0"/>
                  </a:cxn>
                  <a:cxn ang="0">
                    <a:pos x="5593" y="5"/>
                  </a:cxn>
                  <a:cxn ang="0">
                    <a:pos x="5637" y="21"/>
                  </a:cxn>
                  <a:cxn ang="0">
                    <a:pos x="5674" y="44"/>
                  </a:cxn>
                  <a:cxn ang="0">
                    <a:pos x="5707" y="77"/>
                  </a:cxn>
                  <a:cxn ang="0">
                    <a:pos x="5730" y="114"/>
                  </a:cxn>
                  <a:cxn ang="0">
                    <a:pos x="5746" y="159"/>
                  </a:cxn>
                  <a:cxn ang="0">
                    <a:pos x="5751" y="205"/>
                  </a:cxn>
                  <a:cxn ang="0">
                    <a:pos x="5751" y="3589"/>
                  </a:cxn>
                  <a:cxn ang="0">
                    <a:pos x="5746" y="3636"/>
                  </a:cxn>
                  <a:cxn ang="0">
                    <a:pos x="5730" y="3680"/>
                  </a:cxn>
                  <a:cxn ang="0">
                    <a:pos x="5707" y="3718"/>
                  </a:cxn>
                  <a:cxn ang="0">
                    <a:pos x="5674" y="3750"/>
                  </a:cxn>
                  <a:cxn ang="0">
                    <a:pos x="5637" y="3774"/>
                  </a:cxn>
                  <a:cxn ang="0">
                    <a:pos x="5593" y="3790"/>
                  </a:cxn>
                  <a:cxn ang="0">
                    <a:pos x="5546" y="3795"/>
                  </a:cxn>
                  <a:cxn ang="0">
                    <a:pos x="205" y="3795"/>
                  </a:cxn>
                  <a:cxn ang="0">
                    <a:pos x="158" y="3790"/>
                  </a:cxn>
                  <a:cxn ang="0">
                    <a:pos x="114" y="3774"/>
                  </a:cxn>
                  <a:cxn ang="0">
                    <a:pos x="77" y="3750"/>
                  </a:cxn>
                  <a:cxn ang="0">
                    <a:pos x="44" y="3718"/>
                  </a:cxn>
                  <a:cxn ang="0">
                    <a:pos x="21" y="3680"/>
                  </a:cxn>
                  <a:cxn ang="0">
                    <a:pos x="5" y="3636"/>
                  </a:cxn>
                  <a:cxn ang="0">
                    <a:pos x="0" y="3589"/>
                  </a:cxn>
                  <a:cxn ang="0">
                    <a:pos x="0" y="205"/>
                  </a:cxn>
                  <a:cxn ang="0">
                    <a:pos x="5" y="159"/>
                  </a:cxn>
                  <a:cxn ang="0">
                    <a:pos x="21" y="114"/>
                  </a:cxn>
                  <a:cxn ang="0">
                    <a:pos x="44" y="77"/>
                  </a:cxn>
                  <a:cxn ang="0">
                    <a:pos x="77" y="44"/>
                  </a:cxn>
                  <a:cxn ang="0">
                    <a:pos x="114" y="21"/>
                  </a:cxn>
                  <a:cxn ang="0">
                    <a:pos x="158" y="5"/>
                  </a:cxn>
                  <a:cxn ang="0">
                    <a:pos x="205" y="0"/>
                  </a:cxn>
                </a:cxnLst>
                <a:rect l="0" t="0" r="r" b="b"/>
                <a:pathLst>
                  <a:path w="5751" h="3795">
                    <a:moveTo>
                      <a:pt x="205" y="0"/>
                    </a:moveTo>
                    <a:lnTo>
                      <a:pt x="5546" y="0"/>
                    </a:lnTo>
                    <a:lnTo>
                      <a:pt x="5593" y="5"/>
                    </a:lnTo>
                    <a:lnTo>
                      <a:pt x="5637" y="21"/>
                    </a:lnTo>
                    <a:lnTo>
                      <a:pt x="5674" y="44"/>
                    </a:lnTo>
                    <a:lnTo>
                      <a:pt x="5707" y="77"/>
                    </a:lnTo>
                    <a:lnTo>
                      <a:pt x="5730" y="114"/>
                    </a:lnTo>
                    <a:lnTo>
                      <a:pt x="5746" y="159"/>
                    </a:lnTo>
                    <a:lnTo>
                      <a:pt x="5751" y="205"/>
                    </a:lnTo>
                    <a:lnTo>
                      <a:pt x="5751" y="3589"/>
                    </a:lnTo>
                    <a:lnTo>
                      <a:pt x="5746" y="3636"/>
                    </a:lnTo>
                    <a:lnTo>
                      <a:pt x="5730" y="3680"/>
                    </a:lnTo>
                    <a:lnTo>
                      <a:pt x="5707" y="3718"/>
                    </a:lnTo>
                    <a:lnTo>
                      <a:pt x="5674" y="3750"/>
                    </a:lnTo>
                    <a:lnTo>
                      <a:pt x="5637" y="3774"/>
                    </a:lnTo>
                    <a:lnTo>
                      <a:pt x="5593" y="3790"/>
                    </a:lnTo>
                    <a:lnTo>
                      <a:pt x="5546" y="3795"/>
                    </a:lnTo>
                    <a:lnTo>
                      <a:pt x="205" y="3795"/>
                    </a:lnTo>
                    <a:lnTo>
                      <a:pt x="158" y="3790"/>
                    </a:lnTo>
                    <a:lnTo>
                      <a:pt x="114" y="3774"/>
                    </a:lnTo>
                    <a:lnTo>
                      <a:pt x="77" y="3750"/>
                    </a:lnTo>
                    <a:lnTo>
                      <a:pt x="44" y="3718"/>
                    </a:lnTo>
                    <a:lnTo>
                      <a:pt x="21" y="3680"/>
                    </a:lnTo>
                    <a:lnTo>
                      <a:pt x="5" y="3636"/>
                    </a:lnTo>
                    <a:lnTo>
                      <a:pt x="0" y="3589"/>
                    </a:lnTo>
                    <a:lnTo>
                      <a:pt x="0" y="205"/>
                    </a:lnTo>
                    <a:lnTo>
                      <a:pt x="5" y="159"/>
                    </a:lnTo>
                    <a:lnTo>
                      <a:pt x="21" y="114"/>
                    </a:lnTo>
                    <a:lnTo>
                      <a:pt x="44" y="77"/>
                    </a:lnTo>
                    <a:lnTo>
                      <a:pt x="77" y="44"/>
                    </a:lnTo>
                    <a:lnTo>
                      <a:pt x="114" y="21"/>
                    </a:lnTo>
                    <a:lnTo>
                      <a:pt x="158" y="5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"/>
              <p:cNvSpPr>
                <a:spLocks/>
              </p:cNvSpPr>
              <p:nvPr/>
            </p:nvSpPr>
            <p:spPr bwMode="auto">
              <a:xfrm>
                <a:off x="5960643" y="1447800"/>
                <a:ext cx="3036985" cy="3808777"/>
              </a:xfrm>
              <a:custGeom>
                <a:avLst/>
                <a:gdLst/>
                <a:ahLst/>
                <a:cxnLst>
                  <a:cxn ang="0">
                    <a:pos x="1925" y="0"/>
                  </a:cxn>
                  <a:cxn ang="0">
                    <a:pos x="2821" y="0"/>
                  </a:cxn>
                  <a:cxn ang="0">
                    <a:pos x="2868" y="5"/>
                  </a:cxn>
                  <a:cxn ang="0">
                    <a:pos x="2912" y="21"/>
                  </a:cxn>
                  <a:cxn ang="0">
                    <a:pos x="2949" y="44"/>
                  </a:cxn>
                  <a:cxn ang="0">
                    <a:pos x="2982" y="77"/>
                  </a:cxn>
                  <a:cxn ang="0">
                    <a:pos x="3005" y="114"/>
                  </a:cxn>
                  <a:cxn ang="0">
                    <a:pos x="3021" y="159"/>
                  </a:cxn>
                  <a:cxn ang="0">
                    <a:pos x="3026" y="205"/>
                  </a:cxn>
                  <a:cxn ang="0">
                    <a:pos x="3026" y="3589"/>
                  </a:cxn>
                  <a:cxn ang="0">
                    <a:pos x="3021" y="3636"/>
                  </a:cxn>
                  <a:cxn ang="0">
                    <a:pos x="3005" y="3680"/>
                  </a:cxn>
                  <a:cxn ang="0">
                    <a:pos x="2982" y="3718"/>
                  </a:cxn>
                  <a:cxn ang="0">
                    <a:pos x="2949" y="3750"/>
                  </a:cxn>
                  <a:cxn ang="0">
                    <a:pos x="2912" y="3774"/>
                  </a:cxn>
                  <a:cxn ang="0">
                    <a:pos x="2868" y="3790"/>
                  </a:cxn>
                  <a:cxn ang="0">
                    <a:pos x="2821" y="3795"/>
                  </a:cxn>
                  <a:cxn ang="0">
                    <a:pos x="0" y="3795"/>
                  </a:cxn>
                  <a:cxn ang="0">
                    <a:pos x="1925" y="0"/>
                  </a:cxn>
                </a:cxnLst>
                <a:rect l="0" t="0" r="r" b="b"/>
                <a:pathLst>
                  <a:path w="3026" h="3795">
                    <a:moveTo>
                      <a:pt x="1925" y="0"/>
                    </a:moveTo>
                    <a:lnTo>
                      <a:pt x="2821" y="0"/>
                    </a:lnTo>
                    <a:lnTo>
                      <a:pt x="2868" y="5"/>
                    </a:lnTo>
                    <a:lnTo>
                      <a:pt x="2912" y="21"/>
                    </a:lnTo>
                    <a:lnTo>
                      <a:pt x="2949" y="44"/>
                    </a:lnTo>
                    <a:lnTo>
                      <a:pt x="2982" y="77"/>
                    </a:lnTo>
                    <a:lnTo>
                      <a:pt x="3005" y="114"/>
                    </a:lnTo>
                    <a:lnTo>
                      <a:pt x="3021" y="159"/>
                    </a:lnTo>
                    <a:lnTo>
                      <a:pt x="3026" y="205"/>
                    </a:lnTo>
                    <a:lnTo>
                      <a:pt x="3026" y="3589"/>
                    </a:lnTo>
                    <a:lnTo>
                      <a:pt x="3021" y="3636"/>
                    </a:lnTo>
                    <a:lnTo>
                      <a:pt x="3005" y="3680"/>
                    </a:lnTo>
                    <a:lnTo>
                      <a:pt x="2982" y="3718"/>
                    </a:lnTo>
                    <a:lnTo>
                      <a:pt x="2949" y="3750"/>
                    </a:lnTo>
                    <a:lnTo>
                      <a:pt x="2912" y="3774"/>
                    </a:lnTo>
                    <a:lnTo>
                      <a:pt x="2868" y="3790"/>
                    </a:lnTo>
                    <a:lnTo>
                      <a:pt x="2821" y="3795"/>
                    </a:lnTo>
                    <a:lnTo>
                      <a:pt x="0" y="3795"/>
                    </a:lnTo>
                    <a:lnTo>
                      <a:pt x="192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8000"/>
                    </a:schemeClr>
                  </a:gs>
                  <a:gs pos="20000">
                    <a:schemeClr val="bg1">
                      <a:lumMod val="95000"/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3473647" y="1714766"/>
                <a:ext cx="5265044" cy="3299937"/>
              </a:xfrm>
              <a:prstGeom prst="rect">
                <a:avLst/>
              </a:prstGeom>
              <a:gradFill flip="none" rotWithShape="1">
                <a:gsLst>
                  <a:gs pos="38000">
                    <a:srgbClr val="0070C0"/>
                  </a:gs>
                  <a:gs pos="50000">
                    <a:srgbClr val="0070C0"/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2" name="Group 18"/>
              <p:cNvGrpSpPr/>
              <p:nvPr/>
            </p:nvGrpSpPr>
            <p:grpSpPr>
              <a:xfrm>
                <a:off x="2261262" y="5237508"/>
                <a:ext cx="7707880" cy="283024"/>
                <a:chOff x="2284412" y="5466108"/>
                <a:chExt cx="7707880" cy="283024"/>
              </a:xfrm>
            </p:grpSpPr>
            <p:grpSp>
              <p:nvGrpSpPr>
                <p:cNvPr id="34" name="Group 17"/>
                <p:cNvGrpSpPr/>
                <p:nvPr/>
              </p:nvGrpSpPr>
              <p:grpSpPr>
                <a:xfrm>
                  <a:off x="2284412" y="5466108"/>
                  <a:ext cx="7707880" cy="171682"/>
                  <a:chOff x="2284412" y="5466108"/>
                  <a:chExt cx="7707880" cy="171682"/>
                </a:xfrm>
              </p:grpSpPr>
              <p:sp>
                <p:nvSpPr>
                  <p:cNvPr id="3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284412" y="5466108"/>
                    <a:ext cx="7707880" cy="17061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7000">
                        <a:srgbClr val="E3ECED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Rectangle 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3427412" y="5467173"/>
                    <a:ext cx="6564880" cy="17061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7000">
                        <a:srgbClr val="E3ECED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" name="Freeform 8"/>
                <p:cNvSpPr>
                  <a:spLocks/>
                </p:cNvSpPr>
                <p:nvPr/>
              </p:nvSpPr>
              <p:spPr bwMode="auto">
                <a:xfrm>
                  <a:off x="2284412" y="5636725"/>
                  <a:ext cx="7707880" cy="11240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680" y="0"/>
                    </a:cxn>
                    <a:cxn ang="0">
                      <a:pos x="7624" y="35"/>
                    </a:cxn>
                    <a:cxn ang="0">
                      <a:pos x="7568" y="61"/>
                    </a:cxn>
                    <a:cxn ang="0">
                      <a:pos x="7513" y="82"/>
                    </a:cxn>
                    <a:cxn ang="0">
                      <a:pos x="7461" y="96"/>
                    </a:cxn>
                    <a:cxn ang="0">
                      <a:pos x="7415" y="103"/>
                    </a:cxn>
                    <a:cxn ang="0">
                      <a:pos x="7375" y="108"/>
                    </a:cxn>
                    <a:cxn ang="0">
                      <a:pos x="7345" y="110"/>
                    </a:cxn>
                    <a:cxn ang="0">
                      <a:pos x="7317" y="110"/>
                    </a:cxn>
                    <a:cxn ang="0">
                      <a:pos x="349" y="112"/>
                    </a:cxn>
                    <a:cxn ang="0">
                      <a:pos x="279" y="108"/>
                    </a:cxn>
                    <a:cxn ang="0">
                      <a:pos x="216" y="98"/>
                    </a:cxn>
                    <a:cxn ang="0">
                      <a:pos x="160" y="84"/>
                    </a:cxn>
                    <a:cxn ang="0">
                      <a:pos x="111" y="66"/>
                    </a:cxn>
                    <a:cxn ang="0">
                      <a:pos x="72" y="47"/>
                    </a:cxn>
                    <a:cxn ang="0">
                      <a:pos x="42" y="28"/>
                    </a:cxn>
                    <a:cxn ang="0">
                      <a:pos x="18" y="14"/>
                    </a:cxn>
                    <a:cxn ang="0">
                      <a:pos x="4" y="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680" h="112">
                      <a:moveTo>
                        <a:pt x="0" y="0"/>
                      </a:moveTo>
                      <a:lnTo>
                        <a:pt x="7680" y="0"/>
                      </a:lnTo>
                      <a:lnTo>
                        <a:pt x="7624" y="35"/>
                      </a:lnTo>
                      <a:lnTo>
                        <a:pt x="7568" y="61"/>
                      </a:lnTo>
                      <a:lnTo>
                        <a:pt x="7513" y="82"/>
                      </a:lnTo>
                      <a:lnTo>
                        <a:pt x="7461" y="96"/>
                      </a:lnTo>
                      <a:lnTo>
                        <a:pt x="7415" y="103"/>
                      </a:lnTo>
                      <a:lnTo>
                        <a:pt x="7375" y="108"/>
                      </a:lnTo>
                      <a:lnTo>
                        <a:pt x="7345" y="110"/>
                      </a:lnTo>
                      <a:lnTo>
                        <a:pt x="7317" y="110"/>
                      </a:lnTo>
                      <a:lnTo>
                        <a:pt x="349" y="112"/>
                      </a:lnTo>
                      <a:lnTo>
                        <a:pt x="279" y="108"/>
                      </a:lnTo>
                      <a:lnTo>
                        <a:pt x="216" y="98"/>
                      </a:lnTo>
                      <a:lnTo>
                        <a:pt x="160" y="84"/>
                      </a:lnTo>
                      <a:lnTo>
                        <a:pt x="111" y="66"/>
                      </a:lnTo>
                      <a:lnTo>
                        <a:pt x="72" y="47"/>
                      </a:lnTo>
                      <a:lnTo>
                        <a:pt x="42" y="28"/>
                      </a:lnTo>
                      <a:lnTo>
                        <a:pt x="18" y="14"/>
                      </a:lnTo>
                      <a:lnTo>
                        <a:pt x="4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"/>
                <p:cNvSpPr>
                  <a:spLocks/>
                </p:cNvSpPr>
                <p:nvPr/>
              </p:nvSpPr>
              <p:spPr bwMode="auto">
                <a:xfrm>
                  <a:off x="5598399" y="5466108"/>
                  <a:ext cx="1051804" cy="11039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48" y="0"/>
                    </a:cxn>
                    <a:cxn ang="0">
                      <a:pos x="1048" y="42"/>
                    </a:cxn>
                    <a:cxn ang="0">
                      <a:pos x="1043" y="68"/>
                    </a:cxn>
                    <a:cxn ang="0">
                      <a:pos x="1027" y="91"/>
                    </a:cxn>
                    <a:cxn ang="0">
                      <a:pos x="1006" y="105"/>
                    </a:cxn>
                    <a:cxn ang="0">
                      <a:pos x="978" y="110"/>
                    </a:cxn>
                    <a:cxn ang="0">
                      <a:pos x="68" y="110"/>
                    </a:cxn>
                    <a:cxn ang="0">
                      <a:pos x="42" y="105"/>
                    </a:cxn>
                    <a:cxn ang="0">
                      <a:pos x="19" y="91"/>
                    </a:cxn>
                    <a:cxn ang="0">
                      <a:pos x="5" y="68"/>
                    </a:cxn>
                    <a:cxn ang="0">
                      <a:pos x="0" y="4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48" h="110">
                      <a:moveTo>
                        <a:pt x="0" y="0"/>
                      </a:moveTo>
                      <a:lnTo>
                        <a:pt x="1048" y="0"/>
                      </a:lnTo>
                      <a:lnTo>
                        <a:pt x="1048" y="42"/>
                      </a:lnTo>
                      <a:lnTo>
                        <a:pt x="1043" y="68"/>
                      </a:lnTo>
                      <a:lnTo>
                        <a:pt x="1027" y="91"/>
                      </a:lnTo>
                      <a:lnTo>
                        <a:pt x="1006" y="105"/>
                      </a:lnTo>
                      <a:lnTo>
                        <a:pt x="978" y="110"/>
                      </a:lnTo>
                      <a:lnTo>
                        <a:pt x="68" y="110"/>
                      </a:lnTo>
                      <a:lnTo>
                        <a:pt x="42" y="105"/>
                      </a:lnTo>
                      <a:lnTo>
                        <a:pt x="19" y="91"/>
                      </a:lnTo>
                      <a:lnTo>
                        <a:pt x="5" y="68"/>
                      </a:lnTo>
                      <a:lnTo>
                        <a:pt x="0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  <a:effectLst>
                  <a:innerShdw blurRad="63500" dist="50800" dir="5400000">
                    <a:prstClr val="black">
                      <a:alpha val="29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Oval 32"/>
              <p:cNvSpPr/>
              <p:nvPr/>
            </p:nvSpPr>
            <p:spPr>
              <a:xfrm>
                <a:off x="6073149" y="1559221"/>
                <a:ext cx="62900" cy="629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672239" y="2085633"/>
              <a:ext cx="3530461" cy="65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here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960812" y="2119576"/>
              <a:ext cx="518885" cy="475343"/>
              <a:chOff x="4252686" y="2191656"/>
              <a:chExt cx="518885" cy="47534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52686" y="2191656"/>
                <a:ext cx="493485" cy="475343"/>
                <a:chOff x="4252686" y="2191656"/>
                <a:chExt cx="493485" cy="475343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4252686" y="2191656"/>
                  <a:ext cx="493485" cy="475343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>
                  <a:innerShdw blurRad="152400">
                    <a:prstClr val="black">
                      <a:alpha val="67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294432" y="2220280"/>
                  <a:ext cx="404878" cy="38999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alpha val="56000"/>
                      </a:schemeClr>
                    </a:gs>
                    <a:gs pos="17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Freeform 24"/>
              <p:cNvSpPr/>
              <p:nvPr/>
            </p:nvSpPr>
            <p:spPr>
              <a:xfrm>
                <a:off x="4370840" y="2278742"/>
                <a:ext cx="400731" cy="214086"/>
              </a:xfrm>
              <a:custGeom>
                <a:avLst/>
                <a:gdLst>
                  <a:gd name="connsiteX0" fmla="*/ 0 w 653143"/>
                  <a:gd name="connsiteY0" fmla="*/ 246743 h 403981"/>
                  <a:gd name="connsiteX1" fmla="*/ 130629 w 653143"/>
                  <a:gd name="connsiteY1" fmla="*/ 362857 h 403981"/>
                  <a:gd name="connsiteX2" fmla="*/ 653143 w 653143"/>
                  <a:gd name="connsiteY2" fmla="*/ 0 h 403981"/>
                  <a:gd name="connsiteX0" fmla="*/ 0 w 653143"/>
                  <a:gd name="connsiteY0" fmla="*/ 246743 h 403981"/>
                  <a:gd name="connsiteX1" fmla="*/ 130629 w 653143"/>
                  <a:gd name="connsiteY1" fmla="*/ 362857 h 403981"/>
                  <a:gd name="connsiteX2" fmla="*/ 653143 w 653143"/>
                  <a:gd name="connsiteY2" fmla="*/ 0 h 403981"/>
                  <a:gd name="connsiteX0" fmla="*/ 0 w 653143"/>
                  <a:gd name="connsiteY0" fmla="*/ 246743 h 362857"/>
                  <a:gd name="connsiteX1" fmla="*/ 130629 w 653143"/>
                  <a:gd name="connsiteY1" fmla="*/ 362857 h 362857"/>
                  <a:gd name="connsiteX2" fmla="*/ 653143 w 653143"/>
                  <a:gd name="connsiteY2" fmla="*/ 0 h 362857"/>
                  <a:gd name="connsiteX0" fmla="*/ 0 w 400731"/>
                  <a:gd name="connsiteY0" fmla="*/ 97972 h 214086"/>
                  <a:gd name="connsiteX1" fmla="*/ 130629 w 400731"/>
                  <a:gd name="connsiteY1" fmla="*/ 214086 h 214086"/>
                  <a:gd name="connsiteX2" fmla="*/ 400731 w 400731"/>
                  <a:gd name="connsiteY2" fmla="*/ 0 h 21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0731" h="214086">
                    <a:moveTo>
                      <a:pt x="0" y="97972"/>
                    </a:moveTo>
                    <a:lnTo>
                      <a:pt x="130629" y="214086"/>
                    </a:lnTo>
                    <a:lnTo>
                      <a:pt x="400731" y="0"/>
                    </a:lnTo>
                  </a:path>
                </a:pathLst>
              </a:custGeom>
              <a:ln w="762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960812" y="2778603"/>
              <a:ext cx="518885" cy="475343"/>
              <a:chOff x="4252686" y="2191656"/>
              <a:chExt cx="518885" cy="47534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252686" y="2191656"/>
                <a:ext cx="493485" cy="475343"/>
                <a:chOff x="4252686" y="2191656"/>
                <a:chExt cx="493485" cy="47534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4252686" y="2191656"/>
                  <a:ext cx="493485" cy="475343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>
                  <a:innerShdw blurRad="152400">
                    <a:prstClr val="black">
                      <a:alpha val="67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4294432" y="2220280"/>
                  <a:ext cx="404878" cy="38999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alpha val="56000"/>
                      </a:schemeClr>
                    </a:gs>
                    <a:gs pos="17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Freeform 20"/>
              <p:cNvSpPr/>
              <p:nvPr/>
            </p:nvSpPr>
            <p:spPr>
              <a:xfrm>
                <a:off x="4370840" y="2278742"/>
                <a:ext cx="400731" cy="214086"/>
              </a:xfrm>
              <a:custGeom>
                <a:avLst/>
                <a:gdLst>
                  <a:gd name="connsiteX0" fmla="*/ 0 w 653143"/>
                  <a:gd name="connsiteY0" fmla="*/ 246743 h 403981"/>
                  <a:gd name="connsiteX1" fmla="*/ 130629 w 653143"/>
                  <a:gd name="connsiteY1" fmla="*/ 362857 h 403981"/>
                  <a:gd name="connsiteX2" fmla="*/ 653143 w 653143"/>
                  <a:gd name="connsiteY2" fmla="*/ 0 h 403981"/>
                  <a:gd name="connsiteX0" fmla="*/ 0 w 653143"/>
                  <a:gd name="connsiteY0" fmla="*/ 246743 h 403981"/>
                  <a:gd name="connsiteX1" fmla="*/ 130629 w 653143"/>
                  <a:gd name="connsiteY1" fmla="*/ 362857 h 403981"/>
                  <a:gd name="connsiteX2" fmla="*/ 653143 w 653143"/>
                  <a:gd name="connsiteY2" fmla="*/ 0 h 403981"/>
                  <a:gd name="connsiteX0" fmla="*/ 0 w 653143"/>
                  <a:gd name="connsiteY0" fmla="*/ 246743 h 362857"/>
                  <a:gd name="connsiteX1" fmla="*/ 130629 w 653143"/>
                  <a:gd name="connsiteY1" fmla="*/ 362857 h 362857"/>
                  <a:gd name="connsiteX2" fmla="*/ 653143 w 653143"/>
                  <a:gd name="connsiteY2" fmla="*/ 0 h 362857"/>
                  <a:gd name="connsiteX0" fmla="*/ 0 w 400731"/>
                  <a:gd name="connsiteY0" fmla="*/ 97972 h 214086"/>
                  <a:gd name="connsiteX1" fmla="*/ 130629 w 400731"/>
                  <a:gd name="connsiteY1" fmla="*/ 214086 h 214086"/>
                  <a:gd name="connsiteX2" fmla="*/ 400731 w 400731"/>
                  <a:gd name="connsiteY2" fmla="*/ 0 h 21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0731" h="214086">
                    <a:moveTo>
                      <a:pt x="0" y="97972"/>
                    </a:moveTo>
                    <a:lnTo>
                      <a:pt x="130629" y="214086"/>
                    </a:lnTo>
                    <a:lnTo>
                      <a:pt x="400731" y="0"/>
                    </a:lnTo>
                  </a:path>
                </a:pathLst>
              </a:custGeom>
              <a:ln w="762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960812" y="3437630"/>
              <a:ext cx="493485" cy="475343"/>
              <a:chOff x="4252686" y="2191656"/>
              <a:chExt cx="493485" cy="47534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252686" y="2191656"/>
                <a:ext cx="493485" cy="475343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innerShdw blurRad="152400">
                  <a:prstClr val="black">
                    <a:alpha val="6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294432" y="2220280"/>
                <a:ext cx="404878" cy="38999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alpha val="56000"/>
                    </a:schemeClr>
                  </a:gs>
                  <a:gs pos="17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960812" y="4096657"/>
              <a:ext cx="518885" cy="475343"/>
              <a:chOff x="4252686" y="2191656"/>
              <a:chExt cx="518885" cy="47534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252686" y="2191656"/>
                <a:ext cx="493485" cy="475343"/>
                <a:chOff x="4252686" y="2191656"/>
                <a:chExt cx="493485" cy="475343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4252686" y="2191656"/>
                  <a:ext cx="493485" cy="475343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>
                  <a:innerShdw blurRad="152400">
                    <a:prstClr val="black">
                      <a:alpha val="67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4294432" y="2220280"/>
                  <a:ext cx="404878" cy="38999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alpha val="56000"/>
                      </a:schemeClr>
                    </a:gs>
                    <a:gs pos="17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Freeform 14"/>
              <p:cNvSpPr/>
              <p:nvPr/>
            </p:nvSpPr>
            <p:spPr>
              <a:xfrm>
                <a:off x="4370840" y="2278742"/>
                <a:ext cx="400731" cy="214086"/>
              </a:xfrm>
              <a:custGeom>
                <a:avLst/>
                <a:gdLst>
                  <a:gd name="connsiteX0" fmla="*/ 0 w 653143"/>
                  <a:gd name="connsiteY0" fmla="*/ 246743 h 403981"/>
                  <a:gd name="connsiteX1" fmla="*/ 130629 w 653143"/>
                  <a:gd name="connsiteY1" fmla="*/ 362857 h 403981"/>
                  <a:gd name="connsiteX2" fmla="*/ 653143 w 653143"/>
                  <a:gd name="connsiteY2" fmla="*/ 0 h 403981"/>
                  <a:gd name="connsiteX0" fmla="*/ 0 w 653143"/>
                  <a:gd name="connsiteY0" fmla="*/ 246743 h 403981"/>
                  <a:gd name="connsiteX1" fmla="*/ 130629 w 653143"/>
                  <a:gd name="connsiteY1" fmla="*/ 362857 h 403981"/>
                  <a:gd name="connsiteX2" fmla="*/ 653143 w 653143"/>
                  <a:gd name="connsiteY2" fmla="*/ 0 h 403981"/>
                  <a:gd name="connsiteX0" fmla="*/ 0 w 653143"/>
                  <a:gd name="connsiteY0" fmla="*/ 246743 h 362857"/>
                  <a:gd name="connsiteX1" fmla="*/ 130629 w 653143"/>
                  <a:gd name="connsiteY1" fmla="*/ 362857 h 362857"/>
                  <a:gd name="connsiteX2" fmla="*/ 653143 w 653143"/>
                  <a:gd name="connsiteY2" fmla="*/ 0 h 362857"/>
                  <a:gd name="connsiteX0" fmla="*/ 0 w 400731"/>
                  <a:gd name="connsiteY0" fmla="*/ 97972 h 214086"/>
                  <a:gd name="connsiteX1" fmla="*/ 130629 w 400731"/>
                  <a:gd name="connsiteY1" fmla="*/ 214086 h 214086"/>
                  <a:gd name="connsiteX2" fmla="*/ 400731 w 400731"/>
                  <a:gd name="connsiteY2" fmla="*/ 0 h 21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0731" h="214086">
                    <a:moveTo>
                      <a:pt x="0" y="97972"/>
                    </a:moveTo>
                    <a:lnTo>
                      <a:pt x="130629" y="214086"/>
                    </a:lnTo>
                    <a:lnTo>
                      <a:pt x="400731" y="0"/>
                    </a:lnTo>
                  </a:path>
                </a:pathLst>
              </a:custGeom>
              <a:ln w="762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672239" y="2722036"/>
              <a:ext cx="4052988" cy="65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72239" y="3358438"/>
              <a:ext cx="3530461" cy="65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here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72239" y="3994841"/>
              <a:ext cx="3416868" cy="65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0" smtClean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 here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9" name="Picture 38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1013114" cy="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76" y="269032"/>
            <a:ext cx="1013114" cy="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98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Competitors Analysis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794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E:\websites\slidehunter\2012beew\psd\logo2012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1013114" cy="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52441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New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ew Them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Diseño predeterminado</vt:lpstr>
      <vt:lpstr>Office Theme</vt:lpstr>
      <vt:lpstr>Marketing Plan</vt:lpstr>
      <vt:lpstr>Executive Summary</vt:lpstr>
      <vt:lpstr>Executive Summary</vt:lpstr>
      <vt:lpstr>Challenges</vt:lpstr>
      <vt:lpstr>SWOT Analysis</vt:lpstr>
      <vt:lpstr>Timeline</vt:lpstr>
      <vt:lpstr>Timeline by Quarters</vt:lpstr>
      <vt:lpstr>Company Analysis</vt:lpstr>
      <vt:lpstr>Competitors Analysis</vt:lpstr>
      <vt:lpstr>Market Segmentation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2014-03-10T20:28:03Z</dcterms:created>
  <dcterms:modified xsi:type="dcterms:W3CDTF">2014-03-10T20:28:04Z</dcterms:modified>
</cp:coreProperties>
</file>