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5"/>
  </p:notesMasterIdLst>
  <p:sldIdLst>
    <p:sldId id="256"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4E4"/>
    <a:srgbClr val="DE0000"/>
    <a:srgbClr val="FF7979"/>
    <a:srgbClr val="8FCFFF"/>
    <a:srgbClr val="3A0000"/>
    <a:srgbClr val="6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053" autoAdjust="0"/>
  </p:normalViewPr>
  <p:slideViewPr>
    <p:cSldViewPr>
      <p:cViewPr varScale="1">
        <p:scale>
          <a:sx n="88" d="100"/>
          <a:sy n="88" d="100"/>
        </p:scale>
        <p:origin x="-1308"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455E88-E0CF-43A9-9457-00C10D893862}" type="datetimeFigureOut">
              <a:rPr lang="en-US" smtClean="0"/>
              <a:t>12/19/2013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1A7FEB9-13B9-4010-A3D3-4260F7AE40FD}" type="slidenum">
              <a:rPr lang="en-US" smtClean="0"/>
              <a:t>‹#›</a:t>
            </a:fld>
            <a:endParaRPr lang="en-US"/>
          </a:p>
        </p:txBody>
      </p:sp>
    </p:spTree>
    <p:extLst>
      <p:ext uri="{BB962C8B-B14F-4D97-AF65-F5344CB8AC3E}">
        <p14:creationId xmlns:p14="http://schemas.microsoft.com/office/powerpoint/2010/main" val="2122541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You can remove this slide if you need. But we will strongly appreciate that you help us to spread the voice and let your colleagues and audience to download our free templates.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Here are a free resources: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Prepare your presentations: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SlideHunter.com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download free templates for your presentations.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mn-lt"/>
                <a:ea typeface="+mn-ea"/>
                <a:cs typeface="+mn-cs"/>
              </a:rPr>
              <a:t>Share online: </a:t>
            </a:r>
            <a:r>
              <a:rPr kumimoji="0" lang="en-US" sz="1200" b="1" i="0" u="none" strike="noStrike" kern="1200" cap="none" spc="0" normalizeH="0" baseline="0" noProof="0" dirty="0" smtClean="0">
                <a:ln>
                  <a:noFill/>
                </a:ln>
                <a:solidFill>
                  <a:prstClr val="black"/>
                </a:solidFill>
                <a:effectLst/>
                <a:uLnTx/>
                <a:uFillTx/>
                <a:latin typeface="+mn-lt"/>
                <a:ea typeface="+mn-ea"/>
                <a:cs typeface="+mn-cs"/>
              </a:rPr>
              <a:t>SlideOnline.com</a:t>
            </a:r>
            <a:r>
              <a:rPr kumimoji="0" lang="en-US" sz="1200" b="0" i="0" u="none" strike="noStrike" kern="1200" cap="none" spc="0" normalizeH="0" baseline="0" noProof="0" dirty="0" smtClean="0">
                <a:ln>
                  <a:noFill/>
                </a:ln>
                <a:solidFill>
                  <a:prstClr val="black"/>
                </a:solidFill>
                <a:effectLst/>
                <a:uLnTx/>
                <a:uFillTx/>
                <a:latin typeface="+mn-lt"/>
                <a:ea typeface="+mn-ea"/>
                <a:cs typeface="+mn-cs"/>
              </a:rPr>
              <a:t> lets you upload presentations for free.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smtClean="0">
              <a:ln>
                <a:noFill/>
              </a:ln>
              <a:solidFill>
                <a:prstClr val="black"/>
              </a:solidFill>
              <a:effectLst/>
              <a:uLnTx/>
              <a:uFillTx/>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8A110D24-4438-4568-9284-030E8BE8FE3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67900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D7A9093-D256-416E-AF62-A19111879C77}"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3233571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A9093-D256-416E-AF62-A19111879C77}"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5175588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A9093-D256-416E-AF62-A19111879C77}"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532766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88332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12303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81530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415334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92542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lowchart: Process 4"/>
          <p:cNvSpPr/>
          <p:nvPr userDrawn="1"/>
        </p:nvSpPr>
        <p:spPr>
          <a:xfrm>
            <a:off x="0" y="3310388"/>
            <a:ext cx="9144000" cy="3547612"/>
          </a:xfrm>
          <a:custGeom>
            <a:avLst/>
            <a:gdLst/>
            <a:ahLst/>
            <a:cxnLst/>
            <a:rect l="l" t="t" r="r" b="b"/>
            <a:pathLst>
              <a:path w="9144000" h="3547612">
                <a:moveTo>
                  <a:pt x="1714500" y="1396"/>
                </a:moveTo>
                <a:cubicBezTo>
                  <a:pt x="4191000" y="-30749"/>
                  <a:pt x="6667500" y="506955"/>
                  <a:pt x="9144000" y="132900"/>
                </a:cubicBezTo>
                <a:lnTo>
                  <a:pt x="9144000" y="3547612"/>
                </a:lnTo>
                <a:lnTo>
                  <a:pt x="0" y="3547612"/>
                </a:lnTo>
                <a:lnTo>
                  <a:pt x="0" y="132900"/>
                </a:lnTo>
                <a:cubicBezTo>
                  <a:pt x="571500" y="46580"/>
                  <a:pt x="1143000" y="8815"/>
                  <a:pt x="1714500" y="1396"/>
                </a:cubicBezTo>
                <a:close/>
              </a:path>
            </a:pathLst>
          </a:custGeom>
          <a:gradFill>
            <a:gsLst>
              <a:gs pos="0">
                <a:srgbClr val="B9EDFF"/>
              </a:gs>
              <a:gs pos="24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1"/>
          <p:cNvSpPr>
            <a:spLocks noGrp="1"/>
          </p:cNvSpPr>
          <p:nvPr>
            <p:ph type="title"/>
          </p:nvPr>
        </p:nvSpPr>
        <p:spPr>
          <a:xfrm>
            <a:off x="457200" y="274638"/>
            <a:ext cx="8229600" cy="792162"/>
          </a:xfrm>
        </p:spPr>
        <p:txBody>
          <a:bodyPr>
            <a:normAutofit/>
          </a:bodyPr>
          <a:lstStyle>
            <a:lvl1pPr algn="l">
              <a:defRPr sz="3600">
                <a:latin typeface="+mj-lt"/>
                <a:cs typeface="Segoe UI Semilight" pitchFamily="34" charset="0"/>
              </a:defRPr>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12105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lowchart: Process 4"/>
          <p:cNvSpPr/>
          <p:nvPr userDrawn="1"/>
        </p:nvSpPr>
        <p:spPr>
          <a:xfrm>
            <a:off x="0" y="2209800"/>
            <a:ext cx="9144000" cy="4648200"/>
          </a:xfrm>
          <a:custGeom>
            <a:avLst/>
            <a:gdLst/>
            <a:ahLst/>
            <a:cxnLst/>
            <a:rect l="l" t="t" r="r" b="b"/>
            <a:pathLst>
              <a:path w="9144000" h="3547612">
                <a:moveTo>
                  <a:pt x="1714500" y="1396"/>
                </a:moveTo>
                <a:cubicBezTo>
                  <a:pt x="4191000" y="-30749"/>
                  <a:pt x="6667500" y="506955"/>
                  <a:pt x="9144000" y="132900"/>
                </a:cubicBezTo>
                <a:lnTo>
                  <a:pt x="9144000" y="3547612"/>
                </a:lnTo>
                <a:lnTo>
                  <a:pt x="0" y="3547612"/>
                </a:lnTo>
                <a:lnTo>
                  <a:pt x="0" y="132900"/>
                </a:lnTo>
                <a:cubicBezTo>
                  <a:pt x="571500" y="46580"/>
                  <a:pt x="1143000" y="8815"/>
                  <a:pt x="1714500" y="1396"/>
                </a:cubicBezTo>
                <a:close/>
              </a:path>
            </a:pathLst>
          </a:custGeom>
          <a:gradFill>
            <a:gsLst>
              <a:gs pos="0">
                <a:schemeClr val="bg1">
                  <a:lumMod val="85000"/>
                </a:schemeClr>
              </a:gs>
              <a:gs pos="38000">
                <a:schemeClr val="bg1"/>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Date Placeholder 1"/>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7165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877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D7A9093-D256-416E-AF62-A19111879C77}"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5415175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833007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8185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00591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D7A9093-D256-416E-AF62-A19111879C77}" type="datetimeFigureOut">
              <a:rPr lang="en-US" smtClean="0"/>
              <a:t>12/19/2013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230693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D7A9093-D256-416E-AF62-A19111879C77}" type="datetimeFigureOut">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1707776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D7A9093-D256-416E-AF62-A19111879C77}" type="datetimeFigureOut">
              <a:rPr lang="en-US" smtClean="0"/>
              <a:t>12/19/2013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4111518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a:gsLst>
            <a:gs pos="50000">
              <a:schemeClr val="bg1">
                <a:lumMod val="95000"/>
              </a:schemeClr>
            </a:gs>
            <a:gs pos="0">
              <a:schemeClr val="bg1">
                <a:lumMod val="65000"/>
              </a:schemeClr>
            </a:gs>
            <a:gs pos="100000">
              <a:schemeClr val="bg1">
                <a:lumMod val="65000"/>
              </a:schemeClr>
            </a:gs>
          </a:gsLst>
          <a:lin ang="54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229600" cy="868362"/>
          </a:xfrm>
        </p:spPr>
        <p:txBody>
          <a:bodyPr/>
          <a:lstStyle>
            <a:lvl1pPr algn="l">
              <a:defRPr b="1"/>
            </a:lvl1p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D7A9093-D256-416E-AF62-A19111879C77}" type="datetimeFigureOut">
              <a:rPr lang="en-US" smtClean="0"/>
              <a:t>12/19/2013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2916148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7A9093-D256-416E-AF62-A19111879C77}" type="datetimeFigureOut">
              <a:rPr lang="en-US" smtClean="0"/>
              <a:t>12/19/2013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3209271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7A9093-D256-416E-AF62-A19111879C77}" type="datetimeFigureOut">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3214277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D7A9093-D256-416E-AF62-A19111879C77}" type="datetimeFigureOut">
              <a:rPr lang="en-US" smtClean="0"/>
              <a:t>12/19/2013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673055-62D7-42FA-B431-BA25753A8381}" type="slidenum">
              <a:rPr lang="en-US" smtClean="0"/>
              <a:t>‹#›</a:t>
            </a:fld>
            <a:endParaRPr lang="en-US"/>
          </a:p>
        </p:txBody>
      </p:sp>
    </p:spTree>
    <p:extLst>
      <p:ext uri="{BB962C8B-B14F-4D97-AF65-F5344CB8AC3E}">
        <p14:creationId xmlns:p14="http://schemas.microsoft.com/office/powerpoint/2010/main" val="706692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A9093-D256-416E-AF62-A19111879C77}" type="datetimeFigureOut">
              <a:rPr lang="en-US" smtClean="0"/>
              <a:t>12/19/2013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673055-62D7-42FA-B431-BA25753A8381}" type="slidenum">
              <a:rPr lang="en-US" smtClean="0"/>
              <a:t>‹#›</a:t>
            </a:fld>
            <a:endParaRPr lang="en-US"/>
          </a:p>
        </p:txBody>
      </p:sp>
    </p:spTree>
    <p:extLst>
      <p:ext uri="{BB962C8B-B14F-4D97-AF65-F5344CB8AC3E}">
        <p14:creationId xmlns:p14="http://schemas.microsoft.com/office/powerpoint/2010/main" val="16806470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1D8AEF-F37A-43DF-BA7A-DFE2A0BAE5CB}" type="datetimeFigureOut">
              <a:rPr lang="en-US" smtClean="0">
                <a:solidFill>
                  <a:prstClr val="black">
                    <a:tint val="75000"/>
                  </a:prstClr>
                </a:solidFill>
              </a:rPr>
              <a:pPr/>
              <a:t>12/19/2013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A831E-B9AE-4E96-8DDD-77E2188DC83F}"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10556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lidehunter.com/"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http://twitter.com/slideh" TargetMode="External"/><Relationship Id="rId7" Type="http://schemas.openxmlformats.org/officeDocument/2006/relationships/hyperlink" Target="http://slidehunter.com/"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hyperlink" Target="http://slideonline.com/" TargetMode="External"/><Relationship Id="rId5" Type="http://schemas.openxmlformats.org/officeDocument/2006/relationships/image" Target="../media/image2.png"/><Relationship Id="rId4" Type="http://schemas.openxmlformats.org/officeDocument/2006/relationships/hyperlink" Target="http://www.slidehunter.com/" TargetMode="External"/><Relationship Id="rId9"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50000">
              <a:schemeClr val="bg1">
                <a:lumMod val="95000"/>
              </a:schemeClr>
            </a:gs>
            <a:gs pos="0">
              <a:schemeClr val="bg1">
                <a:lumMod val="65000"/>
              </a:schemeClr>
            </a:gs>
            <a:gs pos="100000">
              <a:schemeClr val="bg1">
                <a:lumMod val="65000"/>
              </a:schemeClr>
            </a:gs>
          </a:gsLst>
          <a:lin ang="5400000" scaled="0"/>
        </a:gradFill>
        <a:effectLst/>
      </p:bgPr>
    </p:bg>
    <p:spTree>
      <p:nvGrpSpPr>
        <p:cNvPr id="1" name=""/>
        <p:cNvGrpSpPr/>
        <p:nvPr/>
      </p:nvGrpSpPr>
      <p:grpSpPr>
        <a:xfrm>
          <a:off x="0" y="0"/>
          <a:ext cx="0" cy="0"/>
          <a:chOff x="0" y="0"/>
          <a:chExt cx="0" cy="0"/>
        </a:xfrm>
      </p:grpSpPr>
      <p:sp>
        <p:nvSpPr>
          <p:cNvPr id="5" name="Right Arrow 4"/>
          <p:cNvSpPr/>
          <p:nvPr/>
        </p:nvSpPr>
        <p:spPr>
          <a:xfrm>
            <a:off x="478611" y="1371600"/>
            <a:ext cx="8186778" cy="5573608"/>
          </a:xfrm>
          <a:custGeom>
            <a:avLst/>
            <a:gdLst>
              <a:gd name="connsiteX0" fmla="*/ 0 w 5562600"/>
              <a:gd name="connsiteY0" fmla="*/ 533400 h 2133600"/>
              <a:gd name="connsiteX1" fmla="*/ 4495800 w 5562600"/>
              <a:gd name="connsiteY1" fmla="*/ 533400 h 2133600"/>
              <a:gd name="connsiteX2" fmla="*/ 4495800 w 5562600"/>
              <a:gd name="connsiteY2" fmla="*/ 0 h 2133600"/>
              <a:gd name="connsiteX3" fmla="*/ 5562600 w 5562600"/>
              <a:gd name="connsiteY3" fmla="*/ 1066800 h 2133600"/>
              <a:gd name="connsiteX4" fmla="*/ 4495800 w 5562600"/>
              <a:gd name="connsiteY4" fmla="*/ 2133600 h 2133600"/>
              <a:gd name="connsiteX5" fmla="*/ 4495800 w 5562600"/>
              <a:gd name="connsiteY5" fmla="*/ 1600200 h 2133600"/>
              <a:gd name="connsiteX6" fmla="*/ 0 w 5562600"/>
              <a:gd name="connsiteY6" fmla="*/ 1600200 h 2133600"/>
              <a:gd name="connsiteX7" fmla="*/ 0 w 5562600"/>
              <a:gd name="connsiteY7" fmla="*/ 533400 h 2133600"/>
              <a:gd name="connsiteX0" fmla="*/ 0 w 5562600"/>
              <a:gd name="connsiteY0" fmla="*/ 1600200 h 2133600"/>
              <a:gd name="connsiteX1" fmla="*/ 4495800 w 5562600"/>
              <a:gd name="connsiteY1" fmla="*/ 533400 h 2133600"/>
              <a:gd name="connsiteX2" fmla="*/ 4495800 w 5562600"/>
              <a:gd name="connsiteY2" fmla="*/ 0 h 2133600"/>
              <a:gd name="connsiteX3" fmla="*/ 5562600 w 5562600"/>
              <a:gd name="connsiteY3" fmla="*/ 1066800 h 2133600"/>
              <a:gd name="connsiteX4" fmla="*/ 4495800 w 5562600"/>
              <a:gd name="connsiteY4" fmla="*/ 2133600 h 2133600"/>
              <a:gd name="connsiteX5" fmla="*/ 4495800 w 5562600"/>
              <a:gd name="connsiteY5" fmla="*/ 1600200 h 2133600"/>
              <a:gd name="connsiteX6" fmla="*/ 0 w 5562600"/>
              <a:gd name="connsiteY6" fmla="*/ 1600200 h 2133600"/>
              <a:gd name="connsiteX0" fmla="*/ 0 w 5535304"/>
              <a:gd name="connsiteY0" fmla="*/ 1040641 h 2133600"/>
              <a:gd name="connsiteX1" fmla="*/ 4468504 w 5535304"/>
              <a:gd name="connsiteY1" fmla="*/ 533400 h 2133600"/>
              <a:gd name="connsiteX2" fmla="*/ 4468504 w 5535304"/>
              <a:gd name="connsiteY2" fmla="*/ 0 h 2133600"/>
              <a:gd name="connsiteX3" fmla="*/ 5535304 w 5535304"/>
              <a:gd name="connsiteY3" fmla="*/ 1066800 h 2133600"/>
              <a:gd name="connsiteX4" fmla="*/ 4468504 w 5535304"/>
              <a:gd name="connsiteY4" fmla="*/ 2133600 h 2133600"/>
              <a:gd name="connsiteX5" fmla="*/ 4468504 w 5535304"/>
              <a:gd name="connsiteY5" fmla="*/ 1600200 h 2133600"/>
              <a:gd name="connsiteX6" fmla="*/ 0 w 5535304"/>
              <a:gd name="connsiteY6" fmla="*/ 1040641 h 2133600"/>
              <a:gd name="connsiteX0" fmla="*/ 0 w 5577312"/>
              <a:gd name="connsiteY0" fmla="*/ 767421 h 2133600"/>
              <a:gd name="connsiteX1" fmla="*/ 4510512 w 5577312"/>
              <a:gd name="connsiteY1" fmla="*/ 533400 h 2133600"/>
              <a:gd name="connsiteX2" fmla="*/ 4510512 w 5577312"/>
              <a:gd name="connsiteY2" fmla="*/ 0 h 2133600"/>
              <a:gd name="connsiteX3" fmla="*/ 5577312 w 5577312"/>
              <a:gd name="connsiteY3" fmla="*/ 1066800 h 2133600"/>
              <a:gd name="connsiteX4" fmla="*/ 4510512 w 5577312"/>
              <a:gd name="connsiteY4" fmla="*/ 2133600 h 2133600"/>
              <a:gd name="connsiteX5" fmla="*/ 4510512 w 5577312"/>
              <a:gd name="connsiteY5" fmla="*/ 1600200 h 2133600"/>
              <a:gd name="connsiteX6" fmla="*/ 0 w 5577312"/>
              <a:gd name="connsiteY6" fmla="*/ 767421 h 2133600"/>
              <a:gd name="connsiteX0" fmla="*/ 0 w 5602517"/>
              <a:gd name="connsiteY0" fmla="*/ 702842 h 2133600"/>
              <a:gd name="connsiteX1" fmla="*/ 4535717 w 5602517"/>
              <a:gd name="connsiteY1" fmla="*/ 533400 h 2133600"/>
              <a:gd name="connsiteX2" fmla="*/ 4535717 w 5602517"/>
              <a:gd name="connsiteY2" fmla="*/ 0 h 2133600"/>
              <a:gd name="connsiteX3" fmla="*/ 5602517 w 5602517"/>
              <a:gd name="connsiteY3" fmla="*/ 1066800 h 2133600"/>
              <a:gd name="connsiteX4" fmla="*/ 4535717 w 5602517"/>
              <a:gd name="connsiteY4" fmla="*/ 2133600 h 2133600"/>
              <a:gd name="connsiteX5" fmla="*/ 4535717 w 5602517"/>
              <a:gd name="connsiteY5" fmla="*/ 1600200 h 2133600"/>
              <a:gd name="connsiteX6" fmla="*/ 0 w 5602517"/>
              <a:gd name="connsiteY6" fmla="*/ 702842 h 2133600"/>
              <a:gd name="connsiteX0" fmla="*/ 0 w 5804157"/>
              <a:gd name="connsiteY0" fmla="*/ 673036 h 2133600"/>
              <a:gd name="connsiteX1" fmla="*/ 4737357 w 5804157"/>
              <a:gd name="connsiteY1" fmla="*/ 533400 h 2133600"/>
              <a:gd name="connsiteX2" fmla="*/ 4737357 w 5804157"/>
              <a:gd name="connsiteY2" fmla="*/ 0 h 2133600"/>
              <a:gd name="connsiteX3" fmla="*/ 5804157 w 5804157"/>
              <a:gd name="connsiteY3" fmla="*/ 1066800 h 2133600"/>
              <a:gd name="connsiteX4" fmla="*/ 4737357 w 5804157"/>
              <a:gd name="connsiteY4" fmla="*/ 2133600 h 2133600"/>
              <a:gd name="connsiteX5" fmla="*/ 4737357 w 5804157"/>
              <a:gd name="connsiteY5" fmla="*/ 1600200 h 2133600"/>
              <a:gd name="connsiteX6" fmla="*/ 0 w 5804157"/>
              <a:gd name="connsiteY6" fmla="*/ 673036 h 2133600"/>
              <a:gd name="connsiteX0" fmla="*/ 10766 w 5814923"/>
              <a:gd name="connsiteY0" fmla="*/ 673036 h 2133600"/>
              <a:gd name="connsiteX1" fmla="*/ 4748123 w 5814923"/>
              <a:gd name="connsiteY1" fmla="*/ 533400 h 2133600"/>
              <a:gd name="connsiteX2" fmla="*/ 4748123 w 5814923"/>
              <a:gd name="connsiteY2" fmla="*/ 0 h 2133600"/>
              <a:gd name="connsiteX3" fmla="*/ 5814923 w 5814923"/>
              <a:gd name="connsiteY3" fmla="*/ 1066800 h 2133600"/>
              <a:gd name="connsiteX4" fmla="*/ 4748123 w 5814923"/>
              <a:gd name="connsiteY4" fmla="*/ 2133600 h 2133600"/>
              <a:gd name="connsiteX5" fmla="*/ 4748123 w 5814923"/>
              <a:gd name="connsiteY5" fmla="*/ 1600200 h 2133600"/>
              <a:gd name="connsiteX6" fmla="*/ 0 w 5814923"/>
              <a:gd name="connsiteY6" fmla="*/ 989491 h 2133600"/>
              <a:gd name="connsiteX7" fmla="*/ 10766 w 5814923"/>
              <a:gd name="connsiteY7" fmla="*/ 673036 h 2133600"/>
              <a:gd name="connsiteX0" fmla="*/ 10766 w 5814923"/>
              <a:gd name="connsiteY0" fmla="*/ 673036 h 2133600"/>
              <a:gd name="connsiteX1" fmla="*/ 4748123 w 5814923"/>
              <a:gd name="connsiteY1" fmla="*/ 533400 h 2133600"/>
              <a:gd name="connsiteX2" fmla="*/ 4748123 w 5814923"/>
              <a:gd name="connsiteY2" fmla="*/ 0 h 2133600"/>
              <a:gd name="connsiteX3" fmla="*/ 5814923 w 5814923"/>
              <a:gd name="connsiteY3" fmla="*/ 1066800 h 2133600"/>
              <a:gd name="connsiteX4" fmla="*/ 4748123 w 5814923"/>
              <a:gd name="connsiteY4" fmla="*/ 2133600 h 2133600"/>
              <a:gd name="connsiteX5" fmla="*/ 4748123 w 5814923"/>
              <a:gd name="connsiteY5" fmla="*/ 1600200 h 2133600"/>
              <a:gd name="connsiteX6" fmla="*/ 0 w 5814923"/>
              <a:gd name="connsiteY6" fmla="*/ 989491 h 2133600"/>
              <a:gd name="connsiteX7" fmla="*/ 10766 w 5814923"/>
              <a:gd name="connsiteY7" fmla="*/ 673036 h 2133600"/>
              <a:gd name="connsiteX0" fmla="*/ 10766 w 5814923"/>
              <a:gd name="connsiteY0" fmla="*/ 673036 h 2133600"/>
              <a:gd name="connsiteX1" fmla="*/ 4748123 w 5814923"/>
              <a:gd name="connsiteY1" fmla="*/ 533400 h 2133600"/>
              <a:gd name="connsiteX2" fmla="*/ 4748123 w 5814923"/>
              <a:gd name="connsiteY2" fmla="*/ 0 h 2133600"/>
              <a:gd name="connsiteX3" fmla="*/ 5814923 w 5814923"/>
              <a:gd name="connsiteY3" fmla="*/ 1066800 h 2133600"/>
              <a:gd name="connsiteX4" fmla="*/ 4748123 w 5814923"/>
              <a:gd name="connsiteY4" fmla="*/ 2133600 h 2133600"/>
              <a:gd name="connsiteX5" fmla="*/ 4748123 w 5814923"/>
              <a:gd name="connsiteY5" fmla="*/ 1600200 h 2133600"/>
              <a:gd name="connsiteX6" fmla="*/ 0 w 5814923"/>
              <a:gd name="connsiteY6" fmla="*/ 989491 h 2133600"/>
              <a:gd name="connsiteX7" fmla="*/ 10766 w 5814923"/>
              <a:gd name="connsiteY7" fmla="*/ 673036 h 2133600"/>
              <a:gd name="connsiteX0" fmla="*/ 10766 w 5814923"/>
              <a:gd name="connsiteY0" fmla="*/ 673036 h 2133600"/>
              <a:gd name="connsiteX1" fmla="*/ 4748123 w 5814923"/>
              <a:gd name="connsiteY1" fmla="*/ 533400 h 2133600"/>
              <a:gd name="connsiteX2" fmla="*/ 4748123 w 5814923"/>
              <a:gd name="connsiteY2" fmla="*/ 0 h 2133600"/>
              <a:gd name="connsiteX3" fmla="*/ 5814923 w 5814923"/>
              <a:gd name="connsiteY3" fmla="*/ 1066800 h 2133600"/>
              <a:gd name="connsiteX4" fmla="*/ 4748123 w 5814923"/>
              <a:gd name="connsiteY4" fmla="*/ 2133600 h 2133600"/>
              <a:gd name="connsiteX5" fmla="*/ 4748123 w 5814923"/>
              <a:gd name="connsiteY5" fmla="*/ 1600200 h 2133600"/>
              <a:gd name="connsiteX6" fmla="*/ 0 w 5814923"/>
              <a:gd name="connsiteY6" fmla="*/ 989491 h 2133600"/>
              <a:gd name="connsiteX7" fmla="*/ 10766 w 5814923"/>
              <a:gd name="connsiteY7" fmla="*/ 673036 h 2133600"/>
              <a:gd name="connsiteX0" fmla="*/ 10766 w 5814923"/>
              <a:gd name="connsiteY0" fmla="*/ 673036 h 2133600"/>
              <a:gd name="connsiteX1" fmla="*/ 4748123 w 5814923"/>
              <a:gd name="connsiteY1" fmla="*/ 533400 h 2133600"/>
              <a:gd name="connsiteX2" fmla="*/ 4748123 w 5814923"/>
              <a:gd name="connsiteY2" fmla="*/ 0 h 2133600"/>
              <a:gd name="connsiteX3" fmla="*/ 5814923 w 5814923"/>
              <a:gd name="connsiteY3" fmla="*/ 1066800 h 2133600"/>
              <a:gd name="connsiteX4" fmla="*/ 4748123 w 5814923"/>
              <a:gd name="connsiteY4" fmla="*/ 2133600 h 2133600"/>
              <a:gd name="connsiteX5" fmla="*/ 4748123 w 5814923"/>
              <a:gd name="connsiteY5" fmla="*/ 1600200 h 2133600"/>
              <a:gd name="connsiteX6" fmla="*/ 0 w 5814923"/>
              <a:gd name="connsiteY6" fmla="*/ 989491 h 2133600"/>
              <a:gd name="connsiteX7" fmla="*/ 10766 w 5814923"/>
              <a:gd name="connsiteY7" fmla="*/ 673036 h 2133600"/>
              <a:gd name="connsiteX0" fmla="*/ 10766 w 5814923"/>
              <a:gd name="connsiteY0" fmla="*/ 673036 h 2133600"/>
              <a:gd name="connsiteX1" fmla="*/ 4748123 w 5814923"/>
              <a:gd name="connsiteY1" fmla="*/ 533400 h 2133600"/>
              <a:gd name="connsiteX2" fmla="*/ 4748123 w 5814923"/>
              <a:gd name="connsiteY2" fmla="*/ 0 h 2133600"/>
              <a:gd name="connsiteX3" fmla="*/ 5814923 w 5814923"/>
              <a:gd name="connsiteY3" fmla="*/ 1066800 h 2133600"/>
              <a:gd name="connsiteX4" fmla="*/ 4748123 w 5814923"/>
              <a:gd name="connsiteY4" fmla="*/ 2133600 h 2133600"/>
              <a:gd name="connsiteX5" fmla="*/ 4748123 w 5814923"/>
              <a:gd name="connsiteY5" fmla="*/ 1600200 h 2133600"/>
              <a:gd name="connsiteX6" fmla="*/ 0 w 5814923"/>
              <a:gd name="connsiteY6" fmla="*/ 989491 h 2133600"/>
              <a:gd name="connsiteX7" fmla="*/ 10766 w 5814923"/>
              <a:gd name="connsiteY7" fmla="*/ 673036 h 213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814923" h="2133600">
                <a:moveTo>
                  <a:pt x="10766" y="673036"/>
                </a:moveTo>
                <a:lnTo>
                  <a:pt x="4748123" y="533400"/>
                </a:lnTo>
                <a:lnTo>
                  <a:pt x="4748123" y="0"/>
                </a:lnTo>
                <a:lnTo>
                  <a:pt x="5814923" y="1066800"/>
                </a:lnTo>
                <a:lnTo>
                  <a:pt x="4748123" y="2133600"/>
                </a:lnTo>
                <a:lnTo>
                  <a:pt x="4748123" y="1600200"/>
                </a:lnTo>
                <a:cubicBezTo>
                  <a:pt x="3118506" y="1372362"/>
                  <a:pt x="1603230" y="1201727"/>
                  <a:pt x="0" y="989491"/>
                </a:cubicBezTo>
                <a:cubicBezTo>
                  <a:pt x="3589" y="686387"/>
                  <a:pt x="7177" y="929336"/>
                  <a:pt x="10766" y="673036"/>
                </a:cubicBezTo>
                <a:close/>
              </a:path>
            </a:pathLst>
          </a:custGeom>
          <a:gradFill flip="none" rotWithShape="1">
            <a:gsLst>
              <a:gs pos="63000">
                <a:schemeClr val="accent6">
                  <a:lumMod val="75000"/>
                </a:schemeClr>
              </a:gs>
              <a:gs pos="0">
                <a:srgbClr val="FFC000"/>
              </a:gs>
            </a:gsLst>
            <a:lin ang="10800000" scaled="1"/>
            <a:tileRect/>
          </a:gradFill>
          <a:ln>
            <a:noFill/>
          </a:ln>
          <a:scene3d>
            <a:camera prst="orthographicFront">
              <a:rot lat="17222692" lon="18162154" rev="4074046"/>
            </a:camera>
            <a:lightRig rig="threePt" dir="t"/>
          </a:scene3d>
          <a:sp3d extrusionH="254000">
            <a:bevelT w="190500" h="508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itle 25"/>
          <p:cNvSpPr>
            <a:spLocks noGrp="1"/>
          </p:cNvSpPr>
          <p:nvPr>
            <p:ph type="title"/>
          </p:nvPr>
        </p:nvSpPr>
        <p:spPr>
          <a:xfrm>
            <a:off x="420067" y="228600"/>
            <a:ext cx="8229600" cy="868362"/>
          </a:xfrm>
        </p:spPr>
        <p:txBody>
          <a:bodyPr>
            <a:normAutofit/>
          </a:bodyPr>
          <a:lstStyle/>
          <a:p>
            <a:r>
              <a:rPr lang="en-US" sz="4000" b="0" smtClean="0"/>
              <a:t>3D </a:t>
            </a:r>
            <a:r>
              <a:rPr lang="en-US" sz="4000" b="0" smtClean="0"/>
              <a:t>Timeline with Arrow</a:t>
            </a:r>
            <a:endParaRPr lang="en-US" sz="4000" b="0" dirty="0"/>
          </a:p>
        </p:txBody>
      </p:sp>
      <p:sp>
        <p:nvSpPr>
          <p:cNvPr id="28" name="TextBox 27"/>
          <p:cNvSpPr txBox="1"/>
          <p:nvPr/>
        </p:nvSpPr>
        <p:spPr>
          <a:xfrm>
            <a:off x="307088" y="3197125"/>
            <a:ext cx="1143000" cy="608885"/>
          </a:xfrm>
          <a:prstGeom prst="rect">
            <a:avLst/>
          </a:prstGeom>
          <a:noFill/>
        </p:spPr>
        <p:txBody>
          <a:bodyPr wrap="square" rtlCol="0">
            <a:spAutoFit/>
          </a:bodyPr>
          <a:lstStyle/>
          <a:p>
            <a:pPr algn="ctr">
              <a:lnSpc>
                <a:spcPts val="2000"/>
              </a:lnSpc>
            </a:pPr>
            <a:r>
              <a:rPr lang="en-US" sz="2000" b="1" dirty="0" smtClean="0">
                <a:solidFill>
                  <a:schemeClr val="tx1">
                    <a:lumMod val="75000"/>
                    <a:lumOff val="25000"/>
                  </a:schemeClr>
                </a:solidFill>
              </a:rPr>
              <a:t>Sample Text</a:t>
            </a:r>
          </a:p>
        </p:txBody>
      </p:sp>
      <p:sp>
        <p:nvSpPr>
          <p:cNvPr id="29" name="TextBox 28"/>
          <p:cNvSpPr txBox="1"/>
          <p:nvPr/>
        </p:nvSpPr>
        <p:spPr>
          <a:xfrm>
            <a:off x="1797255" y="3020421"/>
            <a:ext cx="1143000" cy="608885"/>
          </a:xfrm>
          <a:prstGeom prst="rect">
            <a:avLst/>
          </a:prstGeom>
          <a:noFill/>
        </p:spPr>
        <p:txBody>
          <a:bodyPr wrap="square" rtlCol="0">
            <a:spAutoFit/>
          </a:bodyPr>
          <a:lstStyle/>
          <a:p>
            <a:pPr algn="ctr">
              <a:lnSpc>
                <a:spcPts val="2000"/>
              </a:lnSpc>
            </a:pPr>
            <a:r>
              <a:rPr lang="en-US" sz="2000" b="1" dirty="0" smtClean="0">
                <a:solidFill>
                  <a:schemeClr val="tx1">
                    <a:lumMod val="75000"/>
                    <a:lumOff val="25000"/>
                  </a:schemeClr>
                </a:solidFill>
              </a:rPr>
              <a:t>Sample Text</a:t>
            </a:r>
          </a:p>
        </p:txBody>
      </p:sp>
      <p:sp>
        <p:nvSpPr>
          <p:cNvPr id="30" name="TextBox 29"/>
          <p:cNvSpPr txBox="1"/>
          <p:nvPr/>
        </p:nvSpPr>
        <p:spPr>
          <a:xfrm>
            <a:off x="3166269" y="2735348"/>
            <a:ext cx="1143000" cy="608885"/>
          </a:xfrm>
          <a:prstGeom prst="rect">
            <a:avLst/>
          </a:prstGeom>
          <a:noFill/>
        </p:spPr>
        <p:txBody>
          <a:bodyPr wrap="square" rtlCol="0">
            <a:spAutoFit/>
          </a:bodyPr>
          <a:lstStyle/>
          <a:p>
            <a:pPr algn="ctr">
              <a:lnSpc>
                <a:spcPts val="2000"/>
              </a:lnSpc>
            </a:pPr>
            <a:r>
              <a:rPr lang="en-US" sz="2000" b="1" dirty="0" smtClean="0">
                <a:solidFill>
                  <a:schemeClr val="tx1">
                    <a:lumMod val="75000"/>
                    <a:lumOff val="25000"/>
                  </a:schemeClr>
                </a:solidFill>
              </a:rPr>
              <a:t>Sample Text</a:t>
            </a:r>
          </a:p>
        </p:txBody>
      </p:sp>
      <p:sp>
        <p:nvSpPr>
          <p:cNvPr id="31" name="TextBox 30"/>
          <p:cNvSpPr txBox="1"/>
          <p:nvPr/>
        </p:nvSpPr>
        <p:spPr>
          <a:xfrm>
            <a:off x="4692855" y="2430906"/>
            <a:ext cx="1143000" cy="608885"/>
          </a:xfrm>
          <a:prstGeom prst="rect">
            <a:avLst/>
          </a:prstGeom>
          <a:noFill/>
        </p:spPr>
        <p:txBody>
          <a:bodyPr wrap="square" rtlCol="0">
            <a:spAutoFit/>
          </a:bodyPr>
          <a:lstStyle/>
          <a:p>
            <a:pPr algn="ctr">
              <a:lnSpc>
                <a:spcPts val="2000"/>
              </a:lnSpc>
            </a:pPr>
            <a:r>
              <a:rPr lang="en-US" sz="2000" b="1" dirty="0" smtClean="0">
                <a:solidFill>
                  <a:schemeClr val="tx1">
                    <a:lumMod val="75000"/>
                    <a:lumOff val="25000"/>
                  </a:schemeClr>
                </a:solidFill>
              </a:rPr>
              <a:t>Sample Text</a:t>
            </a:r>
          </a:p>
        </p:txBody>
      </p:sp>
      <p:sp>
        <p:nvSpPr>
          <p:cNvPr id="32" name="TextBox 31"/>
          <p:cNvSpPr txBox="1"/>
          <p:nvPr/>
        </p:nvSpPr>
        <p:spPr>
          <a:xfrm>
            <a:off x="6850132" y="1706859"/>
            <a:ext cx="1143000" cy="608885"/>
          </a:xfrm>
          <a:prstGeom prst="rect">
            <a:avLst/>
          </a:prstGeom>
          <a:noFill/>
        </p:spPr>
        <p:txBody>
          <a:bodyPr wrap="square" rtlCol="0">
            <a:spAutoFit/>
          </a:bodyPr>
          <a:lstStyle/>
          <a:p>
            <a:pPr algn="ctr">
              <a:lnSpc>
                <a:spcPts val="2000"/>
              </a:lnSpc>
            </a:pPr>
            <a:r>
              <a:rPr lang="en-US" sz="2000" b="1" dirty="0" smtClean="0">
                <a:solidFill>
                  <a:schemeClr val="tx1">
                    <a:lumMod val="75000"/>
                    <a:lumOff val="25000"/>
                  </a:schemeClr>
                </a:solidFill>
              </a:rPr>
              <a:t>Sample Text</a:t>
            </a:r>
          </a:p>
        </p:txBody>
      </p:sp>
      <p:grpSp>
        <p:nvGrpSpPr>
          <p:cNvPr id="39" name="Group 38"/>
          <p:cNvGrpSpPr>
            <a:grpSpLocks noChangeAspect="1"/>
          </p:cNvGrpSpPr>
          <p:nvPr/>
        </p:nvGrpSpPr>
        <p:grpSpPr>
          <a:xfrm>
            <a:off x="498881" y="4180115"/>
            <a:ext cx="759414" cy="789224"/>
            <a:chOff x="6453494" y="2317132"/>
            <a:chExt cx="1969724" cy="2047043"/>
          </a:xfrm>
        </p:grpSpPr>
        <p:sp>
          <p:nvSpPr>
            <p:cNvPr id="40" name="Oval 39"/>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p:cNvSpPr/>
            <p:nvPr/>
          </p:nvSpPr>
          <p:spPr>
            <a:xfrm>
              <a:off x="6581146" y="2317132"/>
              <a:ext cx="1741714" cy="1741714"/>
            </a:xfrm>
            <a:prstGeom prst="ellipse">
              <a:avLst/>
            </a:prstGeom>
            <a:gradFill>
              <a:gsLst>
                <a:gs pos="13000">
                  <a:srgbClr val="0070C0"/>
                </a:gs>
                <a:gs pos="71000">
                  <a:srgbClr val="00B0F0"/>
                </a:gs>
              </a:gsLst>
              <a:lin ang="5400000" scaled="1"/>
            </a:gradFill>
            <a:ln w="12700" cap="flat" cmpd="sng" algn="ctr">
              <a:solidFill>
                <a:srgbClr val="002060"/>
              </a:solidFill>
              <a:prstDash val="solid"/>
            </a:ln>
            <a:effectLst/>
          </p:spPr>
          <p:txBody>
            <a:bodyPr rtlCol="0" anchor="ctr"/>
            <a:lstStyle/>
            <a:p>
              <a:pPr algn="ctr"/>
              <a:endParaRPr lang="en-US" kern="0">
                <a:solidFill>
                  <a:sysClr val="window" lastClr="FFFFFF"/>
                </a:solidFill>
                <a:latin typeface="Calibri"/>
              </a:endParaRPr>
            </a:p>
          </p:txBody>
        </p:sp>
        <p:sp>
          <p:nvSpPr>
            <p:cNvPr id="42" name="Oval 41"/>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44" name="Group 43"/>
          <p:cNvGrpSpPr>
            <a:grpSpLocks noChangeAspect="1"/>
          </p:cNvGrpSpPr>
          <p:nvPr/>
        </p:nvGrpSpPr>
        <p:grpSpPr>
          <a:xfrm>
            <a:off x="1983786" y="3886200"/>
            <a:ext cx="759414" cy="789224"/>
            <a:chOff x="6453494" y="2317132"/>
            <a:chExt cx="1969724" cy="2047043"/>
          </a:xfrm>
        </p:grpSpPr>
        <p:sp>
          <p:nvSpPr>
            <p:cNvPr id="45" name="Oval 44"/>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6581146" y="2317132"/>
              <a:ext cx="1741714" cy="1741714"/>
            </a:xfrm>
            <a:prstGeom prst="ellipse">
              <a:avLst/>
            </a:prstGeom>
            <a:gradFill>
              <a:gsLst>
                <a:gs pos="13000">
                  <a:srgbClr val="0070C0"/>
                </a:gs>
                <a:gs pos="71000">
                  <a:srgbClr val="00B0F0"/>
                </a:gs>
              </a:gsLst>
              <a:lin ang="5400000" scaled="1"/>
            </a:gradFill>
            <a:ln w="12700" cap="flat" cmpd="sng" algn="ctr">
              <a:solidFill>
                <a:srgbClr val="002060"/>
              </a:solidFill>
              <a:prstDash val="solid"/>
            </a:ln>
            <a:effectLst/>
          </p:spPr>
          <p:txBody>
            <a:bodyPr rtlCol="0" anchor="ctr"/>
            <a:lstStyle/>
            <a:p>
              <a:pPr algn="ctr"/>
              <a:endParaRPr lang="en-US" kern="0">
                <a:solidFill>
                  <a:sysClr val="window" lastClr="FFFFFF"/>
                </a:solidFill>
                <a:latin typeface="Calibri"/>
              </a:endParaRPr>
            </a:p>
          </p:txBody>
        </p:sp>
        <p:sp>
          <p:nvSpPr>
            <p:cNvPr id="47" name="Oval 46"/>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72" name="Group 71"/>
          <p:cNvGrpSpPr>
            <a:grpSpLocks noChangeAspect="1"/>
          </p:cNvGrpSpPr>
          <p:nvPr/>
        </p:nvGrpSpPr>
        <p:grpSpPr>
          <a:xfrm>
            <a:off x="3352800" y="3581400"/>
            <a:ext cx="759414" cy="789224"/>
            <a:chOff x="6453494" y="2317132"/>
            <a:chExt cx="1969724" cy="2047043"/>
          </a:xfrm>
        </p:grpSpPr>
        <p:sp>
          <p:nvSpPr>
            <p:cNvPr id="73" name="Oval 72"/>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6581146" y="2317132"/>
              <a:ext cx="1741714" cy="1741714"/>
            </a:xfrm>
            <a:prstGeom prst="ellipse">
              <a:avLst/>
            </a:prstGeom>
            <a:gradFill>
              <a:gsLst>
                <a:gs pos="13000">
                  <a:srgbClr val="0070C0"/>
                </a:gs>
                <a:gs pos="71000">
                  <a:srgbClr val="00B0F0"/>
                </a:gs>
              </a:gsLst>
              <a:lin ang="5400000" scaled="1"/>
            </a:gradFill>
            <a:ln w="12700" cap="flat" cmpd="sng" algn="ctr">
              <a:solidFill>
                <a:srgbClr val="002060"/>
              </a:solidFill>
              <a:prstDash val="solid"/>
            </a:ln>
            <a:effectLst/>
          </p:spPr>
          <p:txBody>
            <a:bodyPr rtlCol="0" anchor="ctr"/>
            <a:lstStyle/>
            <a:p>
              <a:pPr algn="ctr"/>
              <a:endParaRPr lang="en-US" kern="0">
                <a:solidFill>
                  <a:sysClr val="window" lastClr="FFFFFF"/>
                </a:solidFill>
                <a:latin typeface="Calibri"/>
              </a:endParaRPr>
            </a:p>
          </p:txBody>
        </p:sp>
        <p:sp>
          <p:nvSpPr>
            <p:cNvPr id="75" name="Oval 74"/>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76" name="Group 75"/>
          <p:cNvGrpSpPr>
            <a:grpSpLocks noChangeAspect="1"/>
          </p:cNvGrpSpPr>
          <p:nvPr/>
        </p:nvGrpSpPr>
        <p:grpSpPr>
          <a:xfrm>
            <a:off x="4879386" y="3302726"/>
            <a:ext cx="759414" cy="789224"/>
            <a:chOff x="6453494" y="2317132"/>
            <a:chExt cx="1969724" cy="2047043"/>
          </a:xfrm>
        </p:grpSpPr>
        <p:sp>
          <p:nvSpPr>
            <p:cNvPr id="77" name="Oval 76"/>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6581146" y="2317132"/>
              <a:ext cx="1741714" cy="1741714"/>
            </a:xfrm>
            <a:prstGeom prst="ellipse">
              <a:avLst/>
            </a:prstGeom>
            <a:gradFill>
              <a:gsLst>
                <a:gs pos="13000">
                  <a:srgbClr val="0070C0"/>
                </a:gs>
                <a:gs pos="71000">
                  <a:srgbClr val="00B0F0"/>
                </a:gs>
              </a:gsLst>
              <a:lin ang="5400000" scaled="1"/>
            </a:gradFill>
            <a:ln w="12700" cap="flat" cmpd="sng" algn="ctr">
              <a:solidFill>
                <a:srgbClr val="002060"/>
              </a:solidFill>
              <a:prstDash val="solid"/>
            </a:ln>
            <a:effectLst/>
          </p:spPr>
          <p:txBody>
            <a:bodyPr rtlCol="0" anchor="ctr"/>
            <a:lstStyle/>
            <a:p>
              <a:pPr algn="ctr"/>
              <a:endParaRPr lang="en-US" kern="0">
                <a:solidFill>
                  <a:sysClr val="window" lastClr="FFFFFF"/>
                </a:solidFill>
                <a:latin typeface="Calibri"/>
              </a:endParaRPr>
            </a:p>
          </p:txBody>
        </p:sp>
        <p:sp>
          <p:nvSpPr>
            <p:cNvPr id="79" name="Oval 78"/>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grpSp>
        <p:nvGrpSpPr>
          <p:cNvPr id="80" name="Group 79"/>
          <p:cNvGrpSpPr>
            <a:grpSpLocks noChangeAspect="1"/>
          </p:cNvGrpSpPr>
          <p:nvPr/>
        </p:nvGrpSpPr>
        <p:grpSpPr>
          <a:xfrm>
            <a:off x="6858000" y="2590800"/>
            <a:ext cx="1111858" cy="1155503"/>
            <a:chOff x="6453494" y="2317132"/>
            <a:chExt cx="1969724" cy="2047043"/>
          </a:xfrm>
        </p:grpSpPr>
        <p:sp>
          <p:nvSpPr>
            <p:cNvPr id="81" name="Oval 80"/>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a:off x="6581146" y="2317132"/>
              <a:ext cx="1741714" cy="1741714"/>
            </a:xfrm>
            <a:prstGeom prst="ellipse">
              <a:avLst/>
            </a:prstGeom>
            <a:gradFill>
              <a:gsLst>
                <a:gs pos="13000">
                  <a:srgbClr val="0070C0"/>
                </a:gs>
                <a:gs pos="71000">
                  <a:srgbClr val="00B0F0"/>
                </a:gs>
              </a:gsLst>
              <a:lin ang="5400000" scaled="1"/>
            </a:gradFill>
            <a:ln w="12700" cap="flat" cmpd="sng" algn="ctr">
              <a:solidFill>
                <a:srgbClr val="002060"/>
              </a:solidFill>
              <a:prstDash val="solid"/>
            </a:ln>
            <a:effectLst/>
          </p:spPr>
          <p:txBody>
            <a:bodyPr rtlCol="0" anchor="ctr"/>
            <a:lstStyle/>
            <a:p>
              <a:pPr algn="ctr"/>
              <a:endParaRPr lang="en-US" kern="0">
                <a:solidFill>
                  <a:sysClr val="window" lastClr="FFFFFF"/>
                </a:solidFill>
                <a:latin typeface="Calibri"/>
              </a:endParaRPr>
            </a:p>
          </p:txBody>
        </p:sp>
        <p:sp>
          <p:nvSpPr>
            <p:cNvPr id="83" name="Oval 82"/>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 lastClr="FFFFFF"/>
                </a:solidFill>
                <a:effectLst/>
                <a:uLnTx/>
                <a:uFillTx/>
                <a:latin typeface="Calibri"/>
                <a:ea typeface="+mn-ea"/>
                <a:cs typeface="+mn-cs"/>
              </a:endParaRPr>
            </a:p>
          </p:txBody>
        </p:sp>
      </p:grpSp>
      <p:sp>
        <p:nvSpPr>
          <p:cNvPr id="84" name="Oval 83"/>
          <p:cNvSpPr/>
          <p:nvPr/>
        </p:nvSpPr>
        <p:spPr>
          <a:xfrm rot="21109716">
            <a:off x="470990" y="5047578"/>
            <a:ext cx="7676559" cy="582836"/>
          </a:xfrm>
          <a:prstGeom prst="ellipse">
            <a:avLst/>
          </a:prstGeom>
          <a:gradFill flip="none" rotWithShape="1">
            <a:gsLst>
              <a:gs pos="0">
                <a:schemeClr val="tx1">
                  <a:lumMod val="85000"/>
                  <a:lumOff val="15000"/>
                  <a:alpha val="93000"/>
                </a:schemeClr>
              </a:gs>
              <a:gs pos="100000">
                <a:sysClr val="window" lastClr="FFFFFF">
                  <a:alpha val="0"/>
                  <a:lumMod val="100000"/>
                </a:sysClr>
              </a:gs>
            </a:gsLst>
            <a:path path="shape">
              <a:fillToRect l="50000" t="50000" r="50000" b="50000"/>
            </a:path>
            <a:tileRect/>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sysClr val="window" lastClr="FFFFFF"/>
              </a:solidFill>
              <a:effectLst/>
              <a:uLnTx/>
              <a:uFillTx/>
              <a:latin typeface="Calibri"/>
              <a:ea typeface="+mn-ea"/>
              <a:cs typeface="+mn-cs"/>
            </a:endParaRPr>
          </a:p>
        </p:txBody>
      </p:sp>
      <p:pic>
        <p:nvPicPr>
          <p:cNvPr id="85" name="Picture 84" descr="E:\websites\slidehunter\2012beew\psd\logo2012.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256801"/>
            <a:ext cx="1225868" cy="354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1075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0" y="609600"/>
            <a:ext cx="91440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Content Placeholder 1"/>
          <p:cNvSpPr txBox="1">
            <a:spLocks/>
          </p:cNvSpPr>
          <p:nvPr/>
        </p:nvSpPr>
        <p:spPr>
          <a:xfrm>
            <a:off x="601663" y="2133600"/>
            <a:ext cx="8229600" cy="39925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4000" dirty="0" smtClean="0">
                <a:solidFill>
                  <a:prstClr val="black"/>
                </a:solidFill>
              </a:rPr>
              <a:t>Thank you!</a:t>
            </a:r>
            <a:endParaRPr lang="en-US" sz="2800" dirty="0" smtClean="0">
              <a:solidFill>
                <a:prstClr val="black"/>
              </a:solidFill>
            </a:endParaRP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You can use this PowerPoint template for free based on creative commons license.</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rPr>
              <a:t>Follow us on Twitter </a:t>
            </a:r>
            <a:r>
              <a:rPr lang="en-US" sz="1600" dirty="0" smtClean="0">
                <a:solidFill>
                  <a:prstClr val="black"/>
                </a:solidFill>
                <a:hlinkClick r:id="rId3"/>
              </a:rPr>
              <a:t>@</a:t>
            </a:r>
            <a:r>
              <a:rPr lang="en-US" sz="1600" dirty="0" err="1" smtClean="0">
                <a:solidFill>
                  <a:prstClr val="black"/>
                </a:solidFill>
                <a:hlinkClick r:id="rId3"/>
              </a:rPr>
              <a:t>slideh</a:t>
            </a:r>
            <a:r>
              <a:rPr lang="en-US" sz="1600" dirty="0" smtClean="0">
                <a:solidFill>
                  <a:prstClr val="black"/>
                </a:solidFill>
              </a:rPr>
              <a:t> or subscribe to our mailing list</a:t>
            </a:r>
          </a:p>
          <a:p>
            <a:pPr marL="0" indent="0">
              <a:buFontTx/>
              <a:buNone/>
            </a:pPr>
            <a:r>
              <a:rPr lang="en-US" sz="1600" dirty="0" smtClean="0">
                <a:solidFill>
                  <a:prstClr val="black"/>
                </a:solidFill>
              </a:rPr>
              <a:t>Or upload your presentation for free and share online in SlideOnline.com</a:t>
            </a:r>
          </a:p>
          <a:p>
            <a:pPr marL="0" indent="0">
              <a:buFontTx/>
              <a:buNone/>
            </a:pPr>
            <a:endParaRPr lang="en-US" sz="1600" dirty="0" smtClean="0">
              <a:solidFill>
                <a:prstClr val="black"/>
              </a:solidFill>
            </a:endParaRPr>
          </a:p>
          <a:p>
            <a:pPr marL="0" indent="0">
              <a:buFontTx/>
              <a:buNone/>
            </a:pPr>
            <a:r>
              <a:rPr lang="en-US" sz="1600" dirty="0" smtClean="0">
                <a:solidFill>
                  <a:prstClr val="black"/>
                </a:solidFill>
                <a:hlinkClick r:id="rId4"/>
              </a:rPr>
              <a:t>www.SlideHunter.com</a:t>
            </a:r>
            <a:endParaRPr lang="en-US" sz="1600" dirty="0" smtClean="0">
              <a:solidFill>
                <a:prstClr val="black"/>
              </a:solidFill>
            </a:endParaRPr>
          </a:p>
        </p:txBody>
      </p:sp>
      <p:pic>
        <p:nvPicPr>
          <p:cNvPr id="4" name="Picture 7" descr="c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9775" y="4724400"/>
            <a:ext cx="13684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p:cNvCxnSpPr/>
          <p:nvPr/>
        </p:nvCxnSpPr>
        <p:spPr>
          <a:xfrm>
            <a:off x="684213" y="5181600"/>
            <a:ext cx="7775575" cy="0"/>
          </a:xfrm>
          <a:prstGeom prst="line">
            <a:avLst/>
          </a:prstGeom>
          <a:ln w="50800" cap="flat" cmpd="thickThi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a:hlinkClick r:id="rId6"/>
          </p:cNvPr>
          <p:cNvSpPr/>
          <p:nvPr/>
        </p:nvSpPr>
        <p:spPr>
          <a:xfrm>
            <a:off x="5475288" y="5486400"/>
            <a:ext cx="2982912" cy="609600"/>
          </a:xfrm>
          <a:prstGeom prst="rect">
            <a:avLst/>
          </a:prstGeom>
          <a:gradFill>
            <a:gsLst>
              <a:gs pos="47000">
                <a:schemeClr val="tx1">
                  <a:lumMod val="65000"/>
                  <a:lumOff val="35000"/>
                </a:schemeClr>
              </a:gs>
              <a:gs pos="27000">
                <a:schemeClr val="tx1">
                  <a:lumMod val="85000"/>
                  <a:lumOff val="15000"/>
                </a:schemeClr>
              </a:gs>
              <a:gs pos="87000">
                <a:schemeClr val="bg1">
                  <a:lumMod val="65000"/>
                </a:schemeClr>
              </a:gs>
            </a:gsLst>
            <a:lin ang="16200000" scaled="0"/>
          </a:gradFill>
          <a:ln w="22225" cap="sq" cmpd="sng">
            <a:solidFill>
              <a:schemeClr val="tx1">
                <a:lumMod val="75000"/>
                <a:lumOff val="25000"/>
              </a:schemeClr>
            </a:solidFill>
            <a:bevel/>
          </a:ln>
          <a:effectLst>
            <a:glow>
              <a:schemeClr val="accent1">
                <a:alpha val="40000"/>
              </a:schemeClr>
            </a:glow>
            <a:innerShdw blurRad="63500" dist="50800" dir="10800000">
              <a:prstClr val="black">
                <a:alpha val="50000"/>
              </a:prstClr>
            </a:innerShdw>
            <a:reflection blurRad="6350" stA="50000" endA="300" endPos="55000" dir="5400000" sy="-100000" algn="bl" rotWithShape="0"/>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Upload to Slide Online.com</a:t>
            </a:r>
          </a:p>
        </p:txBody>
      </p:sp>
      <p:sp>
        <p:nvSpPr>
          <p:cNvPr id="7" name="Rectangle 6">
            <a:hlinkClick r:id="rId7"/>
          </p:cNvPr>
          <p:cNvSpPr/>
          <p:nvPr/>
        </p:nvSpPr>
        <p:spPr>
          <a:xfrm>
            <a:off x="692945" y="5486400"/>
            <a:ext cx="2982912" cy="609600"/>
          </a:xfrm>
          <a:prstGeom prst="rect">
            <a:avLst/>
          </a:prstGeom>
          <a:effectLst>
            <a:innerShdw blurRad="304800" dist="50800" dir="8100000">
              <a:prstClr val="black">
                <a:alpha val="50000"/>
              </a:prstClr>
            </a:innerShdw>
            <a:reflection blurRad="6350" stA="50000" endA="300" endPos="55000" dir="5400000" sy="-100000" algn="bl" rotWithShape="0"/>
          </a:effectLst>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white"/>
                </a:solidFill>
              </a:rPr>
              <a:t>Download Free Templates</a:t>
            </a:r>
          </a:p>
        </p:txBody>
      </p:sp>
      <p:pic>
        <p:nvPicPr>
          <p:cNvPr id="8" name="Picture 7">
            <a:hlinkClick r:id="rId6"/>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98667" y="4724400"/>
            <a:ext cx="1511733" cy="361782"/>
          </a:xfrm>
          <a:prstGeom prst="rect">
            <a:avLst/>
          </a:prstGeom>
        </p:spPr>
      </p:pic>
      <p:pic>
        <p:nvPicPr>
          <p:cNvPr id="9" name="Picture 8" descr="E:\websites\slidehunter\2012beew\psd\logo2012.png">
            <a:hlinkClick r:id="rId7"/>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838200"/>
            <a:ext cx="2171700" cy="628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4496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alpha val="5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TotalTime>
  <Words>128</Words>
  <Application>Microsoft Office PowerPoint</Application>
  <PresentationFormat>On-screen Show (4:3)</PresentationFormat>
  <Paragraphs>21</Paragraphs>
  <Slides>2</Slides>
  <Notes>1</Notes>
  <HiddenSlides>0</HiddenSlides>
  <MMClips>0</MMClip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1_Office Theme</vt:lpstr>
      <vt:lpstr>3D Timeline with Arrow</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Aminul Islam</dc:creator>
  <cp:lastModifiedBy>Julian</cp:lastModifiedBy>
  <cp:revision>19</cp:revision>
  <dcterms:created xsi:type="dcterms:W3CDTF">2013-01-28T09:21:27Z</dcterms:created>
  <dcterms:modified xsi:type="dcterms:W3CDTF">2013-12-19T11:28:26Z</dcterms:modified>
</cp:coreProperties>
</file>