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
  </p:notesMasterIdLst>
  <p:sldIdLst>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73" autoAdjust="0"/>
  </p:normalViewPr>
  <p:slideViewPr>
    <p:cSldViewPr>
      <p:cViewPr varScale="1">
        <p:scale>
          <a:sx n="42" d="100"/>
          <a:sy n="42" d="100"/>
        </p:scale>
        <p:origin x="-133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7A128-D169-4C71-9064-776E3E43D789}" type="datetimeFigureOut">
              <a:rPr lang="en-US" smtClean="0"/>
              <a:t>28-Jun-13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C017C-CFC8-4F03-97E3-BCFF53BBC7DC}" type="slidenum">
              <a:rPr lang="en-US" smtClean="0"/>
              <a:t>‹#›</a:t>
            </a:fld>
            <a:endParaRPr lang="en-US"/>
          </a:p>
        </p:txBody>
      </p:sp>
    </p:spTree>
    <p:extLst>
      <p:ext uri="{BB962C8B-B14F-4D97-AF65-F5344CB8AC3E}">
        <p14:creationId xmlns:p14="http://schemas.microsoft.com/office/powerpoint/2010/main" val="2654957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9158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95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0335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9061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2768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966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2412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9271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404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2455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84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0842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887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7027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285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1516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4859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847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lvl1pPr algn="l">
              <a:defRPr sz="3600" b="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9688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050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7175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4061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C56C8-D2BD-4EC9-8CD6-FD193B437077}" type="datetimeFigureOut">
              <a:rPr lang="en-US" smtClean="0">
                <a:solidFill>
                  <a:prstClr val="white">
                    <a:tint val="75000"/>
                  </a:prstClr>
                </a:solidFill>
              </a:rPr>
              <a:pPr/>
              <a:t>28-Jun-13</a:t>
            </a:fld>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BE52E-E179-4673-8419-145D37CA96BF}"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968171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28-Jun-13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32388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5400000" flipH="1">
            <a:off x="5205906" y="3283386"/>
            <a:ext cx="2896050" cy="1729554"/>
          </a:xfrm>
          <a:prstGeom prst="ellipse">
            <a:avLst/>
          </a:prstGeom>
          <a:solidFill>
            <a:srgbClr val="FFFF00">
              <a:alpha val="60000"/>
            </a:srgbClr>
          </a:solidFill>
          <a:ln w="25400" cap="flat" cmpd="sng" algn="ctr">
            <a:solidFill>
              <a:srgbClr val="EBE600">
                <a:alpha val="60000"/>
              </a:srgbClr>
            </a:solidFill>
            <a:prstDash val="solid"/>
          </a:ln>
          <a:effectLst/>
        </p:spPr>
        <p:txBody>
          <a:bodyPr rtlCol="0" anchor="ctr"/>
          <a:lstStyle/>
          <a:p>
            <a:pPr algn="ctr"/>
            <a:endParaRPr lang="en-US">
              <a:solidFill>
                <a:prstClr val="white"/>
              </a:solidFill>
            </a:endParaRPr>
          </a:p>
        </p:txBody>
      </p:sp>
      <p:sp>
        <p:nvSpPr>
          <p:cNvPr id="7" name="Oval 6"/>
          <p:cNvSpPr/>
          <p:nvPr/>
        </p:nvSpPr>
        <p:spPr>
          <a:xfrm rot="1800000">
            <a:off x="4657989" y="2322833"/>
            <a:ext cx="2896050" cy="1729554"/>
          </a:xfrm>
          <a:prstGeom prst="ellipse">
            <a:avLst/>
          </a:prstGeom>
          <a:solidFill>
            <a:srgbClr val="E72D2D">
              <a:alpha val="60000"/>
            </a:srgbClr>
          </a:solidFill>
          <a:ln w="25400" cap="flat" cmpd="sng" algn="ctr">
            <a:solidFill>
              <a:srgbClr val="F79646">
                <a:lumMod val="75000"/>
                <a:alpha val="60000"/>
              </a:srgbClr>
            </a:solidFill>
            <a:prstDash val="solid"/>
          </a:ln>
          <a:effectLst/>
        </p:spPr>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3C's Strategic Framework</a:t>
            </a:r>
          </a:p>
        </p:txBody>
      </p:sp>
      <p:sp>
        <p:nvSpPr>
          <p:cNvPr id="4" name="Oval 3"/>
          <p:cNvSpPr/>
          <p:nvPr/>
        </p:nvSpPr>
        <p:spPr>
          <a:xfrm rot="19800000" flipH="1">
            <a:off x="5764118" y="2319588"/>
            <a:ext cx="2896050" cy="1729554"/>
          </a:xfrm>
          <a:prstGeom prst="ellipse">
            <a:avLst/>
          </a:prstGeom>
          <a:solidFill>
            <a:srgbClr val="92D050">
              <a:alpha val="60000"/>
            </a:srgbClr>
          </a:solidFill>
          <a:ln w="25400" cap="flat" cmpd="sng" algn="ctr">
            <a:solidFill>
              <a:srgbClr val="00B050">
                <a:alpha val="60000"/>
              </a:srgbClr>
            </a:solidFill>
            <a:prstDash val="solid"/>
          </a:ln>
          <a:effectLst/>
        </p:spPr>
        <p:txBody>
          <a:bodyPr rtlCol="0" anchor="ctr"/>
          <a:lstStyle/>
          <a:p>
            <a:pPr algn="ctr"/>
            <a:endParaRPr lang="en-US">
              <a:solidFill>
                <a:prstClr val="white"/>
              </a:solidFill>
            </a:endParaRPr>
          </a:p>
        </p:txBody>
      </p:sp>
      <p:sp>
        <p:nvSpPr>
          <p:cNvPr id="12" name="Oval 11"/>
          <p:cNvSpPr/>
          <p:nvPr/>
        </p:nvSpPr>
        <p:spPr>
          <a:xfrm rot="1800000">
            <a:off x="5929384" y="2759360"/>
            <a:ext cx="1532832" cy="1539856"/>
          </a:xfrm>
          <a:custGeom>
            <a:avLst/>
            <a:gdLst/>
            <a:ahLst/>
            <a:cxnLst/>
            <a:rect l="l" t="t" r="r" b="b"/>
            <a:pathLst>
              <a:path w="1935909" h="1944780">
                <a:moveTo>
                  <a:pt x="398568" y="91941"/>
                </a:moveTo>
                <a:cubicBezTo>
                  <a:pt x="751424" y="-111781"/>
                  <a:pt x="1245945" y="34086"/>
                  <a:pt x="1684819" y="420451"/>
                </a:cubicBezTo>
                <a:cubicBezTo>
                  <a:pt x="1844778" y="581354"/>
                  <a:pt x="1935909" y="769879"/>
                  <a:pt x="1935909" y="971116"/>
                </a:cubicBezTo>
                <a:cubicBezTo>
                  <a:pt x="1935909" y="1185059"/>
                  <a:pt x="1832906" y="1384635"/>
                  <a:pt x="1653848" y="1552009"/>
                </a:cubicBezTo>
                <a:cubicBezTo>
                  <a:pt x="1223593" y="1917685"/>
                  <a:pt x="744660" y="2051557"/>
                  <a:pt x="400497" y="1852855"/>
                </a:cubicBezTo>
                <a:cubicBezTo>
                  <a:pt x="76364" y="1665716"/>
                  <a:pt x="-52070" y="1227559"/>
                  <a:pt x="19018" y="713161"/>
                </a:cubicBezTo>
                <a:cubicBezTo>
                  <a:pt x="64143" y="433758"/>
                  <a:pt x="191373" y="211565"/>
                  <a:pt x="398568" y="91941"/>
                </a:cubicBezTo>
                <a:close/>
              </a:path>
            </a:pathLst>
          </a:custGeom>
          <a:gradFill flip="none" rotWithShape="1">
            <a:gsLst>
              <a:gs pos="0">
                <a:srgbClr val="E94343"/>
              </a:gs>
              <a:gs pos="100000">
                <a:srgbClr val="C00000"/>
              </a:gs>
            </a:gsLst>
            <a:path path="circle">
              <a:fillToRect l="50000" t="50000" r="50000" b="50000"/>
            </a:path>
            <a:tileRect/>
          </a:gradFill>
          <a:ln w="25400" cap="rnd">
            <a:solidFill>
              <a:srgbClr val="C00000"/>
            </a:solidFill>
            <a:prstDash val="soli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7" name="TextBox 16"/>
          <p:cNvSpPr txBox="1"/>
          <p:nvPr/>
        </p:nvSpPr>
        <p:spPr>
          <a:xfrm>
            <a:off x="6044331" y="4573324"/>
            <a:ext cx="1219200"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Customer</a:t>
            </a:r>
          </a:p>
        </p:txBody>
      </p:sp>
      <p:sp>
        <p:nvSpPr>
          <p:cNvPr id="18" name="TextBox 17"/>
          <p:cNvSpPr txBox="1"/>
          <p:nvPr/>
        </p:nvSpPr>
        <p:spPr>
          <a:xfrm>
            <a:off x="4832136" y="2515472"/>
            <a:ext cx="1387183"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Competitor</a:t>
            </a:r>
          </a:p>
        </p:txBody>
      </p:sp>
      <p:sp>
        <p:nvSpPr>
          <p:cNvPr id="19" name="TextBox 18"/>
          <p:cNvSpPr txBox="1"/>
          <p:nvPr/>
        </p:nvSpPr>
        <p:spPr>
          <a:xfrm>
            <a:off x="7080806" y="2516593"/>
            <a:ext cx="1387183"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Company</a:t>
            </a:r>
          </a:p>
        </p:txBody>
      </p:sp>
      <p:sp>
        <p:nvSpPr>
          <p:cNvPr id="20" name="TextBox 19"/>
          <p:cNvSpPr txBox="1"/>
          <p:nvPr/>
        </p:nvSpPr>
        <p:spPr>
          <a:xfrm>
            <a:off x="6162159" y="3344622"/>
            <a:ext cx="1067282"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Success</a:t>
            </a:r>
          </a:p>
        </p:txBody>
      </p:sp>
      <p:sp>
        <p:nvSpPr>
          <p:cNvPr id="21" name="Rectangle 20"/>
          <p:cNvSpPr/>
          <p:nvPr/>
        </p:nvSpPr>
        <p:spPr>
          <a:xfrm>
            <a:off x="744024" y="2457599"/>
            <a:ext cx="3687096" cy="2536921"/>
          </a:xfrm>
          <a:prstGeom prst="rect">
            <a:avLst/>
          </a:prstGeom>
          <a:noFill/>
          <a:ln w="12700" cap="flat" cmpd="sng" algn="ctr">
            <a:noFill/>
            <a:prstDash val="solid"/>
          </a:ln>
          <a:effectLst/>
        </p:spPr>
        <p:txBody>
          <a:bodyPr lIns="91440" tIns="0" rIns="91440" bIns="0" rtlCol="0" anchor="ctr"/>
          <a:lstStyle/>
          <a:p>
            <a:pPr algn="just">
              <a:defRPr/>
            </a:pPr>
            <a:r>
              <a:rPr lang="en-US" sz="1400" kern="0" dirty="0">
                <a:solidFill>
                  <a:prstClr val="white">
                    <a:lumMod val="65000"/>
                    <a:lumOff val="35000"/>
                  </a:prstClr>
                </a:solidFill>
                <a:cs typeface="Arial" pitchFamily="34" charset="0"/>
              </a:rPr>
              <a:t>This is a sample text. Insert your desired text here. Again, this is a dummy text, enter your own text here. This is a sample text. Insert your desired text here. Again, this is a dummy text, enter your own text here. This is a sample text. Insert your desired text here.</a:t>
            </a:r>
          </a:p>
        </p:txBody>
      </p:sp>
      <p:pic>
        <p:nvPicPr>
          <p:cNvPr id="13" name="Picture 12"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639" y="3810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07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508417" y="1872480"/>
            <a:ext cx="2483435" cy="2483435"/>
          </a:xfrm>
          <a:prstGeom prst="ellipse">
            <a:avLst/>
          </a:prstGeom>
          <a:solidFill>
            <a:srgbClr val="E72D2D">
              <a:alpha val="60000"/>
            </a:srgbClr>
          </a:solidFill>
          <a:ln w="25400" cap="flat" cmpd="sng" algn="ctr">
            <a:solidFill>
              <a:srgbClr val="F79646">
                <a:lumMod val="75000"/>
                <a:alpha val="60000"/>
              </a:srgbClr>
            </a:solidFill>
            <a:prstDash val="solid"/>
          </a:ln>
          <a:effectLst/>
        </p:spPr>
      </p:sp>
      <p:sp>
        <p:nvSpPr>
          <p:cNvPr id="2" name="Title 1"/>
          <p:cNvSpPr>
            <a:spLocks noGrp="1"/>
          </p:cNvSpPr>
          <p:nvPr>
            <p:ph type="title"/>
          </p:nvPr>
        </p:nvSpPr>
        <p:spPr/>
        <p:txBody>
          <a:bodyPr/>
          <a:lstStyle/>
          <a:p>
            <a:r>
              <a:rPr lang="en-US" dirty="0"/>
              <a:t>3C's Strategic Framework</a:t>
            </a:r>
          </a:p>
        </p:txBody>
      </p:sp>
      <p:sp>
        <p:nvSpPr>
          <p:cNvPr id="7" name="Oval 6"/>
          <p:cNvSpPr/>
          <p:nvPr/>
        </p:nvSpPr>
        <p:spPr>
          <a:xfrm>
            <a:off x="2209800" y="3099308"/>
            <a:ext cx="2483435" cy="2483435"/>
          </a:xfrm>
          <a:prstGeom prst="ellipse">
            <a:avLst/>
          </a:prstGeom>
          <a:solidFill>
            <a:srgbClr val="00B050">
              <a:alpha val="60000"/>
            </a:srgbClr>
          </a:solidFill>
          <a:ln w="25400" cap="flat" cmpd="sng" algn="ctr">
            <a:solidFill>
              <a:srgbClr val="00B050">
                <a:alpha val="60000"/>
              </a:srgbClr>
            </a:solidFill>
            <a:prstDash val="solid"/>
          </a:ln>
          <a:effectLst/>
        </p:spPr>
      </p:sp>
      <p:sp>
        <p:nvSpPr>
          <p:cNvPr id="8" name="Oval 7"/>
          <p:cNvSpPr/>
          <p:nvPr/>
        </p:nvSpPr>
        <p:spPr>
          <a:xfrm>
            <a:off x="807035" y="3099308"/>
            <a:ext cx="2483435" cy="2483435"/>
          </a:xfrm>
          <a:prstGeom prst="ellipse">
            <a:avLst/>
          </a:prstGeom>
          <a:solidFill>
            <a:srgbClr val="FFFF00">
              <a:alpha val="60000"/>
            </a:srgbClr>
          </a:solidFill>
          <a:ln w="25400" cap="flat" cmpd="sng" algn="ctr">
            <a:solidFill>
              <a:srgbClr val="EBE600">
                <a:alpha val="60000"/>
              </a:srgbClr>
            </a:solidFill>
            <a:prstDash val="solid"/>
          </a:ln>
          <a:effectLst/>
        </p:spPr>
      </p:sp>
      <p:sp>
        <p:nvSpPr>
          <p:cNvPr id="12" name="Oval 11"/>
          <p:cNvSpPr/>
          <p:nvPr/>
        </p:nvSpPr>
        <p:spPr>
          <a:xfrm>
            <a:off x="2216495" y="3316703"/>
            <a:ext cx="1067281" cy="1039213"/>
          </a:xfrm>
          <a:custGeom>
            <a:avLst/>
            <a:gdLst/>
            <a:ahLst/>
            <a:cxnLst/>
            <a:rect l="l" t="t" r="r" b="b"/>
            <a:pathLst>
              <a:path w="1067281" h="1039213">
                <a:moveTo>
                  <a:pt x="533641" y="0"/>
                </a:moveTo>
                <a:cubicBezTo>
                  <a:pt x="832348" y="204488"/>
                  <a:pt x="1036876" y="536301"/>
                  <a:pt x="1067281" y="917398"/>
                </a:cubicBezTo>
                <a:cubicBezTo>
                  <a:pt x="906084" y="995966"/>
                  <a:pt x="724913" y="1039213"/>
                  <a:pt x="533640" y="1039213"/>
                </a:cubicBezTo>
                <a:cubicBezTo>
                  <a:pt x="342368" y="1039213"/>
                  <a:pt x="161197" y="995966"/>
                  <a:pt x="0" y="917399"/>
                </a:cubicBezTo>
                <a:cubicBezTo>
                  <a:pt x="30406" y="536301"/>
                  <a:pt x="234933" y="204488"/>
                  <a:pt x="533641" y="0"/>
                </a:cubicBezTo>
                <a:close/>
              </a:path>
            </a:pathLst>
          </a:custGeom>
          <a:ln/>
        </p:spPr>
        <p:style>
          <a:lnRef idx="0">
            <a:schemeClr val="accent5"/>
          </a:lnRef>
          <a:fillRef idx="3">
            <a:schemeClr val="accent5"/>
          </a:fillRef>
          <a:effectRef idx="3">
            <a:schemeClr val="accent5"/>
          </a:effectRef>
          <a:fontRef idx="minor">
            <a:schemeClr val="lt1"/>
          </a:fontRef>
        </p:style>
        <p:txBody>
          <a:bodyPr anchor="b"/>
          <a:lstStyle/>
          <a:p>
            <a:endParaRPr lang="en-US" dirty="0">
              <a:solidFill>
                <a:prstClr val="white"/>
              </a:solidFill>
            </a:endParaRPr>
          </a:p>
        </p:txBody>
      </p:sp>
      <p:sp>
        <p:nvSpPr>
          <p:cNvPr id="15" name="TextBox 14"/>
          <p:cNvSpPr txBox="1"/>
          <p:nvPr/>
        </p:nvSpPr>
        <p:spPr>
          <a:xfrm>
            <a:off x="883235" y="4275568"/>
            <a:ext cx="1219200"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Customer</a:t>
            </a:r>
          </a:p>
        </p:txBody>
      </p:sp>
      <p:sp>
        <p:nvSpPr>
          <p:cNvPr id="16" name="TextBox 15"/>
          <p:cNvSpPr txBox="1"/>
          <p:nvPr/>
        </p:nvSpPr>
        <p:spPr>
          <a:xfrm>
            <a:off x="2056543" y="2382236"/>
            <a:ext cx="1387183"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Competitor</a:t>
            </a:r>
          </a:p>
        </p:txBody>
      </p:sp>
      <p:sp>
        <p:nvSpPr>
          <p:cNvPr id="17" name="TextBox 16"/>
          <p:cNvSpPr txBox="1"/>
          <p:nvPr/>
        </p:nvSpPr>
        <p:spPr>
          <a:xfrm>
            <a:off x="3306052" y="4275568"/>
            <a:ext cx="1387183"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Company</a:t>
            </a:r>
          </a:p>
        </p:txBody>
      </p:sp>
      <p:sp>
        <p:nvSpPr>
          <p:cNvPr id="18" name="TextBox 17"/>
          <p:cNvSpPr txBox="1"/>
          <p:nvPr/>
        </p:nvSpPr>
        <p:spPr>
          <a:xfrm>
            <a:off x="2216494" y="3827662"/>
            <a:ext cx="1067282" cy="369332"/>
          </a:xfrm>
          <a:prstGeom prst="rect">
            <a:avLst/>
          </a:prstGeom>
          <a:noFill/>
        </p:spPr>
        <p:txBody>
          <a:bodyPr wrap="square" rtlCol="0">
            <a:spAutoFit/>
          </a:bodyPr>
          <a:lstStyle/>
          <a:p>
            <a:pPr algn="ctr"/>
            <a:r>
              <a:rPr lang="en-US" dirty="0">
                <a:solidFill>
                  <a:prstClr val="white"/>
                </a:solidFill>
                <a:effectLst>
                  <a:outerShdw blurRad="101600" dist="38100" dir="2700000" algn="tl" rotWithShape="0">
                    <a:prstClr val="black">
                      <a:alpha val="50000"/>
                    </a:prstClr>
                  </a:outerShdw>
                </a:effectLst>
                <a:latin typeface="Kozuka Gothic Pro M" pitchFamily="34" charset="-128"/>
                <a:ea typeface="Kozuka Gothic Pro M" pitchFamily="34" charset="-128"/>
              </a:rPr>
              <a:t>Success</a:t>
            </a:r>
          </a:p>
        </p:txBody>
      </p:sp>
      <p:sp>
        <p:nvSpPr>
          <p:cNvPr id="19" name="Rectangle 18"/>
          <p:cNvSpPr/>
          <p:nvPr/>
        </p:nvSpPr>
        <p:spPr>
          <a:xfrm>
            <a:off x="4951141" y="2548335"/>
            <a:ext cx="3687096" cy="2536921"/>
          </a:xfrm>
          <a:prstGeom prst="rect">
            <a:avLst/>
          </a:prstGeom>
          <a:noFill/>
          <a:ln w="12700" cap="flat" cmpd="sng" algn="ctr">
            <a:noFill/>
            <a:prstDash val="solid"/>
          </a:ln>
          <a:effectLst/>
        </p:spPr>
        <p:txBody>
          <a:bodyPr lIns="91440" tIns="0" rIns="91440" bIns="0" rtlCol="0" anchor="ctr"/>
          <a:lstStyle/>
          <a:p>
            <a:pPr algn="just">
              <a:defRPr/>
            </a:pPr>
            <a:r>
              <a:rPr lang="en-US" sz="1400" kern="0" dirty="0">
                <a:solidFill>
                  <a:prstClr val="white">
                    <a:lumMod val="65000"/>
                    <a:lumOff val="35000"/>
                  </a:prstClr>
                </a:solidFill>
                <a:cs typeface="Arial" pitchFamily="34" charset="0"/>
              </a:rPr>
              <a:t>This is a sample text. Insert your desired text here. Again, this is a dummy text, enter your own text here. This is a sample text. Insert your desired text here. Again, this is a dummy text, enter your own text here. This is a sample text. Insert your desired text here.</a:t>
            </a:r>
          </a:p>
        </p:txBody>
      </p:sp>
      <p:pic>
        <p:nvPicPr>
          <p:cNvPr id="13" name="Picture 12"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639" y="3810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747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07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42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256</Words>
  <Application>Microsoft Office PowerPoint</Application>
  <PresentationFormat>On-screen Show (4:3)</PresentationFormat>
  <Paragraphs>27</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1_Office Theme</vt:lpstr>
      <vt:lpstr>2_Office Theme</vt:lpstr>
      <vt:lpstr>3C's Strategic Framework</vt:lpstr>
      <vt:lpstr>3C's Strategic Framework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3C's Strategic Framework</dc:title>
  <dc:creator>SlideHunter</dc:creator>
  <cp:lastModifiedBy>SlideHunter</cp:lastModifiedBy>
  <cp:revision>2</cp:revision>
  <dcterms:created xsi:type="dcterms:W3CDTF">2013-06-26T22:03:35Z</dcterms:created>
  <dcterms:modified xsi:type="dcterms:W3CDTF">2013-06-27T20:36:13Z</dcterms:modified>
</cp:coreProperties>
</file>