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8"/>
  </p:notesMasterIdLst>
  <p:sldIdLst>
    <p:sldId id="260" r:id="rId3"/>
    <p:sldId id="258" r:id="rId4"/>
    <p:sldId id="259" r:id="rId5"/>
    <p:sldId id="256" r:id="rId6"/>
    <p:sldId id="25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8BF1"/>
    <a:srgbClr val="DCB6F6"/>
    <a:srgbClr val="F0DD80"/>
    <a:srgbClr val="F6EBB6"/>
    <a:srgbClr val="F3E9B9"/>
    <a:srgbClr val="A6A200"/>
    <a:srgbClr val="EBE600"/>
    <a:srgbClr val="EA9486"/>
    <a:srgbClr val="EA9E86"/>
    <a:srgbClr val="F3C8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4484" autoAdjust="0"/>
  </p:normalViewPr>
  <p:slideViewPr>
    <p:cSldViewPr>
      <p:cViewPr varScale="1">
        <p:scale>
          <a:sx n="88" d="100"/>
          <a:sy n="88" d="100"/>
        </p:scale>
        <p:origin x="-130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6C327A-D598-4975-871E-B0222E22F157}" type="datetimeFigureOut">
              <a:rPr lang="en-US" smtClean="0"/>
              <a:t>3/10/2014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6B4F6B-4119-4489-A3DC-DA1637448C5E}" type="slidenum">
              <a:rPr lang="en-US" smtClean="0"/>
              <a:t>‹#›</a:t>
            </a:fld>
            <a:endParaRPr lang="en-US"/>
          </a:p>
        </p:txBody>
      </p:sp>
    </p:spTree>
    <p:extLst>
      <p:ext uri="{BB962C8B-B14F-4D97-AF65-F5344CB8AC3E}">
        <p14:creationId xmlns:p14="http://schemas.microsoft.com/office/powerpoint/2010/main" val="14014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t>
            </a:r>
            <a:r>
              <a:rPr kumimoji="0" lang="bn-BD" sz="1200" b="0" i="0" u="none" strike="noStrike" kern="1200" cap="none" spc="0" normalizeH="0" baseline="0" noProof="0" smtClean="0">
                <a:ln>
                  <a:noFill/>
                </a:ln>
                <a:solidFill>
                  <a:prstClr val="black"/>
                </a:solidFill>
                <a:effectLst/>
                <a:uLnTx/>
                <a:uFillTx/>
                <a:latin typeface="+mn-lt"/>
                <a:ea typeface="+mn-ea"/>
                <a:cs typeface="+mn-cs"/>
              </a:rPr>
              <a:t>some </a:t>
            </a:r>
            <a:r>
              <a:rPr kumimoji="0" lang="en-US" sz="1200" b="0" i="0" u="none" strike="noStrike" kern="1200" cap="none" spc="0" normalizeH="0" baseline="0" noProof="0" smtClean="0">
                <a:ln>
                  <a:noFill/>
                </a:ln>
                <a:solidFill>
                  <a:prstClr val="black"/>
                </a:solidFill>
                <a:effectLst/>
                <a:uLnTx/>
                <a:uFillTx/>
                <a:latin typeface="+mn-lt"/>
                <a:ea typeface="+mn-ea"/>
                <a:cs typeface="+mn-cs"/>
              </a:rPr>
              <a:t>free </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C946254F-9338-4BA9-B7AC-A66622A3D01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68767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748147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946149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2099908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1831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497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08605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93915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4938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48"/>
            <a:ext cx="8229600" cy="792162"/>
          </a:xfrm>
        </p:spPr>
        <p:txBody>
          <a:bodyPr>
            <a:normAutofit/>
          </a:bodyPr>
          <a:lstStyle>
            <a:lvl1pPr algn="l">
              <a:defRPr sz="4000"/>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31946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1463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4101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0D01C1-04BE-4996-AB3B-C87F51C2A1D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36943005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14279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0642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5557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0D01C1-04BE-4996-AB3B-C87F51C2A1D7}" type="datetimeFigureOut">
              <a:rPr lang="en-US" smtClean="0"/>
              <a:t>3/10/2014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279092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0D01C1-04BE-4996-AB3B-C87F51C2A1D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5217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0D01C1-04BE-4996-AB3B-C87F51C2A1D7}" type="datetimeFigureOut">
              <a:rPr lang="en-US" smtClean="0"/>
              <a:t>3/10/2014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3686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lvl1pPr algn="l">
              <a:defRPr sz="4000">
                <a:solidFill>
                  <a:schemeClr val="tx1">
                    <a:lumMod val="75000"/>
                    <a:lumOff val="25000"/>
                  </a:schemeClr>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0D01C1-04BE-4996-AB3B-C87F51C2A1D7}" type="datetimeFigureOut">
              <a:rPr lang="en-US" smtClean="0"/>
              <a:t>3/10/2014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4282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0D01C1-04BE-4996-AB3B-C87F51C2A1D7}" type="datetimeFigureOut">
              <a:rPr lang="en-US" smtClean="0"/>
              <a:t>3/10/2014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931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328374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0D01C1-04BE-4996-AB3B-C87F51C2A1D7}" type="datetimeFigureOut">
              <a:rPr lang="en-US" smtClean="0"/>
              <a:t>3/10/2014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490F8C-3D0D-4DB1-B2BD-1525EA5CE111}" type="slidenum">
              <a:rPr lang="en-US" smtClean="0"/>
              <a:t>‹#›</a:t>
            </a:fld>
            <a:endParaRPr lang="en-US"/>
          </a:p>
        </p:txBody>
      </p:sp>
    </p:spTree>
    <p:extLst>
      <p:ext uri="{BB962C8B-B14F-4D97-AF65-F5344CB8AC3E}">
        <p14:creationId xmlns:p14="http://schemas.microsoft.com/office/powerpoint/2010/main" val="177299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0D01C1-04BE-4996-AB3B-C87F51C2A1D7}" type="datetimeFigureOut">
              <a:rPr lang="en-US" smtClean="0"/>
              <a:t>3/10/2014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490F8C-3D0D-4DB1-B2BD-1525EA5CE111}" type="slidenum">
              <a:rPr lang="en-US" smtClean="0"/>
              <a:t>‹#›</a:t>
            </a:fld>
            <a:endParaRPr lang="en-US"/>
          </a:p>
        </p:txBody>
      </p:sp>
    </p:spTree>
    <p:extLst>
      <p:ext uri="{BB962C8B-B14F-4D97-AF65-F5344CB8AC3E}">
        <p14:creationId xmlns:p14="http://schemas.microsoft.com/office/powerpoint/2010/main" val="339207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42BD59-33DC-4ED6-A055-CC017507EB7B}" type="datetimeFigureOut">
              <a:rPr lang="en-US" smtClean="0">
                <a:solidFill>
                  <a:prstClr val="black">
                    <a:tint val="75000"/>
                  </a:prstClr>
                </a:solidFill>
              </a:rPr>
              <a:pPr/>
              <a:t>3/10/2014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03887-50C4-4BF5-92E6-BC00216F1C9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54602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grpSp>
        <p:nvGrpSpPr>
          <p:cNvPr id="6" name="Group 5"/>
          <p:cNvGrpSpPr/>
          <p:nvPr/>
        </p:nvGrpSpPr>
        <p:grpSpPr>
          <a:xfrm>
            <a:off x="382115" y="1581122"/>
            <a:ext cx="3885085" cy="3752878"/>
            <a:chOff x="724759" y="4481661"/>
            <a:chExt cx="1361698" cy="1315360"/>
          </a:xfrm>
        </p:grpSpPr>
        <p:sp>
          <p:nvSpPr>
            <p:cNvPr id="24" name="Rectangle 19"/>
            <p:cNvSpPr/>
            <p:nvPr/>
          </p:nvSpPr>
          <p:spPr>
            <a:xfrm rot="21388734">
              <a:off x="724759" y="4486476"/>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grpSp>
          <p:nvGrpSpPr>
            <p:cNvPr id="25" name="Group 24"/>
            <p:cNvGrpSpPr/>
            <p:nvPr/>
          </p:nvGrpSpPr>
          <p:grpSpPr>
            <a:xfrm>
              <a:off x="1324832" y="4481661"/>
              <a:ext cx="184785" cy="186690"/>
              <a:chOff x="4917745" y="2235200"/>
              <a:chExt cx="2584952" cy="2489199"/>
            </a:xfrm>
            <a:effectLst>
              <a:outerShdw blurRad="50800" dist="25400" dir="8100000" algn="tr" rotWithShape="0">
                <a:prstClr val="black">
                  <a:alpha val="45000"/>
                </a:prstClr>
              </a:outerShdw>
            </a:effectLst>
          </p:grpSpPr>
          <p:sp>
            <p:nvSpPr>
              <p:cNvPr id="28" name="Oval 2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9" name="Oval 28"/>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0" name="Oval 29"/>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grpSp>
      <p:sp>
        <p:nvSpPr>
          <p:cNvPr id="4" name="Title 3"/>
          <p:cNvSpPr>
            <a:spLocks noGrp="1"/>
          </p:cNvSpPr>
          <p:nvPr>
            <p:ph type="title"/>
          </p:nvPr>
        </p:nvSpPr>
        <p:spPr/>
        <p:txBody>
          <a:bodyPr>
            <a:normAutofit/>
          </a:bodyPr>
          <a:lstStyle/>
          <a:p>
            <a:r>
              <a:rPr lang="en-US" smtClean="0"/>
              <a:t>Post It Note Check List</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571998" y="1600200"/>
            <a:ext cx="3897197" cy="3729686"/>
            <a:chOff x="5572332" y="1576712"/>
            <a:chExt cx="1374440"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7"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826957" y="2060583"/>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sp>
          <p:nvSpPr>
            <p:cNvPr id="19" name="Rectangle 18"/>
            <p:cNvSpPr/>
            <p:nvPr/>
          </p:nvSpPr>
          <p:spPr>
            <a:xfrm rot="21599113">
              <a:off x="5828906" y="2268546"/>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0" name="Rectangle 19"/>
            <p:cNvSpPr/>
            <p:nvPr/>
          </p:nvSpPr>
          <p:spPr>
            <a:xfrm rot="21599113">
              <a:off x="5830855" y="2476509"/>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1" name="Rectangle 20"/>
            <p:cNvSpPr/>
            <p:nvPr/>
          </p:nvSpPr>
          <p:spPr>
            <a:xfrm rot="21599113">
              <a:off x="5832804" y="2684472"/>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pic>
        <p:nvPicPr>
          <p:cNvPr id="97" name="Picture 96"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31753"/>
            <a:ext cx="1223072" cy="354047"/>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72000" y="2858869"/>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3" name="TextBox 22"/>
          <p:cNvSpPr txBox="1"/>
          <p:nvPr/>
        </p:nvSpPr>
        <p:spPr>
          <a:xfrm>
            <a:off x="4572000" y="3439886"/>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6" name="TextBox 25"/>
          <p:cNvSpPr txBox="1"/>
          <p:nvPr/>
        </p:nvSpPr>
        <p:spPr>
          <a:xfrm>
            <a:off x="4572000" y="4038600"/>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7" name="TextBox 26"/>
          <p:cNvSpPr txBox="1"/>
          <p:nvPr/>
        </p:nvSpPr>
        <p:spPr>
          <a:xfrm>
            <a:off x="4572000" y="4619617"/>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31" name="Rectangle 30"/>
          <p:cNvSpPr/>
          <p:nvPr/>
        </p:nvSpPr>
        <p:spPr>
          <a:xfrm rot="21372931">
            <a:off x="927042" y="2735393"/>
            <a:ext cx="3158634" cy="400109"/>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32" name="Rectangle 31"/>
          <p:cNvSpPr/>
          <p:nvPr/>
        </p:nvSpPr>
        <p:spPr>
          <a:xfrm rot="21372931">
            <a:off x="1008768" y="3325068"/>
            <a:ext cx="3158634" cy="400109"/>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33" name="Rectangle 32"/>
          <p:cNvSpPr/>
          <p:nvPr/>
        </p:nvSpPr>
        <p:spPr>
          <a:xfrm rot="21372931">
            <a:off x="1096021" y="3914743"/>
            <a:ext cx="3158634" cy="400109"/>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34" name="Rectangle 33"/>
          <p:cNvSpPr/>
          <p:nvPr/>
        </p:nvSpPr>
        <p:spPr>
          <a:xfrm rot="21372931">
            <a:off x="1172221" y="4504418"/>
            <a:ext cx="3158634" cy="400109"/>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35" name="TextBox 34"/>
          <p:cNvSpPr txBox="1"/>
          <p:nvPr/>
        </p:nvSpPr>
        <p:spPr>
          <a:xfrm rot="21290116">
            <a:off x="259601" y="2750406"/>
            <a:ext cx="1005840" cy="710964"/>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36" name="TextBox 35"/>
          <p:cNvSpPr txBox="1"/>
          <p:nvPr/>
        </p:nvSpPr>
        <p:spPr>
          <a:xfrm rot="21290116">
            <a:off x="334759" y="3360006"/>
            <a:ext cx="1005840" cy="710964"/>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37" name="TextBox 36"/>
          <p:cNvSpPr txBox="1"/>
          <p:nvPr/>
        </p:nvSpPr>
        <p:spPr>
          <a:xfrm rot="21290116">
            <a:off x="409917" y="3930030"/>
            <a:ext cx="1005840" cy="710964"/>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38" name="TextBox 37"/>
          <p:cNvSpPr txBox="1"/>
          <p:nvPr/>
        </p:nvSpPr>
        <p:spPr>
          <a:xfrm rot="21290116">
            <a:off x="485075" y="4500054"/>
            <a:ext cx="1005840" cy="710964"/>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39" name="Rectangle 38"/>
          <p:cNvSpPr/>
          <p:nvPr/>
        </p:nvSpPr>
        <p:spPr>
          <a:xfrm>
            <a:off x="1828799" y="5609104"/>
            <a:ext cx="5415229" cy="944096"/>
          </a:xfrm>
          <a:prstGeom prst="rect">
            <a:avLst/>
          </a:prstGeom>
          <a:noFill/>
          <a:ln w="12700" cap="flat" cmpd="sng" algn="ctr">
            <a:noFill/>
            <a:prstDash val="solid"/>
          </a:ln>
          <a:effectLst/>
        </p:spPr>
        <p:txBody>
          <a:bodyPr lIns="91440" tIns="0" rIns="91440" bIns="0" rtlCol="0" anchor="t"/>
          <a:lstStyle/>
          <a:p>
            <a:pPr lvl="0" algn="ctr">
              <a:lnSpc>
                <a:spcPct val="150000"/>
              </a:lnSpc>
              <a:defRPr/>
            </a:pPr>
            <a:r>
              <a:rPr kumimoji="0" lang="en-US" sz="2000" b="0" u="none" strike="noStrike" kern="0" cap="none" spc="0" normalizeH="0" baseline="0" noProof="0" dirty="0" smtClean="0">
                <a:ln>
                  <a:noFill/>
                </a:ln>
                <a:effectLst/>
                <a:uLnTx/>
                <a:uFillTx/>
                <a:latin typeface="Arial" pitchFamily="34" charset="0"/>
                <a:cs typeface="Arial" pitchFamily="34" charset="0"/>
              </a:rPr>
              <a:t>This is a sample text. </a:t>
            </a:r>
            <a:r>
              <a:rPr kumimoji="0" lang="en-US" sz="2000" b="0" u="none" strike="noStrike" kern="0" cap="none" spc="0" normalizeH="0" noProof="0" dirty="0" smtClean="0">
                <a:ln>
                  <a:noFill/>
                </a:ln>
                <a:effectLst/>
                <a:uLnTx/>
                <a:uFillTx/>
                <a:latin typeface="Arial" pitchFamily="34" charset="0"/>
                <a:cs typeface="Arial" pitchFamily="34" charset="0"/>
              </a:rPr>
              <a:t>I</a:t>
            </a:r>
            <a:r>
              <a:rPr kumimoji="0" lang="en-US" sz="2000" b="0" u="none" strike="noStrike" kern="0" cap="none" spc="0" normalizeH="0" baseline="0" noProof="0" dirty="0" smtClean="0">
                <a:ln>
                  <a:noFill/>
                </a:ln>
                <a:effectLst/>
                <a:uLnTx/>
                <a:uFillTx/>
                <a:latin typeface="Arial" pitchFamily="34" charset="0"/>
                <a:cs typeface="Arial" pitchFamily="34" charset="0"/>
              </a:rPr>
              <a:t>nsert your desired text here. Again, this is a </a:t>
            </a:r>
            <a:r>
              <a:rPr kumimoji="0" lang="en-US" sz="2000" b="0" u="none" strike="noStrike" kern="0" cap="none" spc="0" normalizeH="0" baseline="0" noProof="0" smtClean="0">
                <a:ln>
                  <a:noFill/>
                </a:ln>
                <a:effectLst/>
                <a:uLnTx/>
                <a:uFillTx/>
                <a:latin typeface="Arial" pitchFamily="34" charset="0"/>
                <a:cs typeface="Arial" pitchFamily="34" charset="0"/>
              </a:rPr>
              <a:t>dummy</a:t>
            </a:r>
            <a:r>
              <a:rPr kumimoji="0" lang="en-US" sz="2000" b="0" u="none" strike="noStrike" kern="0" cap="none" spc="0" normalizeH="0" noProof="0" smtClean="0">
                <a:ln>
                  <a:noFill/>
                </a:ln>
                <a:effectLst/>
                <a:uLnTx/>
                <a:uFillTx/>
                <a:latin typeface="Arial" pitchFamily="34" charset="0"/>
                <a:cs typeface="Arial" pitchFamily="34" charset="0"/>
              </a:rPr>
              <a:t> </a:t>
            </a:r>
            <a:r>
              <a:rPr kumimoji="0" lang="en-US" sz="2000" b="0" u="none" strike="noStrike" kern="0" cap="none" spc="0" normalizeH="0" noProof="0" smtClean="0">
                <a:ln>
                  <a:noFill/>
                </a:ln>
                <a:effectLst/>
                <a:uLnTx/>
                <a:uFillTx/>
                <a:latin typeface="Arial" pitchFamily="34" charset="0"/>
                <a:cs typeface="Arial" pitchFamily="34" charset="0"/>
              </a:rPr>
              <a:t>text.</a:t>
            </a:r>
            <a:endParaRPr kumimoji="0" lang="en-US" sz="2000" b="0" u="none" strike="noStrike" kern="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9322330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t>Post It Note Check List</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571998" y="1600200"/>
            <a:ext cx="3897197" cy="3729686"/>
            <a:chOff x="5572332" y="1576712"/>
            <a:chExt cx="1374440"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7"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826957" y="2060583"/>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sp>
          <p:nvSpPr>
            <p:cNvPr id="19" name="Rectangle 18"/>
            <p:cNvSpPr/>
            <p:nvPr/>
          </p:nvSpPr>
          <p:spPr>
            <a:xfrm rot="21599113">
              <a:off x="5828906" y="2268546"/>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0" name="Rectangle 19"/>
            <p:cNvSpPr/>
            <p:nvPr/>
          </p:nvSpPr>
          <p:spPr>
            <a:xfrm rot="21599113">
              <a:off x="5830855" y="2476509"/>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1" name="Rectangle 20"/>
            <p:cNvSpPr/>
            <p:nvPr/>
          </p:nvSpPr>
          <p:spPr>
            <a:xfrm rot="21599113">
              <a:off x="5832804" y="2684472"/>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pic>
        <p:nvPicPr>
          <p:cNvPr id="97" name="Picture 96"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31753"/>
            <a:ext cx="1223072" cy="354047"/>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5" name="Rectangle 64"/>
          <p:cNvSpPr/>
          <p:nvPr/>
        </p:nvSpPr>
        <p:spPr>
          <a:xfrm>
            <a:off x="533401" y="2420075"/>
            <a:ext cx="3657600" cy="2275105"/>
          </a:xfrm>
          <a:prstGeom prst="rect">
            <a:avLst/>
          </a:prstGeom>
          <a:noFill/>
          <a:ln w="12700" cap="flat" cmpd="sng" algn="ctr">
            <a:noFill/>
            <a:prstDash val="solid"/>
          </a:ln>
          <a:effectLst/>
        </p:spPr>
        <p:txBody>
          <a:bodyPr lIns="91440" tIns="0" rIns="91440" bIns="0" rtlCol="0" anchor="t"/>
          <a:lstStyle/>
          <a:p>
            <a:pPr lvl="0" algn="just">
              <a:lnSpc>
                <a:spcPct val="150000"/>
              </a:lnSpc>
              <a:defRPr/>
            </a:pPr>
            <a:r>
              <a:rPr kumimoji="0" lang="en-US" sz="2000" b="0" u="none" strike="noStrike" kern="0" cap="none" spc="0" normalizeH="0" baseline="0" noProof="0" dirty="0" smtClean="0">
                <a:ln>
                  <a:noFill/>
                </a:ln>
                <a:effectLst/>
                <a:uLnTx/>
                <a:uFillTx/>
                <a:latin typeface="Arial" pitchFamily="34" charset="0"/>
                <a:cs typeface="Arial" pitchFamily="34" charset="0"/>
              </a:rPr>
              <a:t>This is a sample text. </a:t>
            </a:r>
            <a:r>
              <a:rPr kumimoji="0" lang="en-US" sz="2000" b="0" u="none" strike="noStrike" kern="0" cap="none" spc="0" normalizeH="0" noProof="0" dirty="0" smtClean="0">
                <a:ln>
                  <a:noFill/>
                </a:ln>
                <a:effectLst/>
                <a:uLnTx/>
                <a:uFillTx/>
                <a:latin typeface="Arial" pitchFamily="34" charset="0"/>
                <a:cs typeface="Arial" pitchFamily="34" charset="0"/>
              </a:rPr>
              <a:t>I</a:t>
            </a:r>
            <a:r>
              <a:rPr kumimoji="0" lang="en-US" sz="2000" b="0" u="none" strike="noStrike" kern="0" cap="none" spc="0" normalizeH="0" baseline="0" noProof="0" dirty="0" smtClean="0">
                <a:ln>
                  <a:noFill/>
                </a:ln>
                <a:effectLst/>
                <a:uLnTx/>
                <a:uFillTx/>
                <a:latin typeface="Arial" pitchFamily="34" charset="0"/>
                <a:cs typeface="Arial" pitchFamily="34" charset="0"/>
              </a:rPr>
              <a:t>nsert your desired text here. Again, this is a dummy</a:t>
            </a:r>
            <a:r>
              <a:rPr kumimoji="0" lang="en-US" sz="2000" b="0" u="none" strike="noStrike" kern="0" cap="none" spc="0" normalizeH="0" noProof="0" dirty="0" smtClean="0">
                <a:ln>
                  <a:noFill/>
                </a:ln>
                <a:effectLst/>
                <a:uLnTx/>
                <a:uFillTx/>
                <a:latin typeface="Arial" pitchFamily="34" charset="0"/>
                <a:cs typeface="Arial" pitchFamily="34" charset="0"/>
              </a:rPr>
              <a:t> text, enter your own </a:t>
            </a:r>
            <a:r>
              <a:rPr kumimoji="0" lang="en-US" sz="2000" b="0" u="none" strike="noStrike" kern="0" cap="none" spc="0" normalizeH="0" noProof="0" smtClean="0">
                <a:ln>
                  <a:noFill/>
                </a:ln>
                <a:effectLst/>
                <a:uLnTx/>
                <a:uFillTx/>
                <a:latin typeface="Arial" pitchFamily="34" charset="0"/>
                <a:cs typeface="Arial" pitchFamily="34" charset="0"/>
              </a:rPr>
              <a:t>text </a:t>
            </a:r>
            <a:r>
              <a:rPr kumimoji="0" lang="en-US" sz="2000" b="0" u="none" strike="noStrike" kern="0" cap="none" spc="0" normalizeH="0" noProof="0" smtClean="0">
                <a:ln>
                  <a:noFill/>
                </a:ln>
                <a:effectLst/>
                <a:uLnTx/>
                <a:uFillTx/>
                <a:latin typeface="Arial" pitchFamily="34" charset="0"/>
                <a:cs typeface="Arial" pitchFamily="34" charset="0"/>
              </a:rPr>
              <a:t>here.</a:t>
            </a:r>
            <a:endParaRPr kumimoji="0" lang="en-US" sz="2000" b="0" u="none" strike="noStrike" kern="0" cap="none" spc="0" normalizeH="0" baseline="0" noProof="0" dirty="0" smtClean="0">
              <a:ln>
                <a:noFill/>
              </a:ln>
              <a:effectLst/>
              <a:uLnTx/>
              <a:uFillTx/>
              <a:latin typeface="Arial" pitchFamily="34" charset="0"/>
              <a:cs typeface="Arial" pitchFamily="34" charset="0"/>
            </a:endParaRPr>
          </a:p>
        </p:txBody>
      </p:sp>
      <p:sp>
        <p:nvSpPr>
          <p:cNvPr id="5" name="TextBox 4"/>
          <p:cNvSpPr txBox="1"/>
          <p:nvPr/>
        </p:nvSpPr>
        <p:spPr>
          <a:xfrm>
            <a:off x="4572000" y="2858869"/>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3" name="TextBox 22"/>
          <p:cNvSpPr txBox="1"/>
          <p:nvPr/>
        </p:nvSpPr>
        <p:spPr>
          <a:xfrm>
            <a:off x="4572000" y="3439886"/>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4" name="TextBox 23"/>
          <p:cNvSpPr txBox="1"/>
          <p:nvPr/>
        </p:nvSpPr>
        <p:spPr>
          <a:xfrm>
            <a:off x="4572000" y="4038600"/>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5" name="TextBox 24"/>
          <p:cNvSpPr txBox="1"/>
          <p:nvPr/>
        </p:nvSpPr>
        <p:spPr>
          <a:xfrm>
            <a:off x="4572000" y="4572000"/>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Tree>
    <p:extLst>
      <p:ext uri="{BB962C8B-B14F-4D97-AF65-F5344CB8AC3E}">
        <p14:creationId xmlns:p14="http://schemas.microsoft.com/office/powerpoint/2010/main" val="12050871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mtClean="0"/>
              <a:t>Post It Note Check List</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p:cNvGrpSpPr/>
          <p:nvPr/>
        </p:nvGrpSpPr>
        <p:grpSpPr>
          <a:xfrm>
            <a:off x="4571998" y="1600200"/>
            <a:ext cx="3897197" cy="3729686"/>
            <a:chOff x="5572332" y="1576712"/>
            <a:chExt cx="1374440" cy="1315363"/>
          </a:xfrm>
        </p:grpSpPr>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2000" dirty="0">
                <a:solidFill>
                  <a:schemeClr val="tx1"/>
                </a:solidFill>
                <a:latin typeface="Arial" pitchFamily="34" charset="0"/>
                <a:cs typeface="Arial" pitchFamily="34" charset="0"/>
              </a:endParaRPr>
            </a:p>
          </p:txBody>
        </p:sp>
        <p:grpSp>
          <p:nvGrpSpPr>
            <p:cNvPr id="67" name="Group 66"/>
            <p:cNvGrpSpPr/>
            <p:nvPr/>
          </p:nvGrpSpPr>
          <p:grpSpPr>
            <a:xfrm rot="21599113">
              <a:off x="5983932" y="1879944"/>
              <a:ext cx="525215" cy="108470"/>
              <a:chOff x="1608385" y="4223894"/>
              <a:chExt cx="727444" cy="150236"/>
            </a:xfrm>
          </p:grpSpPr>
          <p:sp>
            <p:nvSpPr>
              <p:cNvPr id="76" name="Freeform 75"/>
              <p:cNvSpPr/>
              <p:nvPr/>
            </p:nvSpPr>
            <p:spPr>
              <a:xfrm rot="5400000" flipH="1" flipV="1">
                <a:off x="1937187" y="3956303"/>
                <a:ext cx="45719" cy="703323"/>
              </a:xfrm>
              <a:custGeom>
                <a:avLst/>
                <a:gdLst>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39614 w 1860336"/>
                  <a:gd name="connsiteY19" fmla="*/ 1008993 h 1513490"/>
                  <a:gd name="connsiteX20" fmla="*/ 1686910 w 1860336"/>
                  <a:gd name="connsiteY20" fmla="*/ 1056290 h 1513490"/>
                  <a:gd name="connsiteX21" fmla="*/ 1734207 w 1860336"/>
                  <a:gd name="connsiteY21" fmla="*/ 1182414 h 1513490"/>
                  <a:gd name="connsiteX22" fmla="*/ 1749973 w 1860336"/>
                  <a:gd name="connsiteY22" fmla="*/ 1229710 h 1513490"/>
                  <a:gd name="connsiteX23" fmla="*/ 1797269 w 1860336"/>
                  <a:gd name="connsiteY23" fmla="*/ 1261241 h 1513490"/>
                  <a:gd name="connsiteX24" fmla="*/ 1813035 w 1860336"/>
                  <a:gd name="connsiteY24" fmla="*/ 1340069 h 1513490"/>
                  <a:gd name="connsiteX25" fmla="*/ 1844566 w 1860336"/>
                  <a:gd name="connsiteY25" fmla="*/ 1387365 h 1513490"/>
                  <a:gd name="connsiteX26" fmla="*/ 1860331 w 1860336"/>
                  <a:gd name="connsiteY26"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592317 w 1860336"/>
                  <a:gd name="connsiteY18" fmla="*/ 977462 h 1513490"/>
                  <a:gd name="connsiteX19" fmla="*/ 1686910 w 1860336"/>
                  <a:gd name="connsiteY19" fmla="*/ 1056290 h 1513490"/>
                  <a:gd name="connsiteX20" fmla="*/ 1734207 w 1860336"/>
                  <a:gd name="connsiteY20" fmla="*/ 1182414 h 1513490"/>
                  <a:gd name="connsiteX21" fmla="*/ 1749973 w 1860336"/>
                  <a:gd name="connsiteY21" fmla="*/ 1229710 h 1513490"/>
                  <a:gd name="connsiteX22" fmla="*/ 1797269 w 1860336"/>
                  <a:gd name="connsiteY22" fmla="*/ 1261241 h 1513490"/>
                  <a:gd name="connsiteX23" fmla="*/ 1813035 w 1860336"/>
                  <a:gd name="connsiteY23" fmla="*/ 1340069 h 1513490"/>
                  <a:gd name="connsiteX24" fmla="*/ 1844566 w 1860336"/>
                  <a:gd name="connsiteY24" fmla="*/ 1387365 h 1513490"/>
                  <a:gd name="connsiteX25" fmla="*/ 1860331 w 1860336"/>
                  <a:gd name="connsiteY25"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545021 w 1860336"/>
                  <a:gd name="connsiteY17" fmla="*/ 882869 h 1513490"/>
                  <a:gd name="connsiteX18" fmla="*/ 1686910 w 1860336"/>
                  <a:gd name="connsiteY18" fmla="*/ 1056290 h 1513490"/>
                  <a:gd name="connsiteX19" fmla="*/ 1734207 w 1860336"/>
                  <a:gd name="connsiteY19" fmla="*/ 1182414 h 1513490"/>
                  <a:gd name="connsiteX20" fmla="*/ 1749973 w 1860336"/>
                  <a:gd name="connsiteY20" fmla="*/ 1229710 h 1513490"/>
                  <a:gd name="connsiteX21" fmla="*/ 1797269 w 1860336"/>
                  <a:gd name="connsiteY21" fmla="*/ 1261241 h 1513490"/>
                  <a:gd name="connsiteX22" fmla="*/ 1813035 w 1860336"/>
                  <a:gd name="connsiteY22" fmla="*/ 1340069 h 1513490"/>
                  <a:gd name="connsiteX23" fmla="*/ 1844566 w 1860336"/>
                  <a:gd name="connsiteY23" fmla="*/ 1387365 h 1513490"/>
                  <a:gd name="connsiteX24" fmla="*/ 1860331 w 1860336"/>
                  <a:gd name="connsiteY24"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497724 w 1860336"/>
                  <a:gd name="connsiteY16" fmla="*/ 788276 h 1513490"/>
                  <a:gd name="connsiteX17" fmla="*/ 1686910 w 1860336"/>
                  <a:gd name="connsiteY17" fmla="*/ 1056290 h 1513490"/>
                  <a:gd name="connsiteX18" fmla="*/ 1734207 w 1860336"/>
                  <a:gd name="connsiteY18" fmla="*/ 1182414 h 1513490"/>
                  <a:gd name="connsiteX19" fmla="*/ 1749973 w 1860336"/>
                  <a:gd name="connsiteY19" fmla="*/ 1229710 h 1513490"/>
                  <a:gd name="connsiteX20" fmla="*/ 1797269 w 1860336"/>
                  <a:gd name="connsiteY20" fmla="*/ 1261241 h 1513490"/>
                  <a:gd name="connsiteX21" fmla="*/ 1813035 w 1860336"/>
                  <a:gd name="connsiteY21" fmla="*/ 1340069 h 1513490"/>
                  <a:gd name="connsiteX22" fmla="*/ 1844566 w 1860336"/>
                  <a:gd name="connsiteY22" fmla="*/ 1387365 h 1513490"/>
                  <a:gd name="connsiteX23" fmla="*/ 1860331 w 1860336"/>
                  <a:gd name="connsiteY23"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450428 w 1860336"/>
                  <a:gd name="connsiteY15" fmla="*/ 740979 h 1513490"/>
                  <a:gd name="connsiteX16" fmla="*/ 1686910 w 1860336"/>
                  <a:gd name="connsiteY16" fmla="*/ 1056290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07097 w 1860336"/>
                  <a:gd name="connsiteY16" fmla="*/ 1149306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18007 w 1860336"/>
                  <a:gd name="connsiteY16" fmla="*/ 1129571 h 1513490"/>
                  <a:gd name="connsiteX17" fmla="*/ 1734207 w 1860336"/>
                  <a:gd name="connsiteY17" fmla="*/ 1182414 h 1513490"/>
                  <a:gd name="connsiteX18" fmla="*/ 1749973 w 1860336"/>
                  <a:gd name="connsiteY18" fmla="*/ 1229710 h 1513490"/>
                  <a:gd name="connsiteX19" fmla="*/ 1797269 w 1860336"/>
                  <a:gd name="connsiteY19" fmla="*/ 1261241 h 1513490"/>
                  <a:gd name="connsiteX20" fmla="*/ 1813035 w 1860336"/>
                  <a:gd name="connsiteY20" fmla="*/ 1340069 h 1513490"/>
                  <a:gd name="connsiteX21" fmla="*/ 1844566 w 1860336"/>
                  <a:gd name="connsiteY21" fmla="*/ 1387365 h 1513490"/>
                  <a:gd name="connsiteX22" fmla="*/ 1860331 w 1860336"/>
                  <a:gd name="connsiteY22"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34207 w 1860336"/>
                  <a:gd name="connsiteY16" fmla="*/ 1182414 h 1513490"/>
                  <a:gd name="connsiteX17" fmla="*/ 1749973 w 1860336"/>
                  <a:gd name="connsiteY17" fmla="*/ 1229710 h 1513490"/>
                  <a:gd name="connsiteX18" fmla="*/ 1797269 w 1860336"/>
                  <a:gd name="connsiteY18" fmla="*/ 1261241 h 1513490"/>
                  <a:gd name="connsiteX19" fmla="*/ 1813035 w 1860336"/>
                  <a:gd name="connsiteY19" fmla="*/ 1340069 h 1513490"/>
                  <a:gd name="connsiteX20" fmla="*/ 1844566 w 1860336"/>
                  <a:gd name="connsiteY20" fmla="*/ 1387365 h 1513490"/>
                  <a:gd name="connsiteX21" fmla="*/ 1860331 w 1860336"/>
                  <a:gd name="connsiteY21"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49973 w 1860336"/>
                  <a:gd name="connsiteY16" fmla="*/ 1229710 h 1513490"/>
                  <a:gd name="connsiteX17" fmla="*/ 1797269 w 1860336"/>
                  <a:gd name="connsiteY17" fmla="*/ 1261241 h 1513490"/>
                  <a:gd name="connsiteX18" fmla="*/ 1813035 w 1860336"/>
                  <a:gd name="connsiteY18" fmla="*/ 1340069 h 1513490"/>
                  <a:gd name="connsiteX19" fmla="*/ 1844566 w 1860336"/>
                  <a:gd name="connsiteY19" fmla="*/ 1387365 h 1513490"/>
                  <a:gd name="connsiteX20" fmla="*/ 1860331 w 1860336"/>
                  <a:gd name="connsiteY20"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797269 w 1860336"/>
                  <a:gd name="connsiteY16" fmla="*/ 1261241 h 1513490"/>
                  <a:gd name="connsiteX17" fmla="*/ 1813035 w 1860336"/>
                  <a:gd name="connsiteY17" fmla="*/ 1340069 h 1513490"/>
                  <a:gd name="connsiteX18" fmla="*/ 1844566 w 1860336"/>
                  <a:gd name="connsiteY18" fmla="*/ 1387365 h 1513490"/>
                  <a:gd name="connsiteX19" fmla="*/ 1860331 w 1860336"/>
                  <a:gd name="connsiteY19"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13035 w 1860336"/>
                  <a:gd name="connsiteY16" fmla="*/ 1340069 h 1513490"/>
                  <a:gd name="connsiteX17" fmla="*/ 1844566 w 1860336"/>
                  <a:gd name="connsiteY17" fmla="*/ 1387365 h 1513490"/>
                  <a:gd name="connsiteX18" fmla="*/ 1860331 w 1860336"/>
                  <a:gd name="connsiteY18" fmla="*/ 1513490 h 1513490"/>
                  <a:gd name="connsiteX0" fmla="*/ 0 w 1860336"/>
                  <a:gd name="connsiteY0" fmla="*/ 0 h 1513490"/>
                  <a:gd name="connsiteX1" fmla="*/ 236483 w 1860336"/>
                  <a:gd name="connsiteY1" fmla="*/ 47296 h 1513490"/>
                  <a:gd name="connsiteX2" fmla="*/ 378373 w 1860336"/>
                  <a:gd name="connsiteY2" fmla="*/ 78828 h 1513490"/>
                  <a:gd name="connsiteX3" fmla="*/ 457200 w 1860336"/>
                  <a:gd name="connsiteY3" fmla="*/ 94593 h 1513490"/>
                  <a:gd name="connsiteX4" fmla="*/ 536028 w 1860336"/>
                  <a:gd name="connsiteY4" fmla="*/ 126124 h 1513490"/>
                  <a:gd name="connsiteX5" fmla="*/ 583324 w 1860336"/>
                  <a:gd name="connsiteY5" fmla="*/ 141890 h 1513490"/>
                  <a:gd name="connsiteX6" fmla="*/ 630621 w 1860336"/>
                  <a:gd name="connsiteY6" fmla="*/ 173421 h 1513490"/>
                  <a:gd name="connsiteX7" fmla="*/ 740979 w 1860336"/>
                  <a:gd name="connsiteY7" fmla="*/ 204952 h 1513490"/>
                  <a:gd name="connsiteX8" fmla="*/ 851338 w 1860336"/>
                  <a:gd name="connsiteY8" fmla="*/ 252248 h 1513490"/>
                  <a:gd name="connsiteX9" fmla="*/ 898635 w 1860336"/>
                  <a:gd name="connsiteY9" fmla="*/ 283779 h 1513490"/>
                  <a:gd name="connsiteX10" fmla="*/ 945931 w 1860336"/>
                  <a:gd name="connsiteY10" fmla="*/ 299545 h 1513490"/>
                  <a:gd name="connsiteX11" fmla="*/ 1040524 w 1860336"/>
                  <a:gd name="connsiteY11" fmla="*/ 346841 h 1513490"/>
                  <a:gd name="connsiteX12" fmla="*/ 1182414 w 1860336"/>
                  <a:gd name="connsiteY12" fmla="*/ 488731 h 1513490"/>
                  <a:gd name="connsiteX13" fmla="*/ 1229710 w 1860336"/>
                  <a:gd name="connsiteY13" fmla="*/ 536028 h 1513490"/>
                  <a:gd name="connsiteX14" fmla="*/ 1308538 w 1860336"/>
                  <a:gd name="connsiteY14" fmla="*/ 599090 h 1513490"/>
                  <a:gd name="connsiteX15" fmla="*/ 1686910 w 1860336"/>
                  <a:gd name="connsiteY15" fmla="*/ 1056290 h 1513490"/>
                  <a:gd name="connsiteX16" fmla="*/ 1844566 w 1860336"/>
                  <a:gd name="connsiteY16" fmla="*/ 1387365 h 1513490"/>
                  <a:gd name="connsiteX17" fmla="*/ 1860331 w 1860336"/>
                  <a:gd name="connsiteY17"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308538 w 1860331"/>
                  <a:gd name="connsiteY14" fmla="*/ 599090 h 1513490"/>
                  <a:gd name="connsiteX15" fmla="*/ 1686910 w 1860331"/>
                  <a:gd name="connsiteY15" fmla="*/ 1056290 h 1513490"/>
                  <a:gd name="connsiteX16" fmla="*/ 1860331 w 1860331"/>
                  <a:gd name="connsiteY16"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229710 w 1860331"/>
                  <a:gd name="connsiteY13" fmla="*/ 536028 h 1513490"/>
                  <a:gd name="connsiteX14" fmla="*/ 1686910 w 1860331"/>
                  <a:gd name="connsiteY14" fmla="*/ 1056290 h 1513490"/>
                  <a:gd name="connsiteX15" fmla="*/ 1860331 w 1860331"/>
                  <a:gd name="connsiteY15"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040524 w 1860331"/>
                  <a:gd name="connsiteY11" fmla="*/ 346841 h 1513490"/>
                  <a:gd name="connsiteX12" fmla="*/ 1182414 w 1860331"/>
                  <a:gd name="connsiteY12" fmla="*/ 488731 h 1513490"/>
                  <a:gd name="connsiteX13" fmla="*/ 1686910 w 1860331"/>
                  <a:gd name="connsiteY13" fmla="*/ 1056290 h 1513490"/>
                  <a:gd name="connsiteX14" fmla="*/ 1860331 w 1860331"/>
                  <a:gd name="connsiteY14" fmla="*/ 1513490 h 1513490"/>
                  <a:gd name="connsiteX0" fmla="*/ 0 w 1860331"/>
                  <a:gd name="connsiteY0" fmla="*/ 0 h 1513490"/>
                  <a:gd name="connsiteX1" fmla="*/ 236483 w 1860331"/>
                  <a:gd name="connsiteY1" fmla="*/ 47296 h 1513490"/>
                  <a:gd name="connsiteX2" fmla="*/ 378373 w 1860331"/>
                  <a:gd name="connsiteY2" fmla="*/ 78828 h 1513490"/>
                  <a:gd name="connsiteX3" fmla="*/ 457200 w 1860331"/>
                  <a:gd name="connsiteY3" fmla="*/ 94593 h 1513490"/>
                  <a:gd name="connsiteX4" fmla="*/ 536028 w 1860331"/>
                  <a:gd name="connsiteY4" fmla="*/ 126124 h 1513490"/>
                  <a:gd name="connsiteX5" fmla="*/ 583324 w 1860331"/>
                  <a:gd name="connsiteY5" fmla="*/ 141890 h 1513490"/>
                  <a:gd name="connsiteX6" fmla="*/ 630621 w 1860331"/>
                  <a:gd name="connsiteY6" fmla="*/ 173421 h 1513490"/>
                  <a:gd name="connsiteX7" fmla="*/ 740979 w 1860331"/>
                  <a:gd name="connsiteY7" fmla="*/ 204952 h 1513490"/>
                  <a:gd name="connsiteX8" fmla="*/ 851338 w 1860331"/>
                  <a:gd name="connsiteY8" fmla="*/ 252248 h 1513490"/>
                  <a:gd name="connsiteX9" fmla="*/ 898635 w 1860331"/>
                  <a:gd name="connsiteY9" fmla="*/ 283779 h 1513490"/>
                  <a:gd name="connsiteX10" fmla="*/ 945931 w 1860331"/>
                  <a:gd name="connsiteY10" fmla="*/ 299545 h 1513490"/>
                  <a:gd name="connsiteX11" fmla="*/ 1182414 w 1860331"/>
                  <a:gd name="connsiteY11" fmla="*/ 488731 h 1513490"/>
                  <a:gd name="connsiteX12" fmla="*/ 1686910 w 1860331"/>
                  <a:gd name="connsiteY12" fmla="*/ 1056290 h 1513490"/>
                  <a:gd name="connsiteX13" fmla="*/ 1860331 w 1860331"/>
                  <a:gd name="connsiteY13" fmla="*/ 1513490 h 1513490"/>
                  <a:gd name="connsiteX0" fmla="*/ 0 w 1860331"/>
                  <a:gd name="connsiteY0" fmla="*/ 0 h 1513490"/>
                  <a:gd name="connsiteX1" fmla="*/ 378373 w 1860331"/>
                  <a:gd name="connsiteY1" fmla="*/ 78828 h 1513490"/>
                  <a:gd name="connsiteX2" fmla="*/ 457200 w 1860331"/>
                  <a:gd name="connsiteY2" fmla="*/ 94593 h 1513490"/>
                  <a:gd name="connsiteX3" fmla="*/ 536028 w 1860331"/>
                  <a:gd name="connsiteY3" fmla="*/ 126124 h 1513490"/>
                  <a:gd name="connsiteX4" fmla="*/ 583324 w 1860331"/>
                  <a:gd name="connsiteY4" fmla="*/ 141890 h 1513490"/>
                  <a:gd name="connsiteX5" fmla="*/ 630621 w 1860331"/>
                  <a:gd name="connsiteY5" fmla="*/ 173421 h 1513490"/>
                  <a:gd name="connsiteX6" fmla="*/ 740979 w 1860331"/>
                  <a:gd name="connsiteY6" fmla="*/ 204952 h 1513490"/>
                  <a:gd name="connsiteX7" fmla="*/ 851338 w 1860331"/>
                  <a:gd name="connsiteY7" fmla="*/ 252248 h 1513490"/>
                  <a:gd name="connsiteX8" fmla="*/ 898635 w 1860331"/>
                  <a:gd name="connsiteY8" fmla="*/ 283779 h 1513490"/>
                  <a:gd name="connsiteX9" fmla="*/ 945931 w 1860331"/>
                  <a:gd name="connsiteY9" fmla="*/ 299545 h 1513490"/>
                  <a:gd name="connsiteX10" fmla="*/ 1182414 w 1860331"/>
                  <a:gd name="connsiteY10" fmla="*/ 488731 h 1513490"/>
                  <a:gd name="connsiteX11" fmla="*/ 1686910 w 1860331"/>
                  <a:gd name="connsiteY11" fmla="*/ 1056290 h 1513490"/>
                  <a:gd name="connsiteX12" fmla="*/ 1860331 w 1860331"/>
                  <a:gd name="connsiteY12" fmla="*/ 1513490 h 1513490"/>
                  <a:gd name="connsiteX0" fmla="*/ 0 w 1860331"/>
                  <a:gd name="connsiteY0" fmla="*/ 0 h 1513490"/>
                  <a:gd name="connsiteX1" fmla="*/ 457200 w 1860331"/>
                  <a:gd name="connsiteY1" fmla="*/ 94593 h 1513490"/>
                  <a:gd name="connsiteX2" fmla="*/ 536028 w 1860331"/>
                  <a:gd name="connsiteY2" fmla="*/ 126124 h 1513490"/>
                  <a:gd name="connsiteX3" fmla="*/ 583324 w 1860331"/>
                  <a:gd name="connsiteY3" fmla="*/ 141890 h 1513490"/>
                  <a:gd name="connsiteX4" fmla="*/ 630621 w 1860331"/>
                  <a:gd name="connsiteY4" fmla="*/ 173421 h 1513490"/>
                  <a:gd name="connsiteX5" fmla="*/ 740979 w 1860331"/>
                  <a:gd name="connsiteY5" fmla="*/ 204952 h 1513490"/>
                  <a:gd name="connsiteX6" fmla="*/ 851338 w 1860331"/>
                  <a:gd name="connsiteY6" fmla="*/ 252248 h 1513490"/>
                  <a:gd name="connsiteX7" fmla="*/ 898635 w 1860331"/>
                  <a:gd name="connsiteY7" fmla="*/ 283779 h 1513490"/>
                  <a:gd name="connsiteX8" fmla="*/ 945931 w 1860331"/>
                  <a:gd name="connsiteY8" fmla="*/ 299545 h 1513490"/>
                  <a:gd name="connsiteX9" fmla="*/ 1182414 w 1860331"/>
                  <a:gd name="connsiteY9" fmla="*/ 488731 h 1513490"/>
                  <a:gd name="connsiteX10" fmla="*/ 1686910 w 1860331"/>
                  <a:gd name="connsiteY10" fmla="*/ 1056290 h 1513490"/>
                  <a:gd name="connsiteX11" fmla="*/ 1860331 w 1860331"/>
                  <a:gd name="connsiteY11" fmla="*/ 1513490 h 1513490"/>
                  <a:gd name="connsiteX0" fmla="*/ 0 w 1860331"/>
                  <a:gd name="connsiteY0" fmla="*/ 0 h 1513490"/>
                  <a:gd name="connsiteX1" fmla="*/ 536028 w 1860331"/>
                  <a:gd name="connsiteY1" fmla="*/ 126124 h 1513490"/>
                  <a:gd name="connsiteX2" fmla="*/ 583324 w 1860331"/>
                  <a:gd name="connsiteY2" fmla="*/ 141890 h 1513490"/>
                  <a:gd name="connsiteX3" fmla="*/ 630621 w 1860331"/>
                  <a:gd name="connsiteY3" fmla="*/ 173421 h 1513490"/>
                  <a:gd name="connsiteX4" fmla="*/ 740979 w 1860331"/>
                  <a:gd name="connsiteY4" fmla="*/ 204952 h 1513490"/>
                  <a:gd name="connsiteX5" fmla="*/ 851338 w 1860331"/>
                  <a:gd name="connsiteY5" fmla="*/ 252248 h 1513490"/>
                  <a:gd name="connsiteX6" fmla="*/ 898635 w 1860331"/>
                  <a:gd name="connsiteY6" fmla="*/ 283779 h 1513490"/>
                  <a:gd name="connsiteX7" fmla="*/ 945931 w 1860331"/>
                  <a:gd name="connsiteY7" fmla="*/ 299545 h 1513490"/>
                  <a:gd name="connsiteX8" fmla="*/ 1182414 w 1860331"/>
                  <a:gd name="connsiteY8" fmla="*/ 488731 h 1513490"/>
                  <a:gd name="connsiteX9" fmla="*/ 1686910 w 1860331"/>
                  <a:gd name="connsiteY9" fmla="*/ 1056290 h 1513490"/>
                  <a:gd name="connsiteX10" fmla="*/ 1860331 w 1860331"/>
                  <a:gd name="connsiteY10" fmla="*/ 1513490 h 1513490"/>
                  <a:gd name="connsiteX0" fmla="*/ 0 w 1860331"/>
                  <a:gd name="connsiteY0" fmla="*/ 0 h 1513490"/>
                  <a:gd name="connsiteX1" fmla="*/ 583324 w 1860331"/>
                  <a:gd name="connsiteY1" fmla="*/ 141890 h 1513490"/>
                  <a:gd name="connsiteX2" fmla="*/ 630621 w 1860331"/>
                  <a:gd name="connsiteY2" fmla="*/ 173421 h 1513490"/>
                  <a:gd name="connsiteX3" fmla="*/ 740979 w 1860331"/>
                  <a:gd name="connsiteY3" fmla="*/ 204952 h 1513490"/>
                  <a:gd name="connsiteX4" fmla="*/ 851338 w 1860331"/>
                  <a:gd name="connsiteY4" fmla="*/ 252248 h 1513490"/>
                  <a:gd name="connsiteX5" fmla="*/ 898635 w 1860331"/>
                  <a:gd name="connsiteY5" fmla="*/ 283779 h 1513490"/>
                  <a:gd name="connsiteX6" fmla="*/ 945931 w 1860331"/>
                  <a:gd name="connsiteY6" fmla="*/ 299545 h 1513490"/>
                  <a:gd name="connsiteX7" fmla="*/ 1182414 w 1860331"/>
                  <a:gd name="connsiteY7" fmla="*/ 488731 h 1513490"/>
                  <a:gd name="connsiteX8" fmla="*/ 1686910 w 1860331"/>
                  <a:gd name="connsiteY8" fmla="*/ 1056290 h 1513490"/>
                  <a:gd name="connsiteX9" fmla="*/ 1860331 w 1860331"/>
                  <a:gd name="connsiteY9" fmla="*/ 1513490 h 1513490"/>
                  <a:gd name="connsiteX0" fmla="*/ 0 w 1860331"/>
                  <a:gd name="connsiteY0" fmla="*/ 0 h 1513490"/>
                  <a:gd name="connsiteX1" fmla="*/ 630621 w 1860331"/>
                  <a:gd name="connsiteY1" fmla="*/ 173421 h 1513490"/>
                  <a:gd name="connsiteX2" fmla="*/ 740979 w 1860331"/>
                  <a:gd name="connsiteY2" fmla="*/ 204952 h 1513490"/>
                  <a:gd name="connsiteX3" fmla="*/ 851338 w 1860331"/>
                  <a:gd name="connsiteY3" fmla="*/ 252248 h 1513490"/>
                  <a:gd name="connsiteX4" fmla="*/ 898635 w 1860331"/>
                  <a:gd name="connsiteY4" fmla="*/ 283779 h 1513490"/>
                  <a:gd name="connsiteX5" fmla="*/ 945931 w 1860331"/>
                  <a:gd name="connsiteY5" fmla="*/ 299545 h 1513490"/>
                  <a:gd name="connsiteX6" fmla="*/ 1182414 w 1860331"/>
                  <a:gd name="connsiteY6" fmla="*/ 488731 h 1513490"/>
                  <a:gd name="connsiteX7" fmla="*/ 1686910 w 1860331"/>
                  <a:gd name="connsiteY7" fmla="*/ 1056290 h 1513490"/>
                  <a:gd name="connsiteX8" fmla="*/ 1860331 w 1860331"/>
                  <a:gd name="connsiteY8" fmla="*/ 1513490 h 1513490"/>
                  <a:gd name="connsiteX0" fmla="*/ 0 w 1860331"/>
                  <a:gd name="connsiteY0" fmla="*/ 0 h 1513490"/>
                  <a:gd name="connsiteX1" fmla="*/ 740979 w 1860331"/>
                  <a:gd name="connsiteY1" fmla="*/ 204952 h 1513490"/>
                  <a:gd name="connsiteX2" fmla="*/ 851338 w 1860331"/>
                  <a:gd name="connsiteY2" fmla="*/ 252248 h 1513490"/>
                  <a:gd name="connsiteX3" fmla="*/ 898635 w 1860331"/>
                  <a:gd name="connsiteY3" fmla="*/ 283779 h 1513490"/>
                  <a:gd name="connsiteX4" fmla="*/ 945931 w 1860331"/>
                  <a:gd name="connsiteY4" fmla="*/ 299545 h 1513490"/>
                  <a:gd name="connsiteX5" fmla="*/ 1182414 w 1860331"/>
                  <a:gd name="connsiteY5" fmla="*/ 488731 h 1513490"/>
                  <a:gd name="connsiteX6" fmla="*/ 1686910 w 1860331"/>
                  <a:gd name="connsiteY6" fmla="*/ 1056290 h 1513490"/>
                  <a:gd name="connsiteX7" fmla="*/ 1860331 w 1860331"/>
                  <a:gd name="connsiteY7" fmla="*/ 1513490 h 1513490"/>
                  <a:gd name="connsiteX0" fmla="*/ 0 w 1860331"/>
                  <a:gd name="connsiteY0" fmla="*/ 0 h 1513490"/>
                  <a:gd name="connsiteX1" fmla="*/ 851338 w 1860331"/>
                  <a:gd name="connsiteY1" fmla="*/ 252248 h 1513490"/>
                  <a:gd name="connsiteX2" fmla="*/ 898635 w 1860331"/>
                  <a:gd name="connsiteY2" fmla="*/ 283779 h 1513490"/>
                  <a:gd name="connsiteX3" fmla="*/ 945931 w 1860331"/>
                  <a:gd name="connsiteY3" fmla="*/ 299545 h 1513490"/>
                  <a:gd name="connsiteX4" fmla="*/ 1182414 w 1860331"/>
                  <a:gd name="connsiteY4" fmla="*/ 488731 h 1513490"/>
                  <a:gd name="connsiteX5" fmla="*/ 1686910 w 1860331"/>
                  <a:gd name="connsiteY5" fmla="*/ 1056290 h 1513490"/>
                  <a:gd name="connsiteX6" fmla="*/ 1860331 w 1860331"/>
                  <a:gd name="connsiteY6" fmla="*/ 1513490 h 1513490"/>
                  <a:gd name="connsiteX0" fmla="*/ 0 w 1860331"/>
                  <a:gd name="connsiteY0" fmla="*/ 0 h 1513490"/>
                  <a:gd name="connsiteX1" fmla="*/ 898635 w 1860331"/>
                  <a:gd name="connsiteY1" fmla="*/ 283779 h 1513490"/>
                  <a:gd name="connsiteX2" fmla="*/ 945931 w 1860331"/>
                  <a:gd name="connsiteY2" fmla="*/ 299545 h 1513490"/>
                  <a:gd name="connsiteX3" fmla="*/ 1182414 w 1860331"/>
                  <a:gd name="connsiteY3" fmla="*/ 488731 h 1513490"/>
                  <a:gd name="connsiteX4" fmla="*/ 1686910 w 1860331"/>
                  <a:gd name="connsiteY4" fmla="*/ 1056290 h 1513490"/>
                  <a:gd name="connsiteX5" fmla="*/ 1860331 w 1860331"/>
                  <a:gd name="connsiteY5" fmla="*/ 1513490 h 1513490"/>
                  <a:gd name="connsiteX0" fmla="*/ 0 w 1860331"/>
                  <a:gd name="connsiteY0" fmla="*/ 0 h 1513490"/>
                  <a:gd name="connsiteX1" fmla="*/ 945931 w 1860331"/>
                  <a:gd name="connsiteY1" fmla="*/ 299545 h 1513490"/>
                  <a:gd name="connsiteX2" fmla="*/ 1182414 w 1860331"/>
                  <a:gd name="connsiteY2" fmla="*/ 488731 h 1513490"/>
                  <a:gd name="connsiteX3" fmla="*/ 1686910 w 1860331"/>
                  <a:gd name="connsiteY3" fmla="*/ 1056290 h 1513490"/>
                  <a:gd name="connsiteX4" fmla="*/ 1860331 w 1860331"/>
                  <a:gd name="connsiteY4"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182414 w 1860331"/>
                  <a:gd name="connsiteY1" fmla="*/ 488731 h 1513490"/>
                  <a:gd name="connsiteX2" fmla="*/ 1686910 w 1860331"/>
                  <a:gd name="connsiteY2" fmla="*/ 1056290 h 1513490"/>
                  <a:gd name="connsiteX3" fmla="*/ 1860331 w 1860331"/>
                  <a:gd name="connsiteY3" fmla="*/ 1513490 h 1513490"/>
                  <a:gd name="connsiteX0" fmla="*/ 0 w 1860331"/>
                  <a:gd name="connsiteY0" fmla="*/ 0 h 1513490"/>
                  <a:gd name="connsiteX1" fmla="*/ 1686910 w 1860331"/>
                  <a:gd name="connsiteY1" fmla="*/ 1056290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 name="connsiteX0" fmla="*/ 0 w 1860331"/>
                  <a:gd name="connsiteY0" fmla="*/ 0 h 1513490"/>
                  <a:gd name="connsiteX1" fmla="*/ 1227327 w 1860331"/>
                  <a:gd name="connsiteY1" fmla="*/ 498644 h 1513490"/>
                  <a:gd name="connsiteX2" fmla="*/ 1860331 w 1860331"/>
                  <a:gd name="connsiteY2" fmla="*/ 1513490 h 1513490"/>
                </a:gdLst>
                <a:ahLst/>
                <a:cxnLst>
                  <a:cxn ang="0">
                    <a:pos x="connsiteX0" y="connsiteY0"/>
                  </a:cxn>
                  <a:cxn ang="0">
                    <a:pos x="connsiteX1" y="connsiteY1"/>
                  </a:cxn>
                  <a:cxn ang="0">
                    <a:pos x="connsiteX2" y="connsiteY2"/>
                  </a:cxn>
                </a:cxnLst>
                <a:rect l="l" t="t" r="r" b="b"/>
                <a:pathLst>
                  <a:path w="1860331" h="1513490">
                    <a:moveTo>
                      <a:pt x="0" y="0"/>
                    </a:moveTo>
                    <a:cubicBezTo>
                      <a:pt x="401019" y="16170"/>
                      <a:pt x="969843" y="261328"/>
                      <a:pt x="1227327" y="498644"/>
                    </a:cubicBezTo>
                    <a:cubicBezTo>
                      <a:pt x="1484811" y="735960"/>
                      <a:pt x="1762688" y="1094770"/>
                      <a:pt x="1860331" y="151349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sp>
            <p:nvSpPr>
              <p:cNvPr id="77" name="Freeform 76"/>
              <p:cNvSpPr/>
              <p:nvPr/>
            </p:nvSpPr>
            <p:spPr>
              <a:xfrm rot="5789802" flipH="1" flipV="1">
                <a:off x="2134538" y="4172839"/>
                <a:ext cx="150236" cy="252346"/>
              </a:xfrm>
              <a:custGeom>
                <a:avLst/>
                <a:gdLst>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56032 w 329184"/>
                  <a:gd name="connsiteY15" fmla="*/ 135854 h 276933"/>
                  <a:gd name="connsiteX16" fmla="*/ 266483 w 329184"/>
                  <a:gd name="connsiteY16" fmla="*/ 120178 h 276933"/>
                  <a:gd name="connsiteX17" fmla="*/ 282158 w 329184"/>
                  <a:gd name="connsiteY17" fmla="*/ 83602 h 276933"/>
                  <a:gd name="connsiteX18" fmla="*/ 297834 w 329184"/>
                  <a:gd name="connsiteY18" fmla="*/ 52252 h 276933"/>
                  <a:gd name="connsiteX19" fmla="*/ 313509 w 329184"/>
                  <a:gd name="connsiteY19" fmla="*/ 20901 h 276933"/>
                  <a:gd name="connsiteX20" fmla="*/ 329184 w 329184"/>
                  <a:gd name="connsiteY20"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66483 w 329184"/>
                  <a:gd name="connsiteY15" fmla="*/ 120178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82158 w 329184"/>
                  <a:gd name="connsiteY16" fmla="*/ 83602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297834 w 329184"/>
                  <a:gd name="connsiteY17" fmla="*/ 52252 h 276933"/>
                  <a:gd name="connsiteX18" fmla="*/ 313509 w 329184"/>
                  <a:gd name="connsiteY18" fmla="*/ 20901 h 276933"/>
                  <a:gd name="connsiteX19" fmla="*/ 329184 w 329184"/>
                  <a:gd name="connsiteY19"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13509 w 329184"/>
                  <a:gd name="connsiteY18" fmla="*/ 20901 h 276933"/>
                  <a:gd name="connsiteX19" fmla="*/ 329184 w 329184"/>
                  <a:gd name="connsiteY19" fmla="*/ 0 h 276933"/>
                  <a:gd name="connsiteX0" fmla="*/ 0 w 329184"/>
                  <a:gd name="connsiteY0" fmla="*/ 80052 h 289058"/>
                  <a:gd name="connsiteX1" fmla="*/ 31351 w 329184"/>
                  <a:gd name="connsiteY1" fmla="*/ 90502 h 289058"/>
                  <a:gd name="connsiteX2" fmla="*/ 36576 w 329184"/>
                  <a:gd name="connsiteY2" fmla="*/ 106178 h 289058"/>
                  <a:gd name="connsiteX3" fmla="*/ 62702 w 329184"/>
                  <a:gd name="connsiteY3" fmla="*/ 137529 h 289058"/>
                  <a:gd name="connsiteX4" fmla="*/ 67927 w 329184"/>
                  <a:gd name="connsiteY4" fmla="*/ 153204 h 289058"/>
                  <a:gd name="connsiteX5" fmla="*/ 78378 w 329184"/>
                  <a:gd name="connsiteY5" fmla="*/ 174105 h 289058"/>
                  <a:gd name="connsiteX6" fmla="*/ 83603 w 329184"/>
                  <a:gd name="connsiteY6" fmla="*/ 189780 h 289058"/>
                  <a:gd name="connsiteX7" fmla="*/ 114954 w 329184"/>
                  <a:gd name="connsiteY7" fmla="*/ 221131 h 289058"/>
                  <a:gd name="connsiteX8" fmla="*/ 130629 w 329184"/>
                  <a:gd name="connsiteY8" fmla="*/ 236806 h 289058"/>
                  <a:gd name="connsiteX9" fmla="*/ 146304 w 329184"/>
                  <a:gd name="connsiteY9" fmla="*/ 252482 h 289058"/>
                  <a:gd name="connsiteX10" fmla="*/ 161980 w 329184"/>
                  <a:gd name="connsiteY10" fmla="*/ 257707 h 289058"/>
                  <a:gd name="connsiteX11" fmla="*/ 182880 w 329184"/>
                  <a:gd name="connsiteY11" fmla="*/ 273382 h 289058"/>
                  <a:gd name="connsiteX12" fmla="*/ 198556 w 329184"/>
                  <a:gd name="connsiteY12" fmla="*/ 278607 h 289058"/>
                  <a:gd name="connsiteX13" fmla="*/ 214231 w 329184"/>
                  <a:gd name="connsiteY13" fmla="*/ 289058 h 289058"/>
                  <a:gd name="connsiteX14" fmla="*/ 245582 w 329184"/>
                  <a:gd name="connsiteY14" fmla="*/ 231581 h 289058"/>
                  <a:gd name="connsiteX15" fmla="*/ 282703 w 329184"/>
                  <a:gd name="connsiteY15" fmla="*/ 146495 h 289058"/>
                  <a:gd name="connsiteX16" fmla="*/ 298378 w 329184"/>
                  <a:gd name="connsiteY16" fmla="*/ 101809 h 289058"/>
                  <a:gd name="connsiteX17" fmla="*/ 309999 w 329184"/>
                  <a:gd name="connsiteY17" fmla="*/ 68432 h 289058"/>
                  <a:gd name="connsiteX18" fmla="*/ 293234 w 329184"/>
                  <a:gd name="connsiteY18" fmla="*/ 2614 h 289058"/>
                  <a:gd name="connsiteX19" fmla="*/ 329184 w 329184"/>
                  <a:gd name="connsiteY19" fmla="*/ 12125 h 289058"/>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45582 w 329184"/>
                  <a:gd name="connsiteY14" fmla="*/ 219456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83603 w 329184"/>
                  <a:gd name="connsiteY6" fmla="*/ 177655 h 276933"/>
                  <a:gd name="connsiteX7" fmla="*/ 114954 w 329184"/>
                  <a:gd name="connsiteY7" fmla="*/ 209006 h 276933"/>
                  <a:gd name="connsiteX8" fmla="*/ 130629 w 329184"/>
                  <a:gd name="connsiteY8" fmla="*/ 224681 h 276933"/>
                  <a:gd name="connsiteX9" fmla="*/ 146304 w 329184"/>
                  <a:gd name="connsiteY9" fmla="*/ 240357 h 276933"/>
                  <a:gd name="connsiteX10" fmla="*/ 161980 w 329184"/>
                  <a:gd name="connsiteY10" fmla="*/ 245582 h 276933"/>
                  <a:gd name="connsiteX11" fmla="*/ 182880 w 329184"/>
                  <a:gd name="connsiteY11" fmla="*/ 261257 h 276933"/>
                  <a:gd name="connsiteX12" fmla="*/ 198556 w 329184"/>
                  <a:gd name="connsiteY12" fmla="*/ 266482 h 276933"/>
                  <a:gd name="connsiteX13" fmla="*/ 214231 w 329184"/>
                  <a:gd name="connsiteY13" fmla="*/ 276933 h 276933"/>
                  <a:gd name="connsiteX14" fmla="*/ 251665 w 329184"/>
                  <a:gd name="connsiteY14" fmla="*/ 225539 h 276933"/>
                  <a:gd name="connsiteX15" fmla="*/ 282703 w 329184"/>
                  <a:gd name="connsiteY15" fmla="*/ 134370 h 276933"/>
                  <a:gd name="connsiteX16" fmla="*/ 298378 w 329184"/>
                  <a:gd name="connsiteY16" fmla="*/ 89684 h 276933"/>
                  <a:gd name="connsiteX17" fmla="*/ 309999 w 329184"/>
                  <a:gd name="connsiteY17" fmla="*/ 56307 h 276933"/>
                  <a:gd name="connsiteX18" fmla="*/ 329184 w 329184"/>
                  <a:gd name="connsiteY18"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78378 w 329184"/>
                  <a:gd name="connsiteY5" fmla="*/ 161980 h 276933"/>
                  <a:gd name="connsiteX6" fmla="*/ 114954 w 329184"/>
                  <a:gd name="connsiteY6" fmla="*/ 209006 h 276933"/>
                  <a:gd name="connsiteX7" fmla="*/ 130629 w 329184"/>
                  <a:gd name="connsiteY7" fmla="*/ 224681 h 276933"/>
                  <a:gd name="connsiteX8" fmla="*/ 146304 w 329184"/>
                  <a:gd name="connsiteY8" fmla="*/ 240357 h 276933"/>
                  <a:gd name="connsiteX9" fmla="*/ 161980 w 329184"/>
                  <a:gd name="connsiteY9" fmla="*/ 245582 h 276933"/>
                  <a:gd name="connsiteX10" fmla="*/ 182880 w 329184"/>
                  <a:gd name="connsiteY10" fmla="*/ 261257 h 276933"/>
                  <a:gd name="connsiteX11" fmla="*/ 198556 w 329184"/>
                  <a:gd name="connsiteY11" fmla="*/ 266482 h 276933"/>
                  <a:gd name="connsiteX12" fmla="*/ 214231 w 329184"/>
                  <a:gd name="connsiteY12" fmla="*/ 276933 h 276933"/>
                  <a:gd name="connsiteX13" fmla="*/ 251665 w 329184"/>
                  <a:gd name="connsiteY13" fmla="*/ 225539 h 276933"/>
                  <a:gd name="connsiteX14" fmla="*/ 282703 w 329184"/>
                  <a:gd name="connsiteY14" fmla="*/ 134370 h 276933"/>
                  <a:gd name="connsiteX15" fmla="*/ 298378 w 329184"/>
                  <a:gd name="connsiteY15" fmla="*/ 89684 h 276933"/>
                  <a:gd name="connsiteX16" fmla="*/ 309999 w 329184"/>
                  <a:gd name="connsiteY16" fmla="*/ 56307 h 276933"/>
                  <a:gd name="connsiteX17" fmla="*/ 329184 w 329184"/>
                  <a:gd name="connsiteY17"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67927 w 329184"/>
                  <a:gd name="connsiteY4" fmla="*/ 141079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36576 w 329184"/>
                  <a:gd name="connsiteY2" fmla="*/ 94053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36576 w 329184"/>
                  <a:gd name="connsiteY2" fmla="*/ 94053 h 276933"/>
                  <a:gd name="connsiteX3" fmla="*/ 56228 w 329184"/>
                  <a:gd name="connsiteY3" fmla="*/ 100544 h 276933"/>
                  <a:gd name="connsiteX4" fmla="*/ 62702 w 329184"/>
                  <a:gd name="connsiteY4" fmla="*/ 125404 h 276933"/>
                  <a:gd name="connsiteX5" fmla="*/ 114954 w 329184"/>
                  <a:gd name="connsiteY5" fmla="*/ 209006 h 276933"/>
                  <a:gd name="connsiteX6" fmla="*/ 130629 w 329184"/>
                  <a:gd name="connsiteY6" fmla="*/ 224681 h 276933"/>
                  <a:gd name="connsiteX7" fmla="*/ 146304 w 329184"/>
                  <a:gd name="connsiteY7" fmla="*/ 240357 h 276933"/>
                  <a:gd name="connsiteX8" fmla="*/ 161980 w 329184"/>
                  <a:gd name="connsiteY8" fmla="*/ 245582 h 276933"/>
                  <a:gd name="connsiteX9" fmla="*/ 182880 w 329184"/>
                  <a:gd name="connsiteY9" fmla="*/ 261257 h 276933"/>
                  <a:gd name="connsiteX10" fmla="*/ 198556 w 329184"/>
                  <a:gd name="connsiteY10" fmla="*/ 266482 h 276933"/>
                  <a:gd name="connsiteX11" fmla="*/ 214231 w 329184"/>
                  <a:gd name="connsiteY11" fmla="*/ 276933 h 276933"/>
                  <a:gd name="connsiteX12" fmla="*/ 251665 w 329184"/>
                  <a:gd name="connsiteY12" fmla="*/ 225539 h 276933"/>
                  <a:gd name="connsiteX13" fmla="*/ 282703 w 329184"/>
                  <a:gd name="connsiteY13" fmla="*/ 134370 h 276933"/>
                  <a:gd name="connsiteX14" fmla="*/ 298378 w 329184"/>
                  <a:gd name="connsiteY14" fmla="*/ 89684 h 276933"/>
                  <a:gd name="connsiteX15" fmla="*/ 309999 w 329184"/>
                  <a:gd name="connsiteY15" fmla="*/ 56307 h 276933"/>
                  <a:gd name="connsiteX16" fmla="*/ 329184 w 329184"/>
                  <a:gd name="connsiteY16" fmla="*/ 0 h 276933"/>
                  <a:gd name="connsiteX0" fmla="*/ 0 w 329184"/>
                  <a:gd name="connsiteY0" fmla="*/ 67927 h 276933"/>
                  <a:gd name="connsiteX1" fmla="*/ 31351 w 329184"/>
                  <a:gd name="connsiteY1" fmla="*/ 78377 h 276933"/>
                  <a:gd name="connsiteX2" fmla="*/ 56228 w 329184"/>
                  <a:gd name="connsiteY2" fmla="*/ 100544 h 276933"/>
                  <a:gd name="connsiteX3" fmla="*/ 62702 w 329184"/>
                  <a:gd name="connsiteY3" fmla="*/ 125404 h 276933"/>
                  <a:gd name="connsiteX4" fmla="*/ 114954 w 329184"/>
                  <a:gd name="connsiteY4" fmla="*/ 209006 h 276933"/>
                  <a:gd name="connsiteX5" fmla="*/ 130629 w 329184"/>
                  <a:gd name="connsiteY5" fmla="*/ 224681 h 276933"/>
                  <a:gd name="connsiteX6" fmla="*/ 146304 w 329184"/>
                  <a:gd name="connsiteY6" fmla="*/ 240357 h 276933"/>
                  <a:gd name="connsiteX7" fmla="*/ 161980 w 329184"/>
                  <a:gd name="connsiteY7" fmla="*/ 245582 h 276933"/>
                  <a:gd name="connsiteX8" fmla="*/ 182880 w 329184"/>
                  <a:gd name="connsiteY8" fmla="*/ 261257 h 276933"/>
                  <a:gd name="connsiteX9" fmla="*/ 198556 w 329184"/>
                  <a:gd name="connsiteY9" fmla="*/ 266482 h 276933"/>
                  <a:gd name="connsiteX10" fmla="*/ 214231 w 329184"/>
                  <a:gd name="connsiteY10" fmla="*/ 276933 h 276933"/>
                  <a:gd name="connsiteX11" fmla="*/ 251665 w 329184"/>
                  <a:gd name="connsiteY11" fmla="*/ 225539 h 276933"/>
                  <a:gd name="connsiteX12" fmla="*/ 282703 w 329184"/>
                  <a:gd name="connsiteY12" fmla="*/ 134370 h 276933"/>
                  <a:gd name="connsiteX13" fmla="*/ 298378 w 329184"/>
                  <a:gd name="connsiteY13" fmla="*/ 89684 h 276933"/>
                  <a:gd name="connsiteX14" fmla="*/ 309999 w 329184"/>
                  <a:gd name="connsiteY14" fmla="*/ 56307 h 276933"/>
                  <a:gd name="connsiteX15" fmla="*/ 329184 w 329184"/>
                  <a:gd name="connsiteY15" fmla="*/ 0 h 276933"/>
                  <a:gd name="connsiteX0" fmla="*/ 0 w 329184"/>
                  <a:gd name="connsiteY0" fmla="*/ 67927 h 276933"/>
                  <a:gd name="connsiteX1" fmla="*/ 31351 w 329184"/>
                  <a:gd name="connsiteY1" fmla="*/ 78377 h 276933"/>
                  <a:gd name="connsiteX2" fmla="*/ 56228 w 329184"/>
                  <a:gd name="connsiteY2" fmla="*/ 100544 h 276933"/>
                  <a:gd name="connsiteX3" fmla="*/ 114954 w 329184"/>
                  <a:gd name="connsiteY3" fmla="*/ 209006 h 276933"/>
                  <a:gd name="connsiteX4" fmla="*/ 130629 w 329184"/>
                  <a:gd name="connsiteY4" fmla="*/ 224681 h 276933"/>
                  <a:gd name="connsiteX5" fmla="*/ 146304 w 329184"/>
                  <a:gd name="connsiteY5" fmla="*/ 240357 h 276933"/>
                  <a:gd name="connsiteX6" fmla="*/ 161980 w 329184"/>
                  <a:gd name="connsiteY6" fmla="*/ 245582 h 276933"/>
                  <a:gd name="connsiteX7" fmla="*/ 182880 w 329184"/>
                  <a:gd name="connsiteY7" fmla="*/ 261257 h 276933"/>
                  <a:gd name="connsiteX8" fmla="*/ 198556 w 329184"/>
                  <a:gd name="connsiteY8" fmla="*/ 266482 h 276933"/>
                  <a:gd name="connsiteX9" fmla="*/ 214231 w 329184"/>
                  <a:gd name="connsiteY9" fmla="*/ 276933 h 276933"/>
                  <a:gd name="connsiteX10" fmla="*/ 251665 w 329184"/>
                  <a:gd name="connsiteY10" fmla="*/ 225539 h 276933"/>
                  <a:gd name="connsiteX11" fmla="*/ 282703 w 329184"/>
                  <a:gd name="connsiteY11" fmla="*/ 134370 h 276933"/>
                  <a:gd name="connsiteX12" fmla="*/ 298378 w 329184"/>
                  <a:gd name="connsiteY12" fmla="*/ 89684 h 276933"/>
                  <a:gd name="connsiteX13" fmla="*/ 309999 w 329184"/>
                  <a:gd name="connsiteY13" fmla="*/ 56307 h 276933"/>
                  <a:gd name="connsiteX14" fmla="*/ 329184 w 329184"/>
                  <a:gd name="connsiteY14" fmla="*/ 0 h 276933"/>
                  <a:gd name="connsiteX0" fmla="*/ 0 w 329184"/>
                  <a:gd name="connsiteY0" fmla="*/ 67927 h 276933"/>
                  <a:gd name="connsiteX1" fmla="*/ 31351 w 329184"/>
                  <a:gd name="connsiteY1" fmla="*/ 78377 h 276933"/>
                  <a:gd name="connsiteX2" fmla="*/ 114954 w 329184"/>
                  <a:gd name="connsiteY2" fmla="*/ 209006 h 276933"/>
                  <a:gd name="connsiteX3" fmla="*/ 130629 w 329184"/>
                  <a:gd name="connsiteY3" fmla="*/ 224681 h 276933"/>
                  <a:gd name="connsiteX4" fmla="*/ 146304 w 329184"/>
                  <a:gd name="connsiteY4" fmla="*/ 240357 h 276933"/>
                  <a:gd name="connsiteX5" fmla="*/ 161980 w 329184"/>
                  <a:gd name="connsiteY5" fmla="*/ 245582 h 276933"/>
                  <a:gd name="connsiteX6" fmla="*/ 182880 w 329184"/>
                  <a:gd name="connsiteY6" fmla="*/ 261257 h 276933"/>
                  <a:gd name="connsiteX7" fmla="*/ 198556 w 329184"/>
                  <a:gd name="connsiteY7" fmla="*/ 266482 h 276933"/>
                  <a:gd name="connsiteX8" fmla="*/ 214231 w 329184"/>
                  <a:gd name="connsiteY8" fmla="*/ 276933 h 276933"/>
                  <a:gd name="connsiteX9" fmla="*/ 251665 w 329184"/>
                  <a:gd name="connsiteY9" fmla="*/ 225539 h 276933"/>
                  <a:gd name="connsiteX10" fmla="*/ 282703 w 329184"/>
                  <a:gd name="connsiteY10" fmla="*/ 134370 h 276933"/>
                  <a:gd name="connsiteX11" fmla="*/ 298378 w 329184"/>
                  <a:gd name="connsiteY11" fmla="*/ 89684 h 276933"/>
                  <a:gd name="connsiteX12" fmla="*/ 309999 w 329184"/>
                  <a:gd name="connsiteY12" fmla="*/ 56307 h 276933"/>
                  <a:gd name="connsiteX13" fmla="*/ 329184 w 329184"/>
                  <a:gd name="connsiteY13" fmla="*/ 0 h 276933"/>
                  <a:gd name="connsiteX0" fmla="*/ 0 w 329184"/>
                  <a:gd name="connsiteY0" fmla="*/ 67927 h 276933"/>
                  <a:gd name="connsiteX1" fmla="*/ 114954 w 329184"/>
                  <a:gd name="connsiteY1" fmla="*/ 209006 h 276933"/>
                  <a:gd name="connsiteX2" fmla="*/ 130629 w 329184"/>
                  <a:gd name="connsiteY2" fmla="*/ 224681 h 276933"/>
                  <a:gd name="connsiteX3" fmla="*/ 146304 w 329184"/>
                  <a:gd name="connsiteY3" fmla="*/ 240357 h 276933"/>
                  <a:gd name="connsiteX4" fmla="*/ 161980 w 329184"/>
                  <a:gd name="connsiteY4" fmla="*/ 245582 h 276933"/>
                  <a:gd name="connsiteX5" fmla="*/ 182880 w 329184"/>
                  <a:gd name="connsiteY5" fmla="*/ 261257 h 276933"/>
                  <a:gd name="connsiteX6" fmla="*/ 198556 w 329184"/>
                  <a:gd name="connsiteY6" fmla="*/ 266482 h 276933"/>
                  <a:gd name="connsiteX7" fmla="*/ 214231 w 329184"/>
                  <a:gd name="connsiteY7" fmla="*/ 276933 h 276933"/>
                  <a:gd name="connsiteX8" fmla="*/ 251665 w 329184"/>
                  <a:gd name="connsiteY8" fmla="*/ 225539 h 276933"/>
                  <a:gd name="connsiteX9" fmla="*/ 282703 w 329184"/>
                  <a:gd name="connsiteY9" fmla="*/ 134370 h 276933"/>
                  <a:gd name="connsiteX10" fmla="*/ 298378 w 329184"/>
                  <a:gd name="connsiteY10" fmla="*/ 89684 h 276933"/>
                  <a:gd name="connsiteX11" fmla="*/ 309999 w 329184"/>
                  <a:gd name="connsiteY11" fmla="*/ 56307 h 276933"/>
                  <a:gd name="connsiteX12" fmla="*/ 329184 w 329184"/>
                  <a:gd name="connsiteY12" fmla="*/ 0 h 276933"/>
                  <a:gd name="connsiteX0" fmla="*/ 0 w 329184"/>
                  <a:gd name="connsiteY0" fmla="*/ 67927 h 276933"/>
                  <a:gd name="connsiteX1" fmla="*/ 130629 w 329184"/>
                  <a:gd name="connsiteY1" fmla="*/ 224681 h 276933"/>
                  <a:gd name="connsiteX2" fmla="*/ 146304 w 329184"/>
                  <a:gd name="connsiteY2" fmla="*/ 240357 h 276933"/>
                  <a:gd name="connsiteX3" fmla="*/ 161980 w 329184"/>
                  <a:gd name="connsiteY3" fmla="*/ 245582 h 276933"/>
                  <a:gd name="connsiteX4" fmla="*/ 182880 w 329184"/>
                  <a:gd name="connsiteY4" fmla="*/ 261257 h 276933"/>
                  <a:gd name="connsiteX5" fmla="*/ 198556 w 329184"/>
                  <a:gd name="connsiteY5" fmla="*/ 266482 h 276933"/>
                  <a:gd name="connsiteX6" fmla="*/ 214231 w 329184"/>
                  <a:gd name="connsiteY6" fmla="*/ 276933 h 276933"/>
                  <a:gd name="connsiteX7" fmla="*/ 251665 w 329184"/>
                  <a:gd name="connsiteY7" fmla="*/ 225539 h 276933"/>
                  <a:gd name="connsiteX8" fmla="*/ 282703 w 329184"/>
                  <a:gd name="connsiteY8" fmla="*/ 134370 h 276933"/>
                  <a:gd name="connsiteX9" fmla="*/ 298378 w 329184"/>
                  <a:gd name="connsiteY9" fmla="*/ 89684 h 276933"/>
                  <a:gd name="connsiteX10" fmla="*/ 309999 w 329184"/>
                  <a:gd name="connsiteY10" fmla="*/ 56307 h 276933"/>
                  <a:gd name="connsiteX11" fmla="*/ 329184 w 329184"/>
                  <a:gd name="connsiteY11" fmla="*/ 0 h 276933"/>
                  <a:gd name="connsiteX0" fmla="*/ 0 w 329184"/>
                  <a:gd name="connsiteY0" fmla="*/ 67927 h 276933"/>
                  <a:gd name="connsiteX1" fmla="*/ 130629 w 329184"/>
                  <a:gd name="connsiteY1" fmla="*/ 224681 h 276933"/>
                  <a:gd name="connsiteX2" fmla="*/ 146304 w 329184"/>
                  <a:gd name="connsiteY2" fmla="*/ 240357 h 276933"/>
                  <a:gd name="connsiteX3" fmla="*/ 182880 w 329184"/>
                  <a:gd name="connsiteY3" fmla="*/ 261257 h 276933"/>
                  <a:gd name="connsiteX4" fmla="*/ 198556 w 329184"/>
                  <a:gd name="connsiteY4" fmla="*/ 266482 h 276933"/>
                  <a:gd name="connsiteX5" fmla="*/ 214231 w 329184"/>
                  <a:gd name="connsiteY5" fmla="*/ 276933 h 276933"/>
                  <a:gd name="connsiteX6" fmla="*/ 251665 w 329184"/>
                  <a:gd name="connsiteY6" fmla="*/ 225539 h 276933"/>
                  <a:gd name="connsiteX7" fmla="*/ 282703 w 329184"/>
                  <a:gd name="connsiteY7" fmla="*/ 134370 h 276933"/>
                  <a:gd name="connsiteX8" fmla="*/ 298378 w 329184"/>
                  <a:gd name="connsiteY8" fmla="*/ 89684 h 276933"/>
                  <a:gd name="connsiteX9" fmla="*/ 309999 w 329184"/>
                  <a:gd name="connsiteY9" fmla="*/ 56307 h 276933"/>
                  <a:gd name="connsiteX10" fmla="*/ 329184 w 329184"/>
                  <a:gd name="connsiteY10" fmla="*/ 0 h 276933"/>
                  <a:gd name="connsiteX0" fmla="*/ 0 w 329184"/>
                  <a:gd name="connsiteY0" fmla="*/ 67927 h 276933"/>
                  <a:gd name="connsiteX1" fmla="*/ 130629 w 329184"/>
                  <a:gd name="connsiteY1" fmla="*/ 224681 h 276933"/>
                  <a:gd name="connsiteX2" fmla="*/ 146304 w 329184"/>
                  <a:gd name="connsiteY2" fmla="*/ 240357 h 276933"/>
                  <a:gd name="connsiteX3" fmla="*/ 198556 w 329184"/>
                  <a:gd name="connsiteY3" fmla="*/ 266482 h 276933"/>
                  <a:gd name="connsiteX4" fmla="*/ 214231 w 329184"/>
                  <a:gd name="connsiteY4" fmla="*/ 276933 h 276933"/>
                  <a:gd name="connsiteX5" fmla="*/ 251665 w 329184"/>
                  <a:gd name="connsiteY5" fmla="*/ 225539 h 276933"/>
                  <a:gd name="connsiteX6" fmla="*/ 282703 w 329184"/>
                  <a:gd name="connsiteY6" fmla="*/ 134370 h 276933"/>
                  <a:gd name="connsiteX7" fmla="*/ 298378 w 329184"/>
                  <a:gd name="connsiteY7" fmla="*/ 89684 h 276933"/>
                  <a:gd name="connsiteX8" fmla="*/ 309999 w 329184"/>
                  <a:gd name="connsiteY8" fmla="*/ 56307 h 276933"/>
                  <a:gd name="connsiteX9" fmla="*/ 329184 w 329184"/>
                  <a:gd name="connsiteY9" fmla="*/ 0 h 276933"/>
                  <a:gd name="connsiteX0" fmla="*/ 0 w 329184"/>
                  <a:gd name="connsiteY0" fmla="*/ 67927 h 276933"/>
                  <a:gd name="connsiteX1" fmla="*/ 130629 w 329184"/>
                  <a:gd name="connsiteY1" fmla="*/ 224681 h 276933"/>
                  <a:gd name="connsiteX2" fmla="*/ 146304 w 329184"/>
                  <a:gd name="connsiteY2" fmla="*/ 240357 h 276933"/>
                  <a:gd name="connsiteX3" fmla="*/ 214231 w 329184"/>
                  <a:gd name="connsiteY3" fmla="*/ 276933 h 276933"/>
                  <a:gd name="connsiteX4" fmla="*/ 251665 w 329184"/>
                  <a:gd name="connsiteY4" fmla="*/ 225539 h 276933"/>
                  <a:gd name="connsiteX5" fmla="*/ 282703 w 329184"/>
                  <a:gd name="connsiteY5" fmla="*/ 134370 h 276933"/>
                  <a:gd name="connsiteX6" fmla="*/ 298378 w 329184"/>
                  <a:gd name="connsiteY6" fmla="*/ 89684 h 276933"/>
                  <a:gd name="connsiteX7" fmla="*/ 309999 w 329184"/>
                  <a:gd name="connsiteY7" fmla="*/ 56307 h 276933"/>
                  <a:gd name="connsiteX8" fmla="*/ 329184 w 329184"/>
                  <a:gd name="connsiteY8" fmla="*/ 0 h 276933"/>
                  <a:gd name="connsiteX0" fmla="*/ 0 w 329184"/>
                  <a:gd name="connsiteY0" fmla="*/ 67927 h 276933"/>
                  <a:gd name="connsiteX1" fmla="*/ 130629 w 329184"/>
                  <a:gd name="connsiteY1" fmla="*/ 224681 h 276933"/>
                  <a:gd name="connsiteX2" fmla="*/ 214231 w 329184"/>
                  <a:gd name="connsiteY2" fmla="*/ 276933 h 276933"/>
                  <a:gd name="connsiteX3" fmla="*/ 251665 w 329184"/>
                  <a:gd name="connsiteY3" fmla="*/ 225539 h 276933"/>
                  <a:gd name="connsiteX4" fmla="*/ 282703 w 329184"/>
                  <a:gd name="connsiteY4" fmla="*/ 134370 h 276933"/>
                  <a:gd name="connsiteX5" fmla="*/ 298378 w 329184"/>
                  <a:gd name="connsiteY5" fmla="*/ 89684 h 276933"/>
                  <a:gd name="connsiteX6" fmla="*/ 309999 w 329184"/>
                  <a:gd name="connsiteY6" fmla="*/ 56307 h 276933"/>
                  <a:gd name="connsiteX7" fmla="*/ 329184 w 329184"/>
                  <a:gd name="connsiteY7"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09999 w 329184"/>
                  <a:gd name="connsiteY5" fmla="*/ 56307 h 276933"/>
                  <a:gd name="connsiteX6" fmla="*/ 329184 w 329184"/>
                  <a:gd name="connsiteY6" fmla="*/ 0 h 276933"/>
                  <a:gd name="connsiteX0" fmla="*/ 0 w 329184"/>
                  <a:gd name="connsiteY0" fmla="*/ 67927 h 276933"/>
                  <a:gd name="connsiteX1" fmla="*/ 214231 w 329184"/>
                  <a:gd name="connsiteY1" fmla="*/ 276933 h 276933"/>
                  <a:gd name="connsiteX2" fmla="*/ 251665 w 329184"/>
                  <a:gd name="connsiteY2" fmla="*/ 225539 h 276933"/>
                  <a:gd name="connsiteX3" fmla="*/ 282703 w 329184"/>
                  <a:gd name="connsiteY3" fmla="*/ 134370 h 276933"/>
                  <a:gd name="connsiteX4" fmla="*/ 298378 w 329184"/>
                  <a:gd name="connsiteY4" fmla="*/ 89684 h 276933"/>
                  <a:gd name="connsiteX5" fmla="*/ 329184 w 329184"/>
                  <a:gd name="connsiteY5" fmla="*/ 0 h 276933"/>
                  <a:gd name="connsiteX0" fmla="*/ 0 w 329184"/>
                  <a:gd name="connsiteY0" fmla="*/ 67927 h 276933"/>
                  <a:gd name="connsiteX1" fmla="*/ 214231 w 329184"/>
                  <a:gd name="connsiteY1" fmla="*/ 276933 h 276933"/>
                  <a:gd name="connsiteX2" fmla="*/ 251665 w 329184"/>
                  <a:gd name="connsiteY2" fmla="*/ 225539 h 276933"/>
                  <a:gd name="connsiteX3" fmla="*/ 298378 w 329184"/>
                  <a:gd name="connsiteY3" fmla="*/ 89684 h 276933"/>
                  <a:gd name="connsiteX4" fmla="*/ 329184 w 329184"/>
                  <a:gd name="connsiteY4" fmla="*/ 0 h 276933"/>
                  <a:gd name="connsiteX0" fmla="*/ 0 w 329184"/>
                  <a:gd name="connsiteY0" fmla="*/ 67927 h 276999"/>
                  <a:gd name="connsiteX1" fmla="*/ 214231 w 329184"/>
                  <a:gd name="connsiteY1" fmla="*/ 276933 h 276999"/>
                  <a:gd name="connsiteX2" fmla="*/ 298378 w 329184"/>
                  <a:gd name="connsiteY2" fmla="*/ 89684 h 276999"/>
                  <a:gd name="connsiteX3" fmla="*/ 329184 w 329184"/>
                  <a:gd name="connsiteY3" fmla="*/ 0 h 276999"/>
                  <a:gd name="connsiteX0" fmla="*/ 0 w 329184"/>
                  <a:gd name="connsiteY0" fmla="*/ 67927 h 276933"/>
                  <a:gd name="connsiteX1" fmla="*/ 214231 w 329184"/>
                  <a:gd name="connsiteY1" fmla="*/ 276933 h 276933"/>
                  <a:gd name="connsiteX2" fmla="*/ 329184 w 329184"/>
                  <a:gd name="connsiteY2" fmla="*/ 0 h 276933"/>
                  <a:gd name="connsiteX0" fmla="*/ 0 w 323662"/>
                  <a:gd name="connsiteY0" fmla="*/ 97883 h 306889"/>
                  <a:gd name="connsiteX1" fmla="*/ 214231 w 323662"/>
                  <a:gd name="connsiteY1" fmla="*/ 306889 h 306889"/>
                  <a:gd name="connsiteX2" fmla="*/ 323662 w 323662"/>
                  <a:gd name="connsiteY2" fmla="*/ 0 h 306889"/>
                </a:gdLst>
                <a:ahLst/>
                <a:cxnLst>
                  <a:cxn ang="0">
                    <a:pos x="connsiteX0" y="connsiteY0"/>
                  </a:cxn>
                  <a:cxn ang="0">
                    <a:pos x="connsiteX1" y="connsiteY1"/>
                  </a:cxn>
                  <a:cxn ang="0">
                    <a:pos x="connsiteX2" y="connsiteY2"/>
                  </a:cxn>
                </a:cxnLst>
                <a:rect l="l" t="t" r="r" b="b"/>
                <a:pathLst>
                  <a:path w="323662" h="306889">
                    <a:moveTo>
                      <a:pt x="0" y="97883"/>
                    </a:moveTo>
                    <a:lnTo>
                      <a:pt x="214231" y="306889"/>
                    </a:lnTo>
                    <a:cubicBezTo>
                      <a:pt x="269095" y="295568"/>
                      <a:pt x="299714" y="57694"/>
                      <a:pt x="323662" y="0"/>
                    </a:cubicBezTo>
                  </a:path>
                </a:pathLst>
              </a:custGeom>
              <a:noFill/>
              <a:ln w="19050" cap="rnd">
                <a:solidFill>
                  <a:schemeClr val="tx1">
                    <a:lumMod val="85000"/>
                    <a:lumOff val="1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200">
                  <a:solidFill>
                    <a:schemeClr val="lt1"/>
                  </a:solidFill>
                </a:endParaRPr>
              </a:p>
            </p:txBody>
          </p:sp>
        </p:grpSp>
        <p:sp>
          <p:nvSpPr>
            <p:cNvPr id="68" name="Rectangle 67"/>
            <p:cNvSpPr/>
            <p:nvPr/>
          </p:nvSpPr>
          <p:spPr>
            <a:xfrm rot="21599113">
              <a:off x="5826957" y="2060583"/>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p>
            </p:txBody>
          </p:sp>
        </p:grpSp>
        <p:sp>
          <p:nvSpPr>
            <p:cNvPr id="19" name="Rectangle 18"/>
            <p:cNvSpPr/>
            <p:nvPr/>
          </p:nvSpPr>
          <p:spPr>
            <a:xfrm rot="21599113">
              <a:off x="5828906" y="2268546"/>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0" name="Rectangle 19"/>
            <p:cNvSpPr/>
            <p:nvPr/>
          </p:nvSpPr>
          <p:spPr>
            <a:xfrm rot="21599113">
              <a:off x="5830855" y="2476509"/>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sp>
          <p:nvSpPr>
            <p:cNvPr id="21" name="Rectangle 20"/>
            <p:cNvSpPr/>
            <p:nvPr/>
          </p:nvSpPr>
          <p:spPr>
            <a:xfrm rot="21599113">
              <a:off x="5832804" y="2684472"/>
              <a:ext cx="1113968" cy="141108"/>
            </a:xfrm>
            <a:prstGeom prst="rect">
              <a:avLst/>
            </a:prstGeom>
          </p:spPr>
          <p:txBody>
            <a:bodyPr wrap="square" anchor="ctr">
              <a:spAutoFit/>
            </a:bodyPr>
            <a:lstStyle/>
            <a:p>
              <a:r>
                <a:rPr lang="en-US" sz="2000" dirty="0">
                  <a:solidFill>
                    <a:schemeClr val="tx1">
                      <a:lumMod val="95000"/>
                      <a:lumOff val="5000"/>
                    </a:schemeClr>
                  </a:solidFill>
                  <a:latin typeface="Comic Sans MS" pitchFamily="66" charset="0"/>
                </a:rPr>
                <a:t>I</a:t>
              </a:r>
              <a:r>
                <a:rPr lang="en-US" sz="2000" dirty="0" smtClean="0">
                  <a:solidFill>
                    <a:schemeClr val="tx1">
                      <a:lumMod val="95000"/>
                      <a:lumOff val="5000"/>
                    </a:schemeClr>
                  </a:solidFill>
                  <a:latin typeface="Comic Sans MS" pitchFamily="66" charset="0"/>
                </a:rPr>
                <a:t>nsert your text here...</a:t>
              </a:r>
              <a:endParaRPr lang="en-US" sz="2000" dirty="0">
                <a:solidFill>
                  <a:schemeClr val="tx1">
                    <a:lumMod val="95000"/>
                    <a:lumOff val="5000"/>
                  </a:schemeClr>
                </a:solidFill>
                <a:latin typeface="Comic Sans MS" pitchFamily="66" charset="0"/>
              </a:endParaRPr>
            </a:p>
          </p:txBody>
        </p:sp>
      </p:grpSp>
      <p:pic>
        <p:nvPicPr>
          <p:cNvPr id="97" name="Picture 96"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31753"/>
            <a:ext cx="1223072" cy="354047"/>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5" name="Rectangle 64"/>
          <p:cNvSpPr/>
          <p:nvPr/>
        </p:nvSpPr>
        <p:spPr>
          <a:xfrm>
            <a:off x="533401" y="2420075"/>
            <a:ext cx="3657600" cy="2275105"/>
          </a:xfrm>
          <a:prstGeom prst="rect">
            <a:avLst/>
          </a:prstGeom>
          <a:noFill/>
          <a:ln w="12700" cap="flat" cmpd="sng" algn="ctr">
            <a:noFill/>
            <a:prstDash val="solid"/>
          </a:ln>
          <a:effectLst/>
        </p:spPr>
        <p:txBody>
          <a:bodyPr lIns="91440" tIns="0" rIns="91440" bIns="0" rtlCol="0" anchor="t"/>
          <a:lstStyle/>
          <a:p>
            <a:pPr lvl="0" algn="just">
              <a:lnSpc>
                <a:spcPct val="150000"/>
              </a:lnSpc>
              <a:defRPr/>
            </a:pPr>
            <a:r>
              <a:rPr kumimoji="0" lang="en-US" sz="2000" b="0" u="none" strike="noStrike" kern="0" cap="none" spc="0" normalizeH="0" baseline="0" noProof="0" dirty="0" smtClean="0">
                <a:ln>
                  <a:noFill/>
                </a:ln>
                <a:effectLst/>
                <a:uLnTx/>
                <a:uFillTx/>
                <a:latin typeface="Arial" pitchFamily="34" charset="0"/>
                <a:cs typeface="Arial" pitchFamily="34" charset="0"/>
              </a:rPr>
              <a:t>This is a sample text. </a:t>
            </a:r>
            <a:r>
              <a:rPr kumimoji="0" lang="en-US" sz="2000" b="0" u="none" strike="noStrike" kern="0" cap="none" spc="0" normalizeH="0" noProof="0" dirty="0" smtClean="0">
                <a:ln>
                  <a:noFill/>
                </a:ln>
                <a:effectLst/>
                <a:uLnTx/>
                <a:uFillTx/>
                <a:latin typeface="Arial" pitchFamily="34" charset="0"/>
                <a:cs typeface="Arial" pitchFamily="34" charset="0"/>
              </a:rPr>
              <a:t>I</a:t>
            </a:r>
            <a:r>
              <a:rPr kumimoji="0" lang="en-US" sz="2000" b="0" u="none" strike="noStrike" kern="0" cap="none" spc="0" normalizeH="0" baseline="0" noProof="0" dirty="0" smtClean="0">
                <a:ln>
                  <a:noFill/>
                </a:ln>
                <a:effectLst/>
                <a:uLnTx/>
                <a:uFillTx/>
                <a:latin typeface="Arial" pitchFamily="34" charset="0"/>
                <a:cs typeface="Arial" pitchFamily="34" charset="0"/>
              </a:rPr>
              <a:t>nsert your desired text here. Again, this is a dummy</a:t>
            </a:r>
            <a:r>
              <a:rPr kumimoji="0" lang="en-US" sz="2000" b="0" u="none" strike="noStrike" kern="0" cap="none" spc="0" normalizeH="0" noProof="0" dirty="0" smtClean="0">
                <a:ln>
                  <a:noFill/>
                </a:ln>
                <a:effectLst/>
                <a:uLnTx/>
                <a:uFillTx/>
                <a:latin typeface="Arial" pitchFamily="34" charset="0"/>
                <a:cs typeface="Arial" pitchFamily="34" charset="0"/>
              </a:rPr>
              <a:t> text, enter your own </a:t>
            </a:r>
            <a:r>
              <a:rPr kumimoji="0" lang="en-US" sz="2000" b="0" u="none" strike="noStrike" kern="0" cap="none" spc="0" normalizeH="0" noProof="0" smtClean="0">
                <a:ln>
                  <a:noFill/>
                </a:ln>
                <a:effectLst/>
                <a:uLnTx/>
                <a:uFillTx/>
                <a:latin typeface="Arial" pitchFamily="34" charset="0"/>
                <a:cs typeface="Arial" pitchFamily="34" charset="0"/>
              </a:rPr>
              <a:t>text </a:t>
            </a:r>
            <a:r>
              <a:rPr kumimoji="0" lang="en-US" sz="2000" b="0" u="none" strike="noStrike" kern="0" cap="none" spc="0" normalizeH="0" noProof="0" smtClean="0">
                <a:ln>
                  <a:noFill/>
                </a:ln>
                <a:effectLst/>
                <a:uLnTx/>
                <a:uFillTx/>
                <a:latin typeface="Arial" pitchFamily="34" charset="0"/>
                <a:cs typeface="Arial" pitchFamily="34" charset="0"/>
              </a:rPr>
              <a:t>here.</a:t>
            </a:r>
            <a:endParaRPr kumimoji="0" lang="en-US" sz="2000" b="0" u="none" strike="noStrike" kern="0" cap="none" spc="0" normalizeH="0" baseline="0" noProof="0" dirty="0" smtClean="0">
              <a:ln>
                <a:noFill/>
              </a:ln>
              <a:effectLst/>
              <a:uLnTx/>
              <a:uFillTx/>
              <a:latin typeface="Arial" pitchFamily="34" charset="0"/>
              <a:cs typeface="Arial" pitchFamily="34" charset="0"/>
            </a:endParaRPr>
          </a:p>
        </p:txBody>
      </p:sp>
      <p:sp>
        <p:nvSpPr>
          <p:cNvPr id="5" name="TextBox 4"/>
          <p:cNvSpPr txBox="1"/>
          <p:nvPr/>
        </p:nvSpPr>
        <p:spPr>
          <a:xfrm>
            <a:off x="4572000" y="2858869"/>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3" name="TextBox 22"/>
          <p:cNvSpPr txBox="1"/>
          <p:nvPr/>
        </p:nvSpPr>
        <p:spPr>
          <a:xfrm>
            <a:off x="4572000" y="3439886"/>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6" name="TextBox 25"/>
          <p:cNvSpPr txBox="1"/>
          <p:nvPr/>
        </p:nvSpPr>
        <p:spPr>
          <a:xfrm>
            <a:off x="4572000" y="4038600"/>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
        <p:nvSpPr>
          <p:cNvPr id="27" name="TextBox 26"/>
          <p:cNvSpPr txBox="1"/>
          <p:nvPr/>
        </p:nvSpPr>
        <p:spPr>
          <a:xfrm>
            <a:off x="4572000" y="4619617"/>
            <a:ext cx="914400" cy="646331"/>
          </a:xfrm>
          <a:prstGeom prst="rect">
            <a:avLst/>
          </a:prstGeom>
          <a:noFill/>
        </p:spPr>
        <p:txBody>
          <a:bodyPr wrap="square" rtlCol="0" anchor="ctr">
            <a:spAutoFit/>
          </a:bodyPr>
          <a:lstStyle/>
          <a:p>
            <a:pPr algn="ctr"/>
            <a:r>
              <a:rPr lang="en-US" sz="3600" smtClean="0">
                <a:sym typeface="Wingdings"/>
              </a:rPr>
              <a:t></a:t>
            </a:r>
            <a:endParaRPr lang="en-US" sz="3600"/>
          </a:p>
        </p:txBody>
      </p:sp>
    </p:spTree>
    <p:extLst>
      <p:ext uri="{BB962C8B-B14F-4D97-AF65-F5344CB8AC3E}">
        <p14:creationId xmlns:p14="http://schemas.microsoft.com/office/powerpoint/2010/main" val="7708813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Sticky Notes Slide </a:t>
            </a:r>
            <a:r>
              <a:rPr lang="en-US" dirty="0" smtClean="0"/>
              <a:t>Design</a:t>
            </a:r>
            <a:endParaRPr lang="en-US" dirty="0"/>
          </a:p>
        </p:txBody>
      </p:sp>
      <p:sp>
        <p:nvSpPr>
          <p:cNvPr id="2" name="AutoShape 2" descr="http://www.moxa.com/Innovation/images/DT-diagram.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19"/>
          <p:cNvSpPr/>
          <p:nvPr/>
        </p:nvSpPr>
        <p:spPr>
          <a:xfrm rot="21388734">
            <a:off x="496160" y="1594728"/>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p:cNvSpPr/>
          <p:nvPr/>
        </p:nvSpPr>
        <p:spPr>
          <a:xfrm rot="21360000">
            <a:off x="575944" y="2110911"/>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I</a:t>
            </a:r>
            <a:r>
              <a:rPr lang="en-US" sz="1200" dirty="0" smtClean="0">
                <a:solidFill>
                  <a:schemeClr val="tx1">
                    <a:lumMod val="95000"/>
                    <a:lumOff val="5000"/>
                  </a:schemeClr>
                </a:solidFill>
                <a:latin typeface="Comic Sans MS" pitchFamily="66" charset="0"/>
              </a:rPr>
              <a:t>nsert your text here...</a:t>
            </a:r>
            <a:endParaRPr lang="en-US" sz="1200" dirty="0">
              <a:solidFill>
                <a:schemeClr val="tx1">
                  <a:lumMod val="95000"/>
                  <a:lumOff val="5000"/>
                </a:schemeClr>
              </a:solidFill>
              <a:latin typeface="Comic Sans MS" pitchFamily="66" charset="0"/>
            </a:endParaRPr>
          </a:p>
        </p:txBody>
      </p:sp>
      <p:grpSp>
        <p:nvGrpSpPr>
          <p:cNvPr id="17" name="Group 16"/>
          <p:cNvGrpSpPr/>
          <p:nvPr/>
        </p:nvGrpSpPr>
        <p:grpSpPr>
          <a:xfrm>
            <a:off x="1096233" y="1589913"/>
            <a:ext cx="184785" cy="186690"/>
            <a:chOff x="4917745" y="2235200"/>
            <a:chExt cx="2584952" cy="2489199"/>
          </a:xfrm>
          <a:effectLst>
            <a:outerShdw blurRad="50800" dist="25400" dir="8100000" algn="tr" rotWithShape="0">
              <a:prstClr val="black">
                <a:alpha val="45000"/>
              </a:prstClr>
            </a:outerShdw>
          </a:effectLst>
        </p:grpSpPr>
        <p:sp>
          <p:nvSpPr>
            <p:cNvPr id="18" name="Oval 17"/>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5" name="Oval 24"/>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9" name="Oval 18"/>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6" name="Rectangle 19"/>
          <p:cNvSpPr/>
          <p:nvPr/>
        </p:nvSpPr>
        <p:spPr>
          <a:xfrm>
            <a:off x="2219702" y="1559032"/>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30" name="Rectangle 29"/>
          <p:cNvSpPr/>
          <p:nvPr/>
        </p:nvSpPr>
        <p:spPr>
          <a:xfrm>
            <a:off x="2299486" y="2060467"/>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I</a:t>
            </a:r>
            <a:r>
              <a:rPr lang="en-US" sz="1200" dirty="0" smtClean="0">
                <a:solidFill>
                  <a:schemeClr val="tx1">
                    <a:lumMod val="95000"/>
                    <a:lumOff val="5000"/>
                  </a:schemeClr>
                </a:solidFill>
                <a:latin typeface="Comic Sans MS" pitchFamily="66" charset="0"/>
              </a:rPr>
              <a:t>nsert your text here...</a:t>
            </a:r>
            <a:endParaRPr lang="en-US" sz="1200" dirty="0">
              <a:solidFill>
                <a:schemeClr val="tx1">
                  <a:lumMod val="95000"/>
                  <a:lumOff val="5000"/>
                </a:schemeClr>
              </a:solidFill>
              <a:latin typeface="Comic Sans MS" pitchFamily="66" charset="0"/>
            </a:endParaRPr>
          </a:p>
        </p:txBody>
      </p:sp>
      <p:grpSp>
        <p:nvGrpSpPr>
          <p:cNvPr id="31" name="Group 30"/>
          <p:cNvGrpSpPr/>
          <p:nvPr/>
        </p:nvGrpSpPr>
        <p:grpSpPr>
          <a:xfrm>
            <a:off x="2819775" y="1554217"/>
            <a:ext cx="184785" cy="186690"/>
            <a:chOff x="4917745" y="2235200"/>
            <a:chExt cx="2584952" cy="2489199"/>
          </a:xfrm>
          <a:effectLst>
            <a:outerShdw blurRad="50800" dist="25400" dir="8100000" algn="tr" rotWithShape="0">
              <a:prstClr val="black">
                <a:alpha val="45000"/>
              </a:prstClr>
            </a:outerShdw>
          </a:effectLst>
        </p:grpSpPr>
        <p:sp>
          <p:nvSpPr>
            <p:cNvPr id="32" name="Oval 31"/>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3" name="Oval 32"/>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Oval 33"/>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51" name="Rectangle 19"/>
          <p:cNvSpPr/>
          <p:nvPr/>
        </p:nvSpPr>
        <p:spPr>
          <a:xfrm rot="21356622">
            <a:off x="3886200" y="157052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5" name="Rectangle 54"/>
          <p:cNvSpPr/>
          <p:nvPr/>
        </p:nvSpPr>
        <p:spPr>
          <a:xfrm rot="21356622">
            <a:off x="3971402" y="2070940"/>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I</a:t>
            </a:r>
            <a:r>
              <a:rPr lang="en-US" sz="1200" dirty="0" smtClean="0">
                <a:solidFill>
                  <a:schemeClr val="tx1">
                    <a:lumMod val="95000"/>
                    <a:lumOff val="5000"/>
                  </a:schemeClr>
                </a:solidFill>
                <a:latin typeface="Comic Sans MS" pitchFamily="66" charset="0"/>
              </a:rPr>
              <a:t>nsert your text here...</a:t>
            </a:r>
            <a:endParaRPr lang="en-US" sz="1200" dirty="0">
              <a:solidFill>
                <a:schemeClr val="tx1">
                  <a:lumMod val="95000"/>
                  <a:lumOff val="5000"/>
                </a:schemeClr>
              </a:solidFill>
              <a:latin typeface="Comic Sans MS" pitchFamily="66" charset="0"/>
            </a:endParaRPr>
          </a:p>
        </p:txBody>
      </p:sp>
      <p:grpSp>
        <p:nvGrpSpPr>
          <p:cNvPr id="56" name="Group 55"/>
          <p:cNvGrpSpPr/>
          <p:nvPr/>
        </p:nvGrpSpPr>
        <p:grpSpPr>
          <a:xfrm rot="21356622">
            <a:off x="4446155" y="1566303"/>
            <a:ext cx="184785" cy="186690"/>
            <a:chOff x="4917745" y="2235200"/>
            <a:chExt cx="2584952" cy="2489199"/>
          </a:xfrm>
          <a:effectLst>
            <a:outerShdw blurRad="50800" dist="25400" dir="8100000" algn="tr" rotWithShape="0">
              <a:prstClr val="black">
                <a:alpha val="45000"/>
              </a:prstClr>
            </a:outerShdw>
          </a:effectLst>
        </p:grpSpPr>
        <p:sp>
          <p:nvSpPr>
            <p:cNvPr id="57" name="Oval 56"/>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8" name="Oval 57"/>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59" name="Oval 58"/>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66" name="Rectangle 19"/>
          <p:cNvSpPr/>
          <p:nvPr/>
        </p:nvSpPr>
        <p:spPr>
          <a:xfrm rot="21599113">
            <a:off x="5572332" y="15815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68" name="Rectangle 67"/>
          <p:cNvSpPr/>
          <p:nvPr/>
        </p:nvSpPr>
        <p:spPr>
          <a:xfrm rot="21599113">
            <a:off x="5652137" y="2082961"/>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I</a:t>
            </a:r>
            <a:r>
              <a:rPr lang="en-US" sz="1200" dirty="0" smtClean="0">
                <a:solidFill>
                  <a:schemeClr val="tx1">
                    <a:lumMod val="95000"/>
                    <a:lumOff val="5000"/>
                  </a:schemeClr>
                </a:solidFill>
                <a:latin typeface="Comic Sans MS" pitchFamily="66" charset="0"/>
              </a:rPr>
              <a:t>nsert your text here...</a:t>
            </a:r>
            <a:endParaRPr lang="en-US" sz="1200" dirty="0">
              <a:solidFill>
                <a:schemeClr val="tx1">
                  <a:lumMod val="95000"/>
                  <a:lumOff val="5000"/>
                </a:schemeClr>
              </a:solidFill>
              <a:latin typeface="Comic Sans MS" pitchFamily="66" charset="0"/>
            </a:endParaRPr>
          </a:p>
        </p:txBody>
      </p:sp>
      <p:grpSp>
        <p:nvGrpSpPr>
          <p:cNvPr id="69" name="Group 68"/>
          <p:cNvGrpSpPr/>
          <p:nvPr/>
        </p:nvGrpSpPr>
        <p:grpSpPr>
          <a:xfrm rot="21599113">
            <a:off x="6172260" y="1576712"/>
            <a:ext cx="184785" cy="186690"/>
            <a:chOff x="4917745" y="2235200"/>
            <a:chExt cx="2584952" cy="2489199"/>
          </a:xfrm>
          <a:effectLst>
            <a:outerShdw blurRad="50800" dist="25400" dir="8100000" algn="tr" rotWithShape="0">
              <a:prstClr val="black">
                <a:alpha val="45000"/>
              </a:prstClr>
            </a:outerShdw>
          </a:effectLst>
        </p:grpSpPr>
        <p:sp>
          <p:nvSpPr>
            <p:cNvPr id="73" name="Oval 72"/>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4" name="Oval 73"/>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5" name="Oval 74"/>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78" name="Rectangle 19"/>
          <p:cNvSpPr/>
          <p:nvPr/>
        </p:nvSpPr>
        <p:spPr>
          <a:xfrm rot="254975">
            <a:off x="7209485" y="1597130"/>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DCB6F6">
                  <a:lumMod val="90000"/>
                  <a:lumOff val="10000"/>
                </a:srgbClr>
              </a:gs>
              <a:gs pos="100000">
                <a:srgbClr val="C88BF1">
                  <a:lumMod val="90000"/>
                  <a:lumOff val="10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82" name="Rectangle 81"/>
          <p:cNvSpPr/>
          <p:nvPr/>
        </p:nvSpPr>
        <p:spPr>
          <a:xfrm rot="254975">
            <a:off x="7283533" y="2099214"/>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I</a:t>
            </a:r>
            <a:r>
              <a:rPr lang="en-US" sz="1200" dirty="0" smtClean="0">
                <a:solidFill>
                  <a:schemeClr val="tx1">
                    <a:lumMod val="95000"/>
                    <a:lumOff val="5000"/>
                  </a:schemeClr>
                </a:solidFill>
                <a:latin typeface="Comic Sans MS" pitchFamily="66" charset="0"/>
              </a:rPr>
              <a:t>nsert your text here...</a:t>
            </a:r>
            <a:endParaRPr lang="en-US" sz="1200" dirty="0">
              <a:solidFill>
                <a:schemeClr val="tx1">
                  <a:lumMod val="95000"/>
                  <a:lumOff val="5000"/>
                </a:schemeClr>
              </a:solidFill>
              <a:latin typeface="Comic Sans MS" pitchFamily="66" charset="0"/>
            </a:endParaRPr>
          </a:p>
        </p:txBody>
      </p:sp>
      <p:grpSp>
        <p:nvGrpSpPr>
          <p:cNvPr id="83" name="Group 82"/>
          <p:cNvGrpSpPr/>
          <p:nvPr/>
        </p:nvGrpSpPr>
        <p:grpSpPr>
          <a:xfrm rot="254975">
            <a:off x="7851523" y="1594734"/>
            <a:ext cx="184785" cy="186690"/>
            <a:chOff x="4917745" y="2235200"/>
            <a:chExt cx="2584952" cy="2489199"/>
          </a:xfrm>
          <a:effectLst>
            <a:outerShdw blurRad="50800" dist="25400" dir="8100000" algn="tr" rotWithShape="0">
              <a:prstClr val="black">
                <a:alpha val="45000"/>
              </a:prstClr>
            </a:outerShdw>
          </a:effectLst>
        </p:grpSpPr>
        <p:sp>
          <p:nvSpPr>
            <p:cNvPr id="84" name="Oval 83"/>
            <p:cNvSpPr/>
            <p:nvPr/>
          </p:nvSpPr>
          <p:spPr>
            <a:xfrm>
              <a:off x="4917745" y="2429067"/>
              <a:ext cx="2295331" cy="2295332"/>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5" name="Oval 84"/>
            <p:cNvSpPr/>
            <p:nvPr/>
          </p:nvSpPr>
          <p:spPr>
            <a:xfrm>
              <a:off x="5484130" y="2913213"/>
              <a:ext cx="1253454" cy="1253453"/>
            </a:xfrm>
            <a:prstGeom prst="ellipse">
              <a:avLst/>
            </a:prstGeom>
            <a:solidFill>
              <a:schemeClr val="tx1">
                <a:lumMod val="95000"/>
                <a:lumOff val="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6" name="Oval 85"/>
            <p:cNvSpPr/>
            <p:nvPr/>
          </p:nvSpPr>
          <p:spPr>
            <a:xfrm>
              <a:off x="5972471" y="2235200"/>
              <a:ext cx="1530226" cy="1530226"/>
            </a:xfrm>
            <a:prstGeom prst="ellipse">
              <a:avLst/>
            </a:prstGeom>
            <a:solidFill>
              <a:schemeClr val="tx1">
                <a:lumMod val="75000"/>
                <a:lumOff val="2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90" name="Rectangle 89"/>
          <p:cNvSpPr/>
          <p:nvPr/>
        </p:nvSpPr>
        <p:spPr>
          <a:xfrm>
            <a:off x="391020" y="3230551"/>
            <a:ext cx="1505798" cy="235449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a:t>
            </a:r>
            <a:endParaRPr kumimoji="0" lang="en-US" sz="1800" b="0" i="0" u="none" strike="noStrike" kern="0" cap="none" spc="0" normalizeH="0" baseline="0" noProof="0" dirty="0" smtClean="0">
              <a:ln>
                <a:noFill/>
              </a:ln>
              <a:solidFill>
                <a:schemeClr val="tx1">
                  <a:lumMod val="95000"/>
                  <a:lumOff val="5000"/>
                </a:schemeClr>
              </a:solidFill>
              <a:effectLst/>
              <a:uLnTx/>
              <a:uFillTx/>
            </a:endParaRPr>
          </a:p>
        </p:txBody>
      </p:sp>
      <p:sp>
        <p:nvSpPr>
          <p:cNvPr id="93" name="Rectangle 92"/>
          <p:cNvSpPr/>
          <p:nvPr/>
        </p:nvSpPr>
        <p:spPr>
          <a:xfrm>
            <a:off x="2069466" y="3230551"/>
            <a:ext cx="1505798" cy="235449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a:t>
            </a:r>
            <a:endParaRPr kumimoji="0" lang="en-US" sz="1800" b="0" i="0" u="none" strike="noStrike" kern="0" cap="none" spc="0" normalizeH="0" baseline="0" noProof="0" dirty="0" smtClean="0">
              <a:ln>
                <a:noFill/>
              </a:ln>
              <a:solidFill>
                <a:schemeClr val="tx1">
                  <a:lumMod val="95000"/>
                  <a:lumOff val="5000"/>
                </a:schemeClr>
              </a:solidFill>
              <a:effectLst/>
              <a:uLnTx/>
              <a:uFillTx/>
            </a:endParaRPr>
          </a:p>
        </p:txBody>
      </p:sp>
      <p:sp>
        <p:nvSpPr>
          <p:cNvPr id="94" name="Rectangle 93"/>
          <p:cNvSpPr/>
          <p:nvPr/>
        </p:nvSpPr>
        <p:spPr>
          <a:xfrm>
            <a:off x="3747911" y="3230551"/>
            <a:ext cx="1505798" cy="235449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a:t>
            </a:r>
            <a:endParaRPr kumimoji="0" lang="en-US" sz="1800" b="0" i="0" u="none" strike="noStrike" kern="0" cap="none" spc="0" normalizeH="0" baseline="0" noProof="0" dirty="0" smtClean="0">
              <a:ln>
                <a:noFill/>
              </a:ln>
              <a:solidFill>
                <a:schemeClr val="tx1">
                  <a:lumMod val="95000"/>
                  <a:lumOff val="5000"/>
                </a:schemeClr>
              </a:solidFill>
              <a:effectLst/>
              <a:uLnTx/>
              <a:uFillTx/>
            </a:endParaRPr>
          </a:p>
        </p:txBody>
      </p:sp>
      <p:sp>
        <p:nvSpPr>
          <p:cNvPr id="95" name="Rectangle 94"/>
          <p:cNvSpPr/>
          <p:nvPr/>
        </p:nvSpPr>
        <p:spPr>
          <a:xfrm>
            <a:off x="5426357" y="3230551"/>
            <a:ext cx="1505798" cy="235449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a:t>
            </a:r>
            <a:endParaRPr kumimoji="0" lang="en-US" sz="1800" b="0" i="0" u="none" strike="noStrike" kern="0" cap="none" spc="0" normalizeH="0" baseline="0" noProof="0" dirty="0" smtClean="0">
              <a:ln>
                <a:noFill/>
              </a:ln>
              <a:solidFill>
                <a:schemeClr val="tx1">
                  <a:lumMod val="95000"/>
                  <a:lumOff val="5000"/>
                </a:schemeClr>
              </a:solidFill>
              <a:effectLst/>
              <a:uLnTx/>
              <a:uFillTx/>
            </a:endParaRPr>
          </a:p>
        </p:txBody>
      </p:sp>
      <p:sp>
        <p:nvSpPr>
          <p:cNvPr id="96" name="Rectangle 95"/>
          <p:cNvSpPr/>
          <p:nvPr/>
        </p:nvSpPr>
        <p:spPr>
          <a:xfrm>
            <a:off x="7104802" y="3230551"/>
            <a:ext cx="1505798" cy="2354491"/>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chemeClr val="tx1">
                    <a:lumMod val="95000"/>
                    <a:lumOff val="5000"/>
                  </a:schemeClr>
                </a:solidFill>
                <a:effectLst/>
                <a:uLnTx/>
                <a:uFillTx/>
                <a:latin typeface="Arial" pitchFamily="34" charset="0"/>
                <a:cs typeface="Arial" pitchFamily="34" charset="0"/>
              </a:rPr>
              <a:t>This is a sample text. Insert your desired text here. Again, this is a dummy text, enter your own text here.</a:t>
            </a:r>
            <a:endParaRPr kumimoji="0" lang="en-US" sz="1800" b="0" i="0" u="none" strike="noStrike" kern="0" cap="none" spc="0" normalizeH="0" baseline="0" noProof="0" dirty="0" smtClean="0">
              <a:ln>
                <a:noFill/>
              </a:ln>
              <a:solidFill>
                <a:schemeClr val="tx1">
                  <a:lumMod val="95000"/>
                  <a:lumOff val="5000"/>
                </a:schemeClr>
              </a:solidFill>
              <a:effectLst/>
              <a:uLnTx/>
              <a:uFillTx/>
            </a:endParaRPr>
          </a:p>
        </p:txBody>
      </p:sp>
      <p:pic>
        <p:nvPicPr>
          <p:cNvPr id="64" name="Picture 63"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331753"/>
            <a:ext cx="1223072" cy="354047"/>
          </a:xfrm>
          <a:prstGeom prst="rect">
            <a:avLst/>
          </a:prstGeom>
          <a:noFill/>
          <a:effectLst>
            <a:outerShdw blurRad="50800" dist="254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680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431695"/>
      </p:ext>
    </p:extLst>
  </p:cSld>
  <p:clrMapOvr>
    <a:masterClrMapping/>
  </p:clrMapOvr>
  <p:timing>
    <p:tnLst>
      <p:par>
        <p:cTn id="1" dur="indefinite" restart="never" nodeType="tmRoot"/>
      </p:par>
    </p:tnLst>
  </p:timing>
</p:sld>
</file>

<file path=ppt/theme/theme1.xml><?xml version="1.0" encoding="utf-8"?>
<a:theme xmlns:a="http://schemas.openxmlformats.org/drawingml/2006/main" name="SH_radial_light_gre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SH_radial_light_grey</Template>
  <TotalTime>80</TotalTime>
  <Words>456</Words>
  <Application>Microsoft Office PowerPoint</Application>
  <PresentationFormat>On-screen Show (4:3)</PresentationFormat>
  <Paragraphs>64</Paragraphs>
  <Slides>5</Slides>
  <Notes>1</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SH_radial_light_grey</vt:lpstr>
      <vt:lpstr>1_Office Theme</vt:lpstr>
      <vt:lpstr>Post It Note Check List</vt:lpstr>
      <vt:lpstr>Post It Note Check List</vt:lpstr>
      <vt:lpstr>Post It Note Check List</vt:lpstr>
      <vt:lpstr>Sticky Notes Slide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SlideHunter</dc:creator>
  <cp:lastModifiedBy>Julian</cp:lastModifiedBy>
  <cp:revision>11</cp:revision>
  <dcterms:created xsi:type="dcterms:W3CDTF">2014-02-08T19:38:36Z</dcterms:created>
  <dcterms:modified xsi:type="dcterms:W3CDTF">2014-03-10T15:49:04Z</dcterms:modified>
</cp:coreProperties>
</file>