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2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DB2CE-AD1B-44DD-BF68-5AF09B3CC8F8}" type="datetimeFigureOut">
              <a:rPr lang="en-PH" smtClean="0"/>
              <a:t>7/19/2012</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6233DF-8D19-47C8-B5D8-A97ACA5C9B7D}" type="slidenum">
              <a:rPr lang="en-PH" smtClean="0"/>
              <a:t>‹#›</a:t>
            </a:fld>
            <a:endParaRPr lang="en-PH"/>
          </a:p>
        </p:txBody>
      </p:sp>
    </p:spTree>
    <p:extLst>
      <p:ext uri="{BB962C8B-B14F-4D97-AF65-F5344CB8AC3E}">
        <p14:creationId xmlns:p14="http://schemas.microsoft.com/office/powerpoint/2010/main" val="158429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remove this slide if you need. But we will strongly appreciate that you help us to spread the voice and let your colleagues and audience to download our free templates.</a:t>
            </a:r>
          </a:p>
          <a:p>
            <a:r>
              <a:rPr lang="en-US" dirty="0" smtClean="0"/>
              <a:t>Here are a free resources:</a:t>
            </a:r>
          </a:p>
          <a:p>
            <a:r>
              <a:rPr lang="en-US" dirty="0" smtClean="0"/>
              <a:t>Prepare your presentations: </a:t>
            </a:r>
            <a:r>
              <a:rPr lang="en-US" b="1" dirty="0" smtClean="0"/>
              <a:t>SlideHunter.com</a:t>
            </a:r>
            <a:r>
              <a:rPr lang="en-US" dirty="0" smtClean="0"/>
              <a:t> lets you download free templates for your presentations.</a:t>
            </a:r>
          </a:p>
          <a:p>
            <a:r>
              <a:rPr lang="en-US" dirty="0" smtClean="0"/>
              <a:t>Share online: </a:t>
            </a:r>
            <a:r>
              <a:rPr lang="en-US" b="1" dirty="0" smtClean="0"/>
              <a:t>SlideOnline.com</a:t>
            </a:r>
            <a:r>
              <a:rPr lang="en-US" dirty="0" smtClean="0"/>
              <a:t> lets you upload presentations for free.</a:t>
            </a:r>
          </a:p>
          <a:p>
            <a:endParaRPr lang="en-US" dirty="0"/>
          </a:p>
        </p:txBody>
      </p:sp>
      <p:sp>
        <p:nvSpPr>
          <p:cNvPr id="4" name="Slide Number Placeholder 3"/>
          <p:cNvSpPr>
            <a:spLocks noGrp="1"/>
          </p:cNvSpPr>
          <p:nvPr>
            <p:ph type="sldNum" sz="quarter" idx="10"/>
          </p:nvPr>
        </p:nvSpPr>
        <p:spPr/>
        <p:txBody>
          <a:bodyPr/>
          <a:lstStyle/>
          <a:p>
            <a:fld id="{1D5843CF-B408-48A8-B881-2A4FCA4D4EE5}"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08621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490996C1-8952-4228-BBDF-0A089883580D}" type="datetimeFigureOut">
              <a:rPr lang="en-PH" smtClean="0"/>
              <a:t>7/19/2012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238663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0996C1-8952-4228-BBDF-0A089883580D}" type="datetimeFigureOut">
              <a:rPr lang="en-PH" smtClean="0"/>
              <a:t>7/19/2012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160118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0996C1-8952-4228-BBDF-0A089883580D}" type="datetimeFigureOut">
              <a:rPr lang="en-PH" smtClean="0"/>
              <a:t>7/19/2012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277789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1318" y="3048000"/>
            <a:ext cx="7476564" cy="838200"/>
          </a:xfrm>
        </p:spPr>
        <p:txBody>
          <a:bodyPr>
            <a:normAutofit/>
          </a:bodyPr>
          <a:lstStyle>
            <a:lvl1pPr>
              <a:defRPr sz="4800">
                <a:gradFill flip="none" rotWithShape="1">
                  <a:gsLst>
                    <a:gs pos="0">
                      <a:srgbClr val="3B8686">
                        <a:shade val="30000"/>
                        <a:satMod val="115000"/>
                      </a:srgbClr>
                    </a:gs>
                    <a:gs pos="50000">
                      <a:srgbClr val="3B8686">
                        <a:shade val="67500"/>
                        <a:satMod val="115000"/>
                      </a:srgbClr>
                    </a:gs>
                    <a:gs pos="100000">
                      <a:srgbClr val="3B8686">
                        <a:shade val="100000"/>
                        <a:satMod val="115000"/>
                      </a:srgbClr>
                    </a:gs>
                  </a:gsLst>
                  <a:lin ang="16200000" scaled="1"/>
                  <a:tileRect/>
                </a:gradFill>
                <a:effectLst/>
              </a:defRPr>
            </a:lvl1pPr>
          </a:lstStyle>
          <a:p>
            <a:r>
              <a:rPr lang="en-US" dirty="0" smtClean="0"/>
              <a:t>Click to edit title</a:t>
            </a:r>
            <a:endParaRPr lang="en-US" dirty="0"/>
          </a:p>
        </p:txBody>
      </p:sp>
      <p:sp>
        <p:nvSpPr>
          <p:cNvPr id="3" name="Subtitle 2"/>
          <p:cNvSpPr>
            <a:spLocks noGrp="1"/>
          </p:cNvSpPr>
          <p:nvPr>
            <p:ph type="subTitle" idx="1"/>
          </p:nvPr>
        </p:nvSpPr>
        <p:spPr>
          <a:xfrm>
            <a:off x="685800" y="3886200"/>
            <a:ext cx="7467600" cy="990600"/>
          </a:xfrm>
        </p:spPr>
        <p:txBody>
          <a:bodyPr>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3752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14841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179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6096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310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609600" y="1535113"/>
            <a:ext cx="38877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3887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38893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3889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381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4415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130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28559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685800"/>
            <a:ext cx="4959350"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981200"/>
            <a:ext cx="2855913"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84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0996C1-8952-4228-BBDF-0A089883580D}" type="datetimeFigureOut">
              <a:rPr lang="en-PH" smtClean="0"/>
              <a:t>7/19/2012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54967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838201"/>
            <a:ext cx="54864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4452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7043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1905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8674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86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996C1-8952-4228-BBDF-0A089883580D}" type="datetimeFigureOut">
              <a:rPr lang="en-PH" smtClean="0"/>
              <a:t>7/19/2012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123711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490996C1-8952-4228-BBDF-0A089883580D}" type="datetimeFigureOut">
              <a:rPr lang="en-PH" smtClean="0"/>
              <a:t>7/19/2012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237667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490996C1-8952-4228-BBDF-0A089883580D}" type="datetimeFigureOut">
              <a:rPr lang="en-PH" smtClean="0"/>
              <a:t>7/19/2012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259276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490996C1-8952-4228-BBDF-0A089883580D}" type="datetimeFigureOut">
              <a:rPr lang="en-PH" smtClean="0"/>
              <a:t>7/19/2012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297313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996C1-8952-4228-BBDF-0A089883580D}" type="datetimeFigureOut">
              <a:rPr lang="en-PH" smtClean="0"/>
              <a:t>7/19/2012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33519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996C1-8952-4228-BBDF-0A089883580D}" type="datetimeFigureOut">
              <a:rPr lang="en-PH" smtClean="0"/>
              <a:t>7/19/2012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345673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996C1-8952-4228-BBDF-0A089883580D}" type="datetimeFigureOut">
              <a:rPr lang="en-PH" smtClean="0"/>
              <a:t>7/19/2012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35A90C6-D59E-4D0C-BCB5-B2B41661ECBC}" type="slidenum">
              <a:rPr lang="en-PH" smtClean="0"/>
              <a:t>‹#›</a:t>
            </a:fld>
            <a:endParaRPr lang="en-PH"/>
          </a:p>
        </p:txBody>
      </p:sp>
    </p:spTree>
    <p:extLst>
      <p:ext uri="{BB962C8B-B14F-4D97-AF65-F5344CB8AC3E}">
        <p14:creationId xmlns:p14="http://schemas.microsoft.com/office/powerpoint/2010/main" val="339528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996C1-8952-4228-BBDF-0A089883580D}" type="datetimeFigureOut">
              <a:rPr lang="en-PH" smtClean="0"/>
              <a:t>7/19/2012</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A90C6-D59E-4D0C-BCB5-B2B41661ECBC}" type="slidenum">
              <a:rPr lang="en-PH" smtClean="0"/>
              <a:t>‹#›</a:t>
            </a:fld>
            <a:endParaRPr lang="en-PH"/>
          </a:p>
        </p:txBody>
      </p:sp>
    </p:spTree>
    <p:extLst>
      <p:ext uri="{BB962C8B-B14F-4D97-AF65-F5344CB8AC3E}">
        <p14:creationId xmlns:p14="http://schemas.microsoft.com/office/powerpoint/2010/main" val="276489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
            <a:ext cx="7960658"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389965" y="1524000"/>
            <a:ext cx="8364070"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7/19/2012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064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b="1" kern="1200">
          <a:solidFill>
            <a:schemeClr val="bg1"/>
          </a:solidFill>
          <a:effectLst>
            <a:outerShdw blurRad="38100" dist="38100" dir="2700000" algn="tl">
              <a:srgbClr val="000000">
                <a:alpha val="43137"/>
              </a:srgbClr>
            </a:outerShdw>
          </a:effectLst>
          <a:latin typeface="Arial Black" pitchFamily="34" charset="0"/>
          <a:ea typeface="Verdana" pitchFamily="34"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3B8686"/>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B8686"/>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B8686"/>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B8686"/>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B868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lidehunter.com/" TargetMode="External"/><Relationship Id="rId3" Type="http://schemas.openxmlformats.org/officeDocument/2006/relationships/hyperlink" Target="http://twitter.com/slideh" TargetMode="External"/><Relationship Id="rId7" Type="http://schemas.openxmlformats.org/officeDocument/2006/relationships/hyperlink" Target="http://slideonline.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slidehunter.com/" TargetMode="Externa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2E2E2E"/>
            </a:gs>
            <a:gs pos="0">
              <a:schemeClr val="tx1">
                <a:lumMod val="50000"/>
                <a:lumOff val="50000"/>
              </a:schemeClr>
            </a:gs>
            <a:gs pos="100000">
              <a:schemeClr val="tx1">
                <a:lumMod val="75000"/>
                <a:lumOff val="25000"/>
              </a:schemeClr>
            </a:gs>
          </a:gsLst>
          <a:lin ang="16200000" scaled="0"/>
          <a:tileRect/>
        </a:gradFill>
        <a:effectLst/>
      </p:bgPr>
    </p:bg>
    <p:spTree>
      <p:nvGrpSpPr>
        <p:cNvPr id="1" name=""/>
        <p:cNvGrpSpPr/>
        <p:nvPr/>
      </p:nvGrpSpPr>
      <p:grpSpPr>
        <a:xfrm>
          <a:off x="0" y="0"/>
          <a:ext cx="0" cy="0"/>
          <a:chOff x="0" y="0"/>
          <a:chExt cx="0" cy="0"/>
        </a:xfrm>
      </p:grpSpPr>
      <p:sp>
        <p:nvSpPr>
          <p:cNvPr id="2" name="Heart 1"/>
          <p:cNvSpPr/>
          <p:nvPr/>
        </p:nvSpPr>
        <p:spPr>
          <a:xfrm rot="16200000" flipH="1">
            <a:off x="3583786" y="83051"/>
            <a:ext cx="2085720" cy="8272708"/>
          </a:xfrm>
          <a:custGeom>
            <a:avLst/>
            <a:gdLst/>
            <a:ahLst/>
            <a:cxnLst/>
            <a:rect l="l" t="t" r="r" b="b"/>
            <a:pathLst>
              <a:path w="1752600" h="8211715">
                <a:moveTo>
                  <a:pt x="483476" y="7788640"/>
                </a:moveTo>
                <a:cubicBezTo>
                  <a:pt x="483476" y="7721886"/>
                  <a:pt x="537591" y="7667771"/>
                  <a:pt x="604345" y="7667771"/>
                </a:cubicBezTo>
                <a:cubicBezTo>
                  <a:pt x="671099" y="7667771"/>
                  <a:pt x="725214" y="7721886"/>
                  <a:pt x="725214" y="7788640"/>
                </a:cubicBezTo>
                <a:cubicBezTo>
                  <a:pt x="725214" y="7855393"/>
                  <a:pt x="671099" y="7909509"/>
                  <a:pt x="604345" y="7909509"/>
                </a:cubicBezTo>
                <a:cubicBezTo>
                  <a:pt x="537591" y="7909509"/>
                  <a:pt x="483476" y="7855393"/>
                  <a:pt x="483476" y="7788640"/>
                </a:cubicBezTo>
                <a:close/>
                <a:moveTo>
                  <a:pt x="0" y="6459081"/>
                </a:moveTo>
                <a:lnTo>
                  <a:pt x="37511" y="7360389"/>
                </a:lnTo>
                <a:cubicBezTo>
                  <a:pt x="37511" y="7844355"/>
                  <a:pt x="590452" y="8215849"/>
                  <a:pt x="876300" y="8211681"/>
                </a:cubicBezTo>
                <a:cubicBezTo>
                  <a:pt x="1162148" y="8207513"/>
                  <a:pt x="1752600" y="7819348"/>
                  <a:pt x="1752600" y="7335381"/>
                </a:cubicBezTo>
                <a:lnTo>
                  <a:pt x="1752600" y="6459081"/>
                </a:lnTo>
                <a:cubicBezTo>
                  <a:pt x="1499006" y="6595171"/>
                  <a:pt x="1240269" y="6672116"/>
                  <a:pt x="976208" y="6683079"/>
                </a:cubicBezTo>
                <a:lnTo>
                  <a:pt x="915685" y="1399476"/>
                </a:lnTo>
                <a:cubicBezTo>
                  <a:pt x="2332817" y="328723"/>
                  <a:pt x="1175166" y="-492794"/>
                  <a:pt x="876300" y="344031"/>
                </a:cubicBezTo>
                <a:cubicBezTo>
                  <a:pt x="687785" y="-183813"/>
                  <a:pt x="157584" y="-51852"/>
                  <a:pt x="147274" y="386447"/>
                </a:cubicBezTo>
                <a:cubicBezTo>
                  <a:pt x="141231" y="643389"/>
                  <a:pt x="313853" y="1005606"/>
                  <a:pt x="839203" y="1401242"/>
                </a:cubicBezTo>
                <a:lnTo>
                  <a:pt x="764259" y="6680961"/>
                </a:lnTo>
                <a:cubicBezTo>
                  <a:pt x="513865" y="6666226"/>
                  <a:pt x="259196" y="6592078"/>
                  <a:pt x="0" y="6459081"/>
                </a:cubicBezTo>
                <a:close/>
              </a:path>
            </a:pathLst>
          </a:custGeom>
          <a:gradFill flip="none" rotWithShape="1">
            <a:gsLst>
              <a:gs pos="0">
                <a:schemeClr val="accent2">
                  <a:shade val="51000"/>
                  <a:satMod val="130000"/>
                </a:schemeClr>
              </a:gs>
              <a:gs pos="67000">
                <a:schemeClr val="accent2">
                  <a:shade val="93000"/>
                  <a:satMod val="130000"/>
                </a:schemeClr>
              </a:gs>
              <a:gs pos="90000">
                <a:schemeClr val="accent2"/>
              </a:gs>
            </a:gsLst>
            <a:lin ang="16200000" scaled="1"/>
            <a:tileRect/>
          </a:gradFill>
          <a:ln>
            <a:solidFill>
              <a:schemeClr val="accent2">
                <a:shade val="95000"/>
                <a:satMod val="105000"/>
              </a:schemeClr>
            </a:solidFill>
          </a:ln>
          <a:effectLst>
            <a:outerShdw blurRad="152400" dist="317500" dir="5400000" sx="90000" sy="-19000" rotWithShape="0">
              <a:prstClr val="black">
                <a:alpha val="15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PH" sz="2000" dirty="0">
              <a:effectLst>
                <a:outerShdw blurRad="38100" dist="38100" dir="2700000" algn="tl">
                  <a:srgbClr val="000000">
                    <a:alpha val="43137"/>
                  </a:srgbClr>
                </a:outerShdw>
              </a:effectLst>
            </a:endParaRPr>
          </a:p>
        </p:txBody>
      </p:sp>
      <p:sp>
        <p:nvSpPr>
          <p:cNvPr id="12" name="Chevron 11"/>
          <p:cNvSpPr/>
          <p:nvPr/>
        </p:nvSpPr>
        <p:spPr>
          <a:xfrm>
            <a:off x="2781301" y="2976265"/>
            <a:ext cx="850605" cy="2438400"/>
          </a:xfrm>
          <a:prstGeom prst="chevron">
            <a:avLst>
              <a:gd name="adj" fmla="val 90927"/>
            </a:avLst>
          </a:prstGeom>
          <a:ln/>
          <a:effectLst>
            <a:outerShdw blurRad="76200" dir="18900000" sy="23000" kx="-1200000" algn="bl" rotWithShape="0">
              <a:prstClr val="black">
                <a:alpha val="2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PH">
              <a:effectLst>
                <a:outerShdw blurRad="38100" dist="38100" dir="2700000" algn="tl">
                  <a:srgbClr val="000000">
                    <a:alpha val="43137"/>
                  </a:srgbClr>
                </a:outerShdw>
              </a:effectLst>
            </a:endParaRPr>
          </a:p>
        </p:txBody>
      </p:sp>
      <p:sp>
        <p:nvSpPr>
          <p:cNvPr id="29" name="TextBox 28"/>
          <p:cNvSpPr txBox="1"/>
          <p:nvPr/>
        </p:nvSpPr>
        <p:spPr>
          <a:xfrm>
            <a:off x="2095501" y="2286000"/>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35" name="TextBox 34"/>
          <p:cNvSpPr txBox="1"/>
          <p:nvPr/>
        </p:nvSpPr>
        <p:spPr>
          <a:xfrm>
            <a:off x="3619501" y="2286000"/>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36" name="Chevron 35"/>
          <p:cNvSpPr/>
          <p:nvPr/>
        </p:nvSpPr>
        <p:spPr>
          <a:xfrm>
            <a:off x="4184799" y="2976265"/>
            <a:ext cx="850605" cy="2438400"/>
          </a:xfrm>
          <a:prstGeom prst="chevron">
            <a:avLst>
              <a:gd name="adj" fmla="val 90927"/>
            </a:avLst>
          </a:prstGeom>
          <a:ln/>
          <a:effectLst>
            <a:outerShdw blurRad="76200" dir="18900000" sy="23000" kx="-1200000" algn="bl"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PH">
              <a:effectLst>
                <a:outerShdw blurRad="38100" dist="38100" dir="2700000" algn="tl">
                  <a:srgbClr val="000000">
                    <a:alpha val="43137"/>
                  </a:srgbClr>
                </a:outerShdw>
              </a:effectLst>
            </a:endParaRPr>
          </a:p>
        </p:txBody>
      </p:sp>
      <p:sp>
        <p:nvSpPr>
          <p:cNvPr id="37" name="Chevron 36"/>
          <p:cNvSpPr/>
          <p:nvPr/>
        </p:nvSpPr>
        <p:spPr>
          <a:xfrm>
            <a:off x="5588296" y="2976265"/>
            <a:ext cx="850605" cy="2438400"/>
          </a:xfrm>
          <a:prstGeom prst="chevron">
            <a:avLst>
              <a:gd name="adj" fmla="val 90927"/>
            </a:avLst>
          </a:prstGeom>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PH" sz="2000">
              <a:effectLst>
                <a:outerShdw blurRad="38100" dist="38100" dir="2700000" algn="tl">
                  <a:srgbClr val="000000">
                    <a:alpha val="43137"/>
                  </a:srgbClr>
                </a:outerShdw>
              </a:effectLst>
            </a:endParaRPr>
          </a:p>
        </p:txBody>
      </p:sp>
      <p:sp>
        <p:nvSpPr>
          <p:cNvPr id="38" name="TextBox 37"/>
          <p:cNvSpPr txBox="1"/>
          <p:nvPr/>
        </p:nvSpPr>
        <p:spPr>
          <a:xfrm>
            <a:off x="5143501" y="2286000"/>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39" name="TextBox 38"/>
          <p:cNvSpPr txBox="1"/>
          <p:nvPr/>
        </p:nvSpPr>
        <p:spPr>
          <a:xfrm>
            <a:off x="2095501" y="5558135"/>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40" name="TextBox 39"/>
          <p:cNvSpPr txBox="1"/>
          <p:nvPr/>
        </p:nvSpPr>
        <p:spPr>
          <a:xfrm>
            <a:off x="3619501" y="5558135"/>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41" name="TextBox 40"/>
          <p:cNvSpPr txBox="1"/>
          <p:nvPr/>
        </p:nvSpPr>
        <p:spPr>
          <a:xfrm>
            <a:off x="5143501" y="5558135"/>
            <a:ext cx="1295400" cy="461665"/>
          </a:xfrm>
          <a:prstGeom prst="rect">
            <a:avLst/>
          </a:prstGeom>
          <a:noFill/>
        </p:spPr>
        <p:txBody>
          <a:bodyPr wrap="square" rtlCol="0">
            <a:spAutoFit/>
          </a:bodyPr>
          <a:lstStyle/>
          <a:p>
            <a:r>
              <a:rPr lang="en-PH" sz="1200" b="1" dirty="0" err="1" smtClean="0">
                <a:solidFill>
                  <a:schemeClr val="accent2">
                    <a:lumMod val="60000"/>
                    <a:lumOff val="40000"/>
                  </a:schemeClr>
                </a:solidFill>
                <a:latin typeface="Arial" pitchFamily="34" charset="0"/>
                <a:cs typeface="Arial" pitchFamily="34" charset="0"/>
              </a:rPr>
              <a:t>Lorem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ipsum</a:t>
            </a:r>
            <a:r>
              <a:rPr lang="en-PH" sz="1200" b="1" dirty="0" smtClean="0">
                <a:solidFill>
                  <a:schemeClr val="accent2">
                    <a:lumMod val="60000"/>
                    <a:lumOff val="40000"/>
                  </a:schemeClr>
                </a:solidFill>
                <a:latin typeface="Arial" pitchFamily="34" charset="0"/>
                <a:cs typeface="Arial" pitchFamily="34" charset="0"/>
              </a:rPr>
              <a:t> </a:t>
            </a:r>
            <a:r>
              <a:rPr lang="en-PH" sz="1200" b="1" dirty="0" err="1" smtClean="0">
                <a:solidFill>
                  <a:schemeClr val="accent2">
                    <a:lumMod val="60000"/>
                    <a:lumOff val="40000"/>
                  </a:schemeClr>
                </a:solidFill>
                <a:latin typeface="Arial" pitchFamily="34" charset="0"/>
                <a:cs typeface="Arial" pitchFamily="34" charset="0"/>
              </a:rPr>
              <a:t>dolor</a:t>
            </a:r>
            <a:r>
              <a:rPr lang="en-PH" sz="1200" b="1" dirty="0" smtClean="0">
                <a:solidFill>
                  <a:schemeClr val="accent2">
                    <a:lumMod val="60000"/>
                    <a:lumOff val="40000"/>
                  </a:schemeClr>
                </a:solidFill>
                <a:latin typeface="Arial" pitchFamily="34" charset="0"/>
                <a:cs typeface="Arial" pitchFamily="34" charset="0"/>
              </a:rPr>
              <a:t> sit </a:t>
            </a:r>
            <a:r>
              <a:rPr lang="en-PH" sz="1200" b="1" dirty="0" err="1" smtClean="0">
                <a:solidFill>
                  <a:schemeClr val="accent2">
                    <a:lumMod val="60000"/>
                    <a:lumOff val="40000"/>
                  </a:schemeClr>
                </a:solidFill>
                <a:latin typeface="Arial" pitchFamily="34" charset="0"/>
                <a:cs typeface="Arial" pitchFamily="34" charset="0"/>
              </a:rPr>
              <a:t>amet</a:t>
            </a:r>
            <a:r>
              <a:rPr lang="en-PH" sz="1200" b="1" dirty="0" smtClean="0">
                <a:solidFill>
                  <a:schemeClr val="accent2">
                    <a:lumMod val="60000"/>
                    <a:lumOff val="40000"/>
                  </a:schemeClr>
                </a:solidFill>
                <a:latin typeface="Arial" pitchFamily="34" charset="0"/>
                <a:cs typeface="Arial" pitchFamily="34" charset="0"/>
              </a:rPr>
              <a:t>, </a:t>
            </a:r>
          </a:p>
        </p:txBody>
      </p:sp>
      <p:sp>
        <p:nvSpPr>
          <p:cNvPr id="42" name="TextBox 41"/>
          <p:cNvSpPr txBox="1"/>
          <p:nvPr/>
        </p:nvSpPr>
        <p:spPr>
          <a:xfrm>
            <a:off x="609600" y="511314"/>
            <a:ext cx="3581400" cy="707886"/>
          </a:xfrm>
          <a:prstGeom prst="rect">
            <a:avLst/>
          </a:prstGeom>
          <a:noFill/>
        </p:spPr>
        <p:txBody>
          <a:bodyPr wrap="square" rtlCol="0">
            <a:spAutoFit/>
          </a:bodyPr>
          <a:lstStyle/>
          <a:p>
            <a:r>
              <a:rPr lang="en-PH" sz="4000" b="1" dirty="0" smtClean="0">
                <a:gradFill flip="none" rotWithShape="1">
                  <a:gsLst>
                    <a:gs pos="0">
                      <a:schemeClr val="bg1"/>
                    </a:gs>
                    <a:gs pos="100000">
                      <a:schemeClr val="bg1">
                        <a:lumMod val="85000"/>
                      </a:schemeClr>
                    </a:gs>
                  </a:gsLst>
                  <a:lin ang="5400000" scaled="1"/>
                  <a:tileRect/>
                </a:gradFill>
                <a:latin typeface="Arial" pitchFamily="34" charset="0"/>
                <a:cs typeface="Arial" pitchFamily="34" charset="0"/>
              </a:rPr>
              <a:t>Fish Diagram </a:t>
            </a:r>
            <a:endParaRPr lang="en-PH" sz="4000" b="1" dirty="0">
              <a:gradFill flip="none" rotWithShape="1">
                <a:gsLst>
                  <a:gs pos="0">
                    <a:schemeClr val="bg1"/>
                  </a:gs>
                  <a:gs pos="100000">
                    <a:schemeClr val="bg1">
                      <a:lumMod val="85000"/>
                    </a:schemeClr>
                  </a:gs>
                </a:gsLst>
                <a:lin ang="5400000" scaled="1"/>
                <a:tileRect/>
              </a:gradFill>
              <a:latin typeface="Arial" pitchFamily="34" charset="0"/>
              <a:cs typeface="Arial" pitchFamily="34" charset="0"/>
            </a:endParaRPr>
          </a:p>
        </p:txBody>
      </p:sp>
      <p:sp>
        <p:nvSpPr>
          <p:cNvPr id="45" name="TextBox 44"/>
          <p:cNvSpPr txBox="1"/>
          <p:nvPr/>
        </p:nvSpPr>
        <p:spPr>
          <a:xfrm>
            <a:off x="4648200" y="533400"/>
            <a:ext cx="4114800" cy="1077218"/>
          </a:xfrm>
          <a:prstGeom prst="rect">
            <a:avLst/>
          </a:prstGeom>
          <a:noFill/>
        </p:spPr>
        <p:txBody>
          <a:bodyPr wrap="square" rtlCol="0">
            <a:spAutoFit/>
          </a:bodyPr>
          <a:lstStyle/>
          <a:p>
            <a:r>
              <a:rPr lang="en-PH" sz="1600" dirty="0" err="1" smtClean="0">
                <a:solidFill>
                  <a:schemeClr val="bg1"/>
                </a:solidFill>
                <a:latin typeface="Arial" pitchFamily="34" charset="0"/>
                <a:cs typeface="Arial" pitchFamily="34" charset="0"/>
              </a:rPr>
              <a:t>Lorem</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ipsum</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dolor</a:t>
            </a:r>
            <a:r>
              <a:rPr lang="en-PH" sz="1600" dirty="0" smtClean="0">
                <a:solidFill>
                  <a:schemeClr val="bg1"/>
                </a:solidFill>
                <a:latin typeface="Arial" pitchFamily="34" charset="0"/>
                <a:cs typeface="Arial" pitchFamily="34" charset="0"/>
              </a:rPr>
              <a:t> sit </a:t>
            </a:r>
            <a:r>
              <a:rPr lang="en-PH" sz="1600" dirty="0" err="1" smtClean="0">
                <a:solidFill>
                  <a:schemeClr val="bg1"/>
                </a:solidFill>
                <a:latin typeface="Arial" pitchFamily="34" charset="0"/>
                <a:cs typeface="Arial" pitchFamily="34" charset="0"/>
              </a:rPr>
              <a:t>amet</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consectetur</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adipiscing</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elit</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Duis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cursus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turpis</a:t>
            </a:r>
            <a:r>
              <a:rPr lang="en-PH" sz="1600" dirty="0" smtClean="0">
                <a:solidFill>
                  <a:schemeClr val="bg1"/>
                </a:solidFill>
                <a:latin typeface="Arial" pitchFamily="34" charset="0"/>
                <a:cs typeface="Arial" pitchFamily="34" charset="0"/>
              </a:rPr>
              <a:t> at </a:t>
            </a:r>
            <a:r>
              <a:rPr lang="en-PH" sz="1600" dirty="0" err="1" smtClean="0">
                <a:solidFill>
                  <a:schemeClr val="bg1"/>
                </a:solidFill>
                <a:latin typeface="Arial" pitchFamily="34" charset="0"/>
                <a:cs typeface="Arial" pitchFamily="34" charset="0"/>
              </a:rPr>
              <a:t>massa</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venenatis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quis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ultrices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mauris</a:t>
            </a:r>
            <a:r>
              <a:rPr lang="en-PH" sz="1600" dirty="0" smtClean="0">
                <a:solidFill>
                  <a:schemeClr val="bg1"/>
                </a:solidFill>
                <a:latin typeface="Arial" pitchFamily="34" charset="0"/>
                <a:cs typeface="Arial" pitchFamily="34" charset="0"/>
              </a:rPr>
              <a:t> </a:t>
            </a:r>
            <a:r>
              <a:rPr lang="en-PH" sz="1600" dirty="0" err="1" smtClean="0">
                <a:solidFill>
                  <a:schemeClr val="bg1"/>
                </a:solidFill>
                <a:latin typeface="Arial" pitchFamily="34" charset="0"/>
                <a:cs typeface="Arial" pitchFamily="34" charset="0"/>
              </a:rPr>
              <a:t>blandit</a:t>
            </a:r>
            <a:r>
              <a:rPr lang="en-PH" sz="1600" dirty="0" smtClean="0">
                <a:solidFill>
                  <a:schemeClr val="bg1"/>
                </a:solidFill>
                <a:latin typeface="Arial" pitchFamily="34" charset="0"/>
                <a:cs typeface="Arial" pitchFamily="34" charset="0"/>
              </a:rPr>
              <a:t>. </a:t>
            </a:r>
          </a:p>
          <a:p>
            <a:endParaRPr lang="en-PH" sz="1600" dirty="0">
              <a:solidFill>
                <a:schemeClr val="bg1"/>
              </a:solidFill>
              <a:latin typeface="Arial" pitchFamily="34" charset="0"/>
              <a:cs typeface="Arial" pitchFamily="34" charset="0"/>
            </a:endParaRPr>
          </a:p>
        </p:txBody>
      </p:sp>
      <p:sp>
        <p:nvSpPr>
          <p:cNvPr id="49" name="TextBox 48"/>
          <p:cNvSpPr txBox="1"/>
          <p:nvPr/>
        </p:nvSpPr>
        <p:spPr>
          <a:xfrm>
            <a:off x="1981200" y="34334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
        <p:nvSpPr>
          <p:cNvPr id="50" name="TextBox 49"/>
          <p:cNvSpPr txBox="1"/>
          <p:nvPr/>
        </p:nvSpPr>
        <p:spPr>
          <a:xfrm>
            <a:off x="3467100" y="34334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
        <p:nvSpPr>
          <p:cNvPr id="51" name="TextBox 50"/>
          <p:cNvSpPr txBox="1"/>
          <p:nvPr/>
        </p:nvSpPr>
        <p:spPr>
          <a:xfrm>
            <a:off x="4953000" y="34334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
        <p:nvSpPr>
          <p:cNvPr id="52" name="TextBox 51"/>
          <p:cNvSpPr txBox="1"/>
          <p:nvPr/>
        </p:nvSpPr>
        <p:spPr>
          <a:xfrm>
            <a:off x="1981200" y="44240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
        <p:nvSpPr>
          <p:cNvPr id="53" name="TextBox 52"/>
          <p:cNvSpPr txBox="1"/>
          <p:nvPr/>
        </p:nvSpPr>
        <p:spPr>
          <a:xfrm>
            <a:off x="3467100" y="44240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
        <p:nvSpPr>
          <p:cNvPr id="54" name="TextBox 53"/>
          <p:cNvSpPr txBox="1"/>
          <p:nvPr/>
        </p:nvSpPr>
        <p:spPr>
          <a:xfrm>
            <a:off x="4953000" y="4424065"/>
            <a:ext cx="1143000" cy="415498"/>
          </a:xfrm>
          <a:prstGeom prst="rect">
            <a:avLst/>
          </a:prstGeom>
          <a:noFill/>
        </p:spPr>
        <p:txBody>
          <a:bodyPr wrap="square" rtlCol="0">
            <a:spAutoFit/>
          </a:bodyPr>
          <a:lstStyle/>
          <a:p>
            <a:r>
              <a:rPr lang="en-PH" sz="1050" i="1" dirty="0" err="1" smtClean="0">
                <a:solidFill>
                  <a:schemeClr val="bg1"/>
                </a:solidFill>
                <a:latin typeface="Arial" pitchFamily="34" charset="0"/>
                <a:cs typeface="Arial" pitchFamily="34" charset="0"/>
              </a:rPr>
              <a:t>Lorem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ipsum</a:t>
            </a:r>
            <a:r>
              <a:rPr lang="en-PH" sz="1050" i="1" dirty="0" smtClean="0">
                <a:solidFill>
                  <a:schemeClr val="bg1"/>
                </a:solidFill>
                <a:latin typeface="Arial" pitchFamily="34" charset="0"/>
                <a:cs typeface="Arial" pitchFamily="34" charset="0"/>
              </a:rPr>
              <a:t> </a:t>
            </a:r>
            <a:r>
              <a:rPr lang="en-PH" sz="1050" i="1" dirty="0" err="1" smtClean="0">
                <a:solidFill>
                  <a:schemeClr val="bg1"/>
                </a:solidFill>
                <a:latin typeface="Arial" pitchFamily="34" charset="0"/>
                <a:cs typeface="Arial" pitchFamily="34" charset="0"/>
              </a:rPr>
              <a:t>dolor</a:t>
            </a:r>
            <a:r>
              <a:rPr lang="en-PH" sz="1050" i="1" dirty="0" smtClean="0">
                <a:solidFill>
                  <a:schemeClr val="bg1"/>
                </a:solidFill>
                <a:latin typeface="Arial" pitchFamily="34" charset="0"/>
                <a:cs typeface="Arial" pitchFamily="34" charset="0"/>
              </a:rPr>
              <a:t> sit </a:t>
            </a:r>
            <a:r>
              <a:rPr lang="en-PH" sz="1050" i="1" dirty="0" err="1" smtClean="0">
                <a:solidFill>
                  <a:schemeClr val="bg1"/>
                </a:solidFill>
                <a:latin typeface="Arial" pitchFamily="34" charset="0"/>
                <a:cs typeface="Arial" pitchFamily="34" charset="0"/>
              </a:rPr>
              <a:t>amet</a:t>
            </a:r>
            <a:r>
              <a:rPr lang="en-PH" sz="1050" i="1" dirty="0" smtClean="0">
                <a:solidFill>
                  <a:schemeClr val="bg1"/>
                </a:solidFill>
                <a:latin typeface="Arial" pitchFamily="34" charset="0"/>
                <a:cs typeface="Arial" pitchFamily="34" charset="0"/>
              </a:rPr>
              <a:t>, </a:t>
            </a:r>
          </a:p>
        </p:txBody>
      </p:sp>
    </p:spTree>
    <p:extLst>
      <p:ext uri="{BB962C8B-B14F-4D97-AF65-F5344CB8AC3E}">
        <p14:creationId xmlns:p14="http://schemas.microsoft.com/office/powerpoint/2010/main" val="18572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100000">
              <a:schemeClr val="bg1"/>
            </a:gs>
          </a:gsLst>
          <a:lin ang="2700000" scaled="0"/>
        </a:gradFill>
        <a:effectLst/>
      </p:bgPr>
    </p:bg>
    <p:spTree>
      <p:nvGrpSpPr>
        <p:cNvPr id="1" name=""/>
        <p:cNvGrpSpPr/>
        <p:nvPr/>
      </p:nvGrpSpPr>
      <p:grpSpPr>
        <a:xfrm>
          <a:off x="0" y="0"/>
          <a:ext cx="0" cy="0"/>
          <a:chOff x="0" y="0"/>
          <a:chExt cx="0" cy="0"/>
        </a:xfrm>
      </p:grpSpPr>
      <p:sp>
        <p:nvSpPr>
          <p:cNvPr id="8"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9"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341438"/>
            <a:ext cx="2676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hlinkClick r:id="rId7"/>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Upload to Slide Online.com</a:t>
            </a:r>
            <a:endParaRPr lang="en-US" dirty="0">
              <a:solidFill>
                <a:prstClr val="white"/>
              </a:solidFill>
            </a:endParaRPr>
          </a:p>
        </p:txBody>
      </p:sp>
      <p:sp>
        <p:nvSpPr>
          <p:cNvPr id="3" name="Rectangle 2">
            <a:hlinkClick r:id="rId8"/>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Download Free Templates</a:t>
            </a:r>
            <a:endParaRPr lang="en-US" dirty="0">
              <a:solidFill>
                <a:prstClr val="white"/>
              </a:solidFill>
            </a:endParaRPr>
          </a:p>
        </p:txBody>
      </p:sp>
      <p:pic>
        <p:nvPicPr>
          <p:cNvPr id="4" name="Picture 3">
            <a:hlinkClick r:id="rId7"/>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spTree>
    <p:extLst>
      <p:ext uri="{BB962C8B-B14F-4D97-AF65-F5344CB8AC3E}">
        <p14:creationId xmlns:p14="http://schemas.microsoft.com/office/powerpoint/2010/main" val="3002754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209</Words>
  <Application>Microsoft Office PowerPoint</Application>
  <PresentationFormat>On-screen Show (4:3)</PresentationFormat>
  <Paragraphs>29</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1_Office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chartiyjayne</dc:creator>
  <cp:lastModifiedBy>chartiyjayne</cp:lastModifiedBy>
  <cp:revision>20</cp:revision>
  <dcterms:created xsi:type="dcterms:W3CDTF">2012-07-17T11:36:50Z</dcterms:created>
  <dcterms:modified xsi:type="dcterms:W3CDTF">2012-07-19T12:42:57Z</dcterms:modified>
</cp:coreProperties>
</file>