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0"/>
  </p:notesMasterIdLst>
  <p:sldIdLst>
    <p:sldId id="1213" r:id="rId2"/>
    <p:sldId id="1212" r:id="rId3"/>
    <p:sldId id="1206" r:id="rId4"/>
    <p:sldId id="1208" r:id="rId5"/>
    <p:sldId id="257" r:id="rId6"/>
    <p:sldId id="416"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27458" autoAdjust="0"/>
  </p:normalViewPr>
  <p:slideViewPr>
    <p:cSldViewPr snapToGrid="0">
      <p:cViewPr>
        <p:scale>
          <a:sx n="75" d="100"/>
          <a:sy n="75" d="100"/>
        </p:scale>
        <p:origin x="456" y="-1296"/>
      </p:cViewPr>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F7B6A-50F7-4DAA-9083-52AE3024BC1E}" type="datetimeFigureOut">
              <a:rPr lang="en-US" smtClean="0"/>
              <a:t>10/14/2020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4C1DD-96DB-4807-A7DD-90D5AC28339E}" type="slidenum">
              <a:rPr lang="en-US" smtClean="0"/>
              <a:t>‹#›</a:t>
            </a:fld>
            <a:endParaRPr lang="en-US"/>
          </a:p>
        </p:txBody>
      </p:sp>
    </p:spTree>
    <p:extLst>
      <p:ext uri="{BB962C8B-B14F-4D97-AF65-F5344CB8AC3E}">
        <p14:creationId xmlns:p14="http://schemas.microsoft.com/office/powerpoint/2010/main" val="656597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Brent,</a:t>
            </a:r>
          </a:p>
          <a:p>
            <a:endParaRPr lang="en-US" dirty="0"/>
          </a:p>
          <a:p>
            <a:r>
              <a:rPr lang="en-US" dirty="0"/>
              <a:t>My name is Sofiane and today I would like to present a briefing about myself, what I have learnt from the Springboard initiative so far, and how this could help me moving forward</a:t>
            </a:r>
          </a:p>
        </p:txBody>
      </p:sp>
      <p:sp>
        <p:nvSpPr>
          <p:cNvPr id="4" name="Slide Number Placeholder 3"/>
          <p:cNvSpPr>
            <a:spLocks noGrp="1"/>
          </p:cNvSpPr>
          <p:nvPr>
            <p:ph type="sldNum" sz="quarter" idx="5"/>
          </p:nvPr>
        </p:nvSpPr>
        <p:spPr/>
        <p:txBody>
          <a:bodyPr/>
          <a:lstStyle/>
          <a:p>
            <a:fld id="{5AF4C1DD-96DB-4807-A7DD-90D5AC28339E}" type="slidenum">
              <a:rPr lang="en-US" smtClean="0"/>
              <a:t>1</a:t>
            </a:fld>
            <a:endParaRPr lang="en-US"/>
          </a:p>
        </p:txBody>
      </p:sp>
    </p:spTree>
    <p:extLst>
      <p:ext uri="{BB962C8B-B14F-4D97-AF65-F5344CB8AC3E}">
        <p14:creationId xmlns:p14="http://schemas.microsoft.com/office/powerpoint/2010/main" val="10870901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I joined </a:t>
            </a:r>
            <a:r>
              <a:rPr lang="en-US" dirty="0" err="1"/>
              <a:t>Sungard</a:t>
            </a:r>
            <a:r>
              <a:rPr lang="en-US" dirty="0"/>
              <a:t> in Mai 2011</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I’m based in our Tunis office, and</a:t>
            </a:r>
          </a:p>
          <a:p>
            <a:pPr marL="228600" indent="-228600">
              <a:buFont typeface="+mj-lt"/>
              <a:buAutoNum type="arabicPeriod"/>
            </a:pPr>
            <a:r>
              <a:rPr lang="en-US" dirty="0"/>
              <a:t>I’m currently working with the SGW team, which is part of the FIS CD program to offer an innovative solution to our post trade clearing and settlement business for the derivatives exchange</a:t>
            </a:r>
          </a:p>
        </p:txBody>
      </p:sp>
      <p:sp>
        <p:nvSpPr>
          <p:cNvPr id="4" name="Slide Number Placeholder 3"/>
          <p:cNvSpPr>
            <a:spLocks noGrp="1"/>
          </p:cNvSpPr>
          <p:nvPr>
            <p:ph type="sldNum" sz="quarter" idx="5"/>
          </p:nvPr>
        </p:nvSpPr>
        <p:spPr/>
        <p:txBody>
          <a:bodyPr/>
          <a:lstStyle/>
          <a:p>
            <a:fld id="{5AF4C1DD-96DB-4807-A7DD-90D5AC28339E}" type="slidenum">
              <a:rPr lang="en-US" smtClean="0"/>
              <a:t>2</a:t>
            </a:fld>
            <a:endParaRPr lang="en-US"/>
          </a:p>
        </p:txBody>
      </p:sp>
    </p:spTree>
    <p:extLst>
      <p:ext uri="{BB962C8B-B14F-4D97-AF65-F5344CB8AC3E}">
        <p14:creationId xmlns:p14="http://schemas.microsoft.com/office/powerpoint/2010/main" val="3044630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I’m currently working with the SGW team, which is part of the FIS CD program to offer an innovative solution to our post trade clearing and settlement business for the derivatives exchange</a:t>
            </a:r>
          </a:p>
          <a:p>
            <a:pPr marL="0" indent="0">
              <a:lnSpc>
                <a:spcPct val="150000"/>
              </a:lnSpc>
              <a:buFont typeface="Arial" panose="020B0604020202020204" pitchFamily="34" charset="0"/>
              <a:buNone/>
              <a:defRPr/>
            </a:pPr>
            <a:endParaRPr lang="en-US" sz="1200" kern="0" dirty="0">
              <a:solidFill>
                <a:schemeClr val="tx1">
                  <a:lumMod val="95000"/>
                  <a:lumOff val="5000"/>
                </a:schemeClr>
              </a:solidFill>
              <a:latin typeface="Arial" pitchFamily="34" charset="0"/>
              <a:cs typeface="Arial" pitchFamily="34" charset="0"/>
            </a:endParaRPr>
          </a:p>
          <a:p>
            <a:pPr marL="0" indent="0">
              <a:lnSpc>
                <a:spcPct val="150000"/>
              </a:lnSpc>
              <a:buFont typeface="Arial" panose="020B0604020202020204" pitchFamily="34" charset="0"/>
              <a:buNone/>
              <a:defRPr/>
            </a:pPr>
            <a:endParaRPr lang="en-US" sz="1200" kern="0" dirty="0">
              <a:solidFill>
                <a:schemeClr val="tx1">
                  <a:lumMod val="95000"/>
                  <a:lumOff val="5000"/>
                </a:schemeClr>
              </a:solidFill>
              <a:latin typeface="Arial" pitchFamily="34" charset="0"/>
              <a:cs typeface="Arial" pitchFamily="34" charset="0"/>
            </a:endParaRPr>
          </a:p>
          <a:p>
            <a:pPr marL="0" indent="0">
              <a:lnSpc>
                <a:spcPct val="150000"/>
              </a:lnSpc>
              <a:buFont typeface="Arial" panose="020B0604020202020204" pitchFamily="34" charset="0"/>
              <a:buNone/>
              <a:defRPr/>
            </a:pPr>
            <a:r>
              <a:rPr lang="en-US" sz="1200" kern="0" dirty="0">
                <a:solidFill>
                  <a:schemeClr val="tx1">
                    <a:lumMod val="95000"/>
                    <a:lumOff val="5000"/>
                  </a:schemeClr>
                </a:solidFill>
                <a:latin typeface="Arial" pitchFamily="34" charset="0"/>
                <a:cs typeface="Arial" pitchFamily="34" charset="0"/>
              </a:rPr>
              <a:t>My activities are typically split into three main focus areas:</a:t>
            </a:r>
          </a:p>
          <a:p>
            <a:pPr marL="0" indent="0">
              <a:lnSpc>
                <a:spcPct val="150000"/>
              </a:lnSpc>
              <a:buFont typeface="Arial" panose="020B0604020202020204" pitchFamily="34" charset="0"/>
              <a:buNone/>
              <a:defRPr/>
            </a:pPr>
            <a:endParaRPr lang="en-US" sz="1200" kern="0" dirty="0">
              <a:solidFill>
                <a:schemeClr val="tx1">
                  <a:lumMod val="95000"/>
                  <a:lumOff val="5000"/>
                </a:schemeClr>
              </a:solidFill>
              <a:latin typeface="Arial" pitchFamily="34" charset="0"/>
              <a:cs typeface="Arial" pitchFamily="34" charset="0"/>
            </a:endParaRPr>
          </a:p>
          <a:p>
            <a:pPr marL="228600" indent="-228600">
              <a:lnSpc>
                <a:spcPct val="150000"/>
              </a:lnSpc>
              <a:buFont typeface="+mj-lt"/>
              <a:buAutoNum type="arabicPeriod"/>
              <a:defRPr/>
            </a:pPr>
            <a:r>
              <a:rPr lang="en-US" sz="1200" kern="0" dirty="0">
                <a:solidFill>
                  <a:schemeClr val="tx1">
                    <a:lumMod val="95000"/>
                    <a:lumOff val="5000"/>
                  </a:schemeClr>
                </a:solidFill>
                <a:latin typeface="Arial" pitchFamily="34" charset="0"/>
                <a:cs typeface="Arial" pitchFamily="34" charset="0"/>
              </a:rPr>
              <a:t>First, I help the team running our BAU tasks to deliver on time and improve our client experience. Part of this, I continue to help improving the knowledge of the team and to reduce our time to market deliverables, while taking care of the team especially during uncertain times like these.</a:t>
            </a:r>
          </a:p>
          <a:p>
            <a:pPr marL="228600" indent="-228600">
              <a:lnSpc>
                <a:spcPct val="150000"/>
              </a:lnSpc>
              <a:buFont typeface="+mj-lt"/>
              <a:buAutoNum type="arabicPeriod"/>
              <a:defRPr/>
            </a:pPr>
            <a:r>
              <a:rPr lang="en-US" sz="1200" kern="0" dirty="0">
                <a:solidFill>
                  <a:schemeClr val="tx1">
                    <a:lumMod val="95000"/>
                    <a:lumOff val="5000"/>
                  </a:schemeClr>
                </a:solidFill>
                <a:latin typeface="Arial" pitchFamily="34" charset="0"/>
                <a:cs typeface="Arial" pitchFamily="34" charset="0"/>
              </a:rPr>
              <a:t>Second, I work with the team to accelerate T1 customer adoption of the FIS CD solution. </a:t>
            </a:r>
          </a:p>
          <a:p>
            <a:pPr marL="228600" indent="-228600">
              <a:lnSpc>
                <a:spcPct val="150000"/>
              </a:lnSpc>
              <a:buFont typeface="+mj-lt"/>
              <a:buAutoNum type="arabicPeriod"/>
              <a:defRPr/>
            </a:pPr>
            <a:r>
              <a:rPr lang="en-US" sz="1200" kern="0" dirty="0">
                <a:solidFill>
                  <a:schemeClr val="tx1">
                    <a:lumMod val="95000"/>
                    <a:lumOff val="5000"/>
                  </a:schemeClr>
                </a:solidFill>
                <a:latin typeface="Arial" pitchFamily="34" charset="0"/>
                <a:cs typeface="Arial" pitchFamily="34" charset="0"/>
              </a:rPr>
              <a:t>And the third focus area is about ensuring that our solution remains competitive, inline with our strategy. And I have noticed that convincing a team to continue thinking beyond the daily accelerated priorities especially this year, requires a lot of continuous improvement from my side not only from a process, </a:t>
            </a:r>
            <a:r>
              <a:rPr lang="en-US" sz="1200" kern="0">
                <a:solidFill>
                  <a:schemeClr val="tx1">
                    <a:lumMod val="95000"/>
                    <a:lumOff val="5000"/>
                  </a:schemeClr>
                </a:solidFill>
                <a:latin typeface="Arial" pitchFamily="34" charset="0"/>
                <a:cs typeface="Arial" pitchFamily="34" charset="0"/>
              </a:rPr>
              <a:t>and technology </a:t>
            </a:r>
            <a:r>
              <a:rPr lang="en-US" sz="1200" kern="0" dirty="0">
                <a:solidFill>
                  <a:schemeClr val="tx1">
                    <a:lumMod val="95000"/>
                    <a:lumOff val="5000"/>
                  </a:schemeClr>
                </a:solidFill>
                <a:latin typeface="Arial" pitchFamily="34" charset="0"/>
                <a:cs typeface="Arial" pitchFamily="34" charset="0"/>
              </a:rPr>
              <a:t>standpoint, but also in my leadership skills to adapt and steer in a better way, and perhaps that’s where the Springboard program could come useful to me.</a:t>
            </a:r>
          </a:p>
          <a:p>
            <a:pPr marL="228600" indent="-228600">
              <a:lnSpc>
                <a:spcPct val="150000"/>
              </a:lnSpc>
              <a:buFont typeface="+mj-lt"/>
              <a:buAutoNum type="arabicPeriod"/>
              <a:defRPr/>
            </a:pPr>
            <a:endParaRPr lang="en-US" sz="1200" kern="0" dirty="0">
              <a:solidFill>
                <a:schemeClr val="tx1">
                  <a:lumMod val="95000"/>
                  <a:lumOff val="5000"/>
                </a:schemeClr>
              </a:solidFill>
              <a:latin typeface="Arial" pitchFamily="34" charset="0"/>
              <a:cs typeface="Arial" pitchFamily="34" charset="0"/>
            </a:endParaRPr>
          </a:p>
          <a:p>
            <a:pPr marL="0" indent="0">
              <a:lnSpc>
                <a:spcPct val="150000"/>
              </a:lnSpc>
              <a:buFont typeface="+mj-lt"/>
              <a:buNone/>
              <a:defRPr/>
            </a:pPr>
            <a:endParaRPr lang="en-US" sz="1200" kern="0" dirty="0">
              <a:solidFill>
                <a:schemeClr val="tx1">
                  <a:lumMod val="95000"/>
                  <a:lumOff val="5000"/>
                </a:schemeClr>
              </a:solidFill>
              <a:latin typeface="Arial" pitchFamily="34" charset="0"/>
              <a:cs typeface="Arial" pitchFamily="34" charset="0"/>
            </a:endParaRPr>
          </a:p>
          <a:p>
            <a:pPr marL="0" indent="0">
              <a:lnSpc>
                <a:spcPct val="150000"/>
              </a:lnSpc>
              <a:buFont typeface="+mj-lt"/>
              <a:buNone/>
              <a:defRPr/>
            </a:pPr>
            <a:r>
              <a:rPr lang="en-US" sz="1200" kern="0" dirty="0">
                <a:solidFill>
                  <a:schemeClr val="tx1">
                    <a:lumMod val="95000"/>
                    <a:lumOff val="5000"/>
                  </a:schemeClr>
                </a:solidFill>
                <a:latin typeface="Arial" pitchFamily="34" charset="0"/>
                <a:cs typeface="Arial" pitchFamily="34" charset="0"/>
              </a:rPr>
              <a:t>=============</a:t>
            </a:r>
          </a:p>
          <a:p>
            <a:pPr marL="0" indent="0">
              <a:lnSpc>
                <a:spcPct val="150000"/>
              </a:lnSpc>
              <a:buFont typeface="+mj-lt"/>
              <a:buNone/>
              <a:defRPr/>
            </a:pPr>
            <a:endParaRPr lang="en-US" sz="1200" kern="0" dirty="0">
              <a:solidFill>
                <a:schemeClr val="tx1">
                  <a:lumMod val="95000"/>
                  <a:lumOff val="5000"/>
                </a:schemeClr>
              </a:solidFill>
              <a:latin typeface="Arial" pitchFamily="34" charset="0"/>
              <a:cs typeface="Arial" pitchFamily="34" charset="0"/>
            </a:endParaRPr>
          </a:p>
          <a:p>
            <a:pPr marL="228600" indent="-228600">
              <a:buFont typeface="+mj-lt"/>
              <a:buAutoNum type="arabicPeriod"/>
            </a:pPr>
            <a:r>
              <a:rPr lang="en-US" dirty="0"/>
              <a:t>I joined </a:t>
            </a:r>
            <a:r>
              <a:rPr lang="en-US" dirty="0" err="1"/>
              <a:t>Sungard</a:t>
            </a:r>
            <a:r>
              <a:rPr lang="en-US" dirty="0"/>
              <a:t> in Mai 2011</a:t>
            </a:r>
          </a:p>
          <a:p>
            <a:pPr marL="228600" marR="0" lvl="0"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I’m based in our Tunis office, and</a:t>
            </a:r>
          </a:p>
          <a:p>
            <a:pPr marL="0" indent="0">
              <a:lnSpc>
                <a:spcPct val="150000"/>
              </a:lnSpc>
              <a:buFont typeface="+mj-lt"/>
              <a:buNone/>
              <a:defRPr/>
            </a:pPr>
            <a:endParaRPr lang="en-US" sz="1200" kern="0" dirty="0">
              <a:solidFill>
                <a:schemeClr val="tx1">
                  <a:lumMod val="95000"/>
                  <a:lumOff val="5000"/>
                </a:schemeClr>
              </a:solidFill>
              <a:latin typeface="Arial" pitchFamily="34" charset="0"/>
              <a:cs typeface="Arial" pitchFamily="34" charset="0"/>
            </a:endParaRPr>
          </a:p>
          <a:p>
            <a:pPr marL="0" indent="0">
              <a:lnSpc>
                <a:spcPct val="150000"/>
              </a:lnSpc>
              <a:buFont typeface="+mj-lt"/>
              <a:buNone/>
              <a:defRPr/>
            </a:pPr>
            <a:endParaRPr lang="en-US" sz="1200" kern="0" dirty="0">
              <a:solidFill>
                <a:schemeClr val="tx1">
                  <a:lumMod val="95000"/>
                  <a:lumOff val="5000"/>
                </a:schemeClr>
              </a:solidFill>
              <a:latin typeface="Arial" pitchFamily="34" charset="0"/>
              <a:cs typeface="Arial" pitchFamily="34" charset="0"/>
            </a:endParaRPr>
          </a:p>
          <a:p>
            <a:pPr marL="0" indent="0">
              <a:lnSpc>
                <a:spcPct val="150000"/>
              </a:lnSpc>
              <a:buFont typeface="+mj-lt"/>
              <a:buNone/>
              <a:defRPr/>
            </a:pPr>
            <a:r>
              <a:rPr lang="en-US" sz="1200" kern="0" dirty="0">
                <a:solidFill>
                  <a:schemeClr val="tx1">
                    <a:lumMod val="95000"/>
                    <a:lumOff val="5000"/>
                  </a:schemeClr>
                </a:solidFill>
                <a:latin typeface="Arial" pitchFamily="34" charset="0"/>
                <a:cs typeface="Arial" pitchFamily="34" charset="0"/>
              </a:rPr>
              <a:t>in term of deliveries acceleration journey</a:t>
            </a:r>
          </a:p>
          <a:p>
            <a:pPr marL="0" indent="0">
              <a:lnSpc>
                <a:spcPct val="150000"/>
              </a:lnSpc>
              <a:buFont typeface="+mj-lt"/>
              <a:buNone/>
              <a:defRPr/>
            </a:pPr>
            <a:endParaRPr lang="en-US" sz="1200" kern="0" dirty="0">
              <a:solidFill>
                <a:schemeClr val="tx1">
                  <a:lumMod val="95000"/>
                  <a:lumOff val="5000"/>
                </a:schemeClr>
              </a:solidFill>
              <a:latin typeface="Arial" pitchFamily="34" charset="0"/>
              <a:cs typeface="Arial" pitchFamily="34" charset="0"/>
            </a:endParaRPr>
          </a:p>
          <a:p>
            <a:pPr marL="0" indent="0">
              <a:lnSpc>
                <a:spcPct val="150000"/>
              </a:lnSpc>
              <a:buFont typeface="+mj-lt"/>
              <a:buNone/>
              <a:defRPr/>
            </a:pPr>
            <a:r>
              <a:rPr lang="en-US" sz="1200" kern="0" dirty="0">
                <a:solidFill>
                  <a:schemeClr val="tx1">
                    <a:lumMod val="95000"/>
                    <a:lumOff val="5000"/>
                  </a:schemeClr>
                </a:solidFill>
                <a:latin typeface="Arial" pitchFamily="34" charset="0"/>
                <a:cs typeface="Arial" pitchFamily="34" charset="0"/>
              </a:rPr>
              <a:t>And part of this I coordinate with other FIS CD leads to translate requirement into actions for the SGW team, and make sure we execute flawlessly.</a:t>
            </a:r>
          </a:p>
          <a:p>
            <a:pPr marL="0" indent="0">
              <a:lnSpc>
                <a:spcPct val="150000"/>
              </a:lnSpc>
              <a:buFont typeface="+mj-lt"/>
              <a:buNone/>
              <a:defRPr/>
            </a:pPr>
            <a:endParaRPr lang="en-US" sz="1200" kern="0" dirty="0">
              <a:solidFill>
                <a:schemeClr val="tx1">
                  <a:lumMod val="95000"/>
                  <a:lumOff val="5000"/>
                </a:schemeClr>
              </a:solidFill>
              <a:latin typeface="Arial" pitchFamily="34" charset="0"/>
              <a:cs typeface="Arial" pitchFamily="34" charset="0"/>
            </a:endParaRPr>
          </a:p>
          <a:p>
            <a:pPr marL="0" indent="0">
              <a:lnSpc>
                <a:spcPct val="150000"/>
              </a:lnSpc>
              <a:buFont typeface="+mj-lt"/>
              <a:buNone/>
              <a:defRPr/>
            </a:pPr>
            <a:r>
              <a:rPr lang="en-US" sz="1200" kern="0" dirty="0">
                <a:solidFill>
                  <a:schemeClr val="tx1">
                    <a:lumMod val="95000"/>
                    <a:lumOff val="5000"/>
                  </a:schemeClr>
                </a:solidFill>
                <a:latin typeface="Arial" pitchFamily="34" charset="0"/>
                <a:cs typeface="Arial" pitchFamily="34" charset="0"/>
              </a:rPr>
              <a:t>while making sure to continue taking care of the team especially during uncertain times like these.</a:t>
            </a:r>
          </a:p>
          <a:p>
            <a:pPr marL="0" indent="0">
              <a:lnSpc>
                <a:spcPct val="150000"/>
              </a:lnSpc>
              <a:buFont typeface="+mj-lt"/>
              <a:buNone/>
              <a:defRPr/>
            </a:pPr>
            <a:endParaRPr lang="en-US" sz="1200" kern="0" dirty="0">
              <a:solidFill>
                <a:schemeClr val="tx1">
                  <a:lumMod val="95000"/>
                  <a:lumOff val="5000"/>
                </a:schemeClr>
              </a:solidFill>
              <a:latin typeface="Arial" pitchFamily="34" charset="0"/>
              <a:cs typeface="Arial" pitchFamily="34" charset="0"/>
            </a:endParaRPr>
          </a:p>
          <a:p>
            <a:pPr marL="0" indent="0">
              <a:lnSpc>
                <a:spcPct val="150000"/>
              </a:lnSpc>
              <a:buFont typeface="Arial" panose="020B0604020202020204" pitchFamily="34" charset="0"/>
              <a:buNone/>
              <a:defRPr/>
            </a:pPr>
            <a:r>
              <a:rPr lang="en-US" sz="1200" kern="0" dirty="0">
                <a:solidFill>
                  <a:schemeClr val="tx1">
                    <a:lumMod val="95000"/>
                    <a:lumOff val="5000"/>
                  </a:schemeClr>
                </a:solidFill>
                <a:latin typeface="Arial" pitchFamily="34" charset="0"/>
                <a:cs typeface="Arial" pitchFamily="34" charset="0"/>
              </a:rPr>
              <a:t>To get there I do keep inspiring the team to co-ideate, to try &amp; fail and to think out of the box. We have identified a number of initiatives pertaining few improvement areas that include 1. A Continuous Delivery initiative to sustainably accelerate our deliveries 2. and another initiative is about improving our solution cloud readiness to enhance our CX service level</a:t>
            </a:r>
          </a:p>
          <a:p>
            <a:pPr marL="0" indent="0">
              <a:lnSpc>
                <a:spcPct val="150000"/>
              </a:lnSpc>
              <a:buFont typeface="Arial" panose="020B0604020202020204" pitchFamily="34" charset="0"/>
              <a:buNone/>
              <a:defRPr/>
            </a:pPr>
            <a:endParaRPr lang="en-US" sz="1200" kern="0" dirty="0">
              <a:solidFill>
                <a:schemeClr val="tx1">
                  <a:lumMod val="95000"/>
                  <a:lumOff val="5000"/>
                </a:schemeClr>
              </a:solidFill>
              <a:latin typeface="Arial" pitchFamily="34" charset="0"/>
              <a:cs typeface="Arial" pitchFamily="34" charset="0"/>
            </a:endParaRPr>
          </a:p>
          <a:p>
            <a:pPr marL="0" indent="0">
              <a:lnSpc>
                <a:spcPct val="150000"/>
              </a:lnSpc>
              <a:buFont typeface="Arial" panose="020B0604020202020204" pitchFamily="34" charset="0"/>
              <a:buNone/>
              <a:defRPr/>
            </a:pPr>
            <a:endParaRPr lang="en-US" sz="1200" kern="0" dirty="0">
              <a:solidFill>
                <a:schemeClr val="tx1">
                  <a:lumMod val="95000"/>
                  <a:lumOff val="5000"/>
                </a:schemeClr>
              </a:solidFill>
              <a:latin typeface="Arial" pitchFamily="34" charset="0"/>
              <a:cs typeface="Arial" pitchFamily="34" charset="0"/>
            </a:endParaRPr>
          </a:p>
          <a:p>
            <a:pPr marL="0" indent="0">
              <a:lnSpc>
                <a:spcPct val="150000"/>
              </a:lnSpc>
              <a:buFont typeface="Arial" panose="020B0604020202020204" pitchFamily="34" charset="0"/>
              <a:buNone/>
              <a:defRPr/>
            </a:pPr>
            <a:endParaRPr lang="en-US" sz="1200" kern="0" dirty="0">
              <a:solidFill>
                <a:schemeClr val="tx1">
                  <a:lumMod val="95000"/>
                  <a:lumOff val="5000"/>
                </a:schemeClr>
              </a:solidFill>
              <a:latin typeface="Arial" pitchFamily="34" charset="0"/>
              <a:cs typeface="Arial" pitchFamily="34" charset="0"/>
            </a:endParaRPr>
          </a:p>
          <a:p>
            <a:pPr marL="0" indent="0">
              <a:lnSpc>
                <a:spcPct val="150000"/>
              </a:lnSpc>
              <a:buFont typeface="Arial" panose="020B0604020202020204" pitchFamily="34" charset="0"/>
              <a:buNone/>
              <a:defRPr/>
            </a:pPr>
            <a:r>
              <a:rPr lang="en-US" sz="1200" kern="0" dirty="0">
                <a:solidFill>
                  <a:schemeClr val="tx1">
                    <a:lumMod val="95000"/>
                    <a:lumOff val="5000"/>
                  </a:schemeClr>
                </a:solidFill>
                <a:latin typeface="Arial" pitchFamily="34" charset="0"/>
                <a:cs typeface="Arial" pitchFamily="34" charset="0"/>
              </a:rPr>
              <a:t>So far, we have presented few known challenges that </a:t>
            </a:r>
            <a:r>
              <a:rPr lang="fr-FR" sz="1200" kern="0" dirty="0" err="1">
                <a:solidFill>
                  <a:schemeClr val="tx1">
                    <a:lumMod val="95000"/>
                    <a:lumOff val="5000"/>
                  </a:schemeClr>
                </a:solidFill>
                <a:latin typeface="Arial" pitchFamily="34" charset="0"/>
                <a:cs typeface="Arial" pitchFamily="34" charset="0"/>
              </a:rPr>
              <a:t>we</a:t>
            </a:r>
            <a:r>
              <a:rPr lang="fr-FR" sz="1200" kern="0" dirty="0">
                <a:solidFill>
                  <a:schemeClr val="tx1">
                    <a:lumMod val="95000"/>
                    <a:lumOff val="5000"/>
                  </a:schemeClr>
                </a:solidFill>
                <a:latin typeface="Arial" pitchFamily="34" charset="0"/>
                <a:cs typeface="Arial" pitchFamily="34" charset="0"/>
              </a:rPr>
              <a:t> are </a:t>
            </a:r>
            <a:r>
              <a:rPr lang="fr-FR" sz="1200" kern="0" dirty="0" err="1">
                <a:solidFill>
                  <a:schemeClr val="tx1">
                    <a:lumMod val="95000"/>
                    <a:lumOff val="5000"/>
                  </a:schemeClr>
                </a:solidFill>
                <a:latin typeface="Arial" pitchFamily="34" charset="0"/>
                <a:cs typeface="Arial" pitchFamily="34" charset="0"/>
              </a:rPr>
              <a:t>facing</a:t>
            </a:r>
            <a:r>
              <a:rPr lang="fr-FR" sz="1200" kern="0" dirty="0">
                <a:solidFill>
                  <a:schemeClr val="tx1">
                    <a:lumMod val="95000"/>
                    <a:lumOff val="5000"/>
                  </a:schemeClr>
                </a:solidFill>
                <a:latin typeface="Arial" pitchFamily="34" charset="0"/>
                <a:cs typeface="Arial" pitchFamily="34" charset="0"/>
              </a:rPr>
              <a:t> </a:t>
            </a:r>
            <a:r>
              <a:rPr lang="en-US" sz="1200" kern="0" dirty="0">
                <a:solidFill>
                  <a:schemeClr val="tx1">
                    <a:lumMod val="95000"/>
                    <a:lumOff val="5000"/>
                  </a:schemeClr>
                </a:solidFill>
                <a:latin typeface="Arial" pitchFamily="34" charset="0"/>
                <a:cs typeface="Arial" pitchFamily="34" charset="0"/>
              </a:rPr>
              <a:t>and we have proposed few ideas on how to possibly address them. </a:t>
            </a:r>
          </a:p>
          <a:p>
            <a:pPr marL="0" indent="0">
              <a:lnSpc>
                <a:spcPct val="150000"/>
              </a:lnSpc>
              <a:buFont typeface="Arial" panose="020B0604020202020204" pitchFamily="34" charset="0"/>
              <a:buNone/>
              <a:defRPr/>
            </a:pPr>
            <a:endParaRPr lang="en-US" sz="1200" kern="0" dirty="0">
              <a:solidFill>
                <a:schemeClr val="tx1">
                  <a:lumMod val="95000"/>
                  <a:lumOff val="5000"/>
                </a:schemeClr>
              </a:solidFill>
              <a:latin typeface="Arial" pitchFamily="34" charset="0"/>
              <a:cs typeface="Arial" pitchFamily="34" charset="0"/>
            </a:endParaRPr>
          </a:p>
          <a:p>
            <a:pPr marL="0" indent="0">
              <a:lnSpc>
                <a:spcPct val="150000"/>
              </a:lnSpc>
              <a:buFont typeface="Arial" panose="020B0604020202020204" pitchFamily="34" charset="0"/>
              <a:buNone/>
              <a:defRPr/>
            </a:pPr>
            <a:r>
              <a:rPr lang="en-US" sz="1200" kern="0" dirty="0">
                <a:solidFill>
                  <a:schemeClr val="tx1">
                    <a:lumMod val="95000"/>
                    <a:lumOff val="5000"/>
                  </a:schemeClr>
                </a:solidFill>
                <a:latin typeface="Arial" pitchFamily="34" charset="0"/>
                <a:cs typeface="Arial" pitchFamily="34" charset="0"/>
              </a:rPr>
              <a:t>So, what are we doing to get there ?</a:t>
            </a:r>
          </a:p>
          <a:p>
            <a:pPr marL="0" indent="0">
              <a:lnSpc>
                <a:spcPct val="150000"/>
              </a:lnSpc>
              <a:buFont typeface="Arial" panose="020B0604020202020204" pitchFamily="34" charset="0"/>
              <a:buNone/>
              <a:defRPr/>
            </a:pPr>
            <a:r>
              <a:rPr lang="en-US" sz="1200" kern="0" dirty="0">
                <a:solidFill>
                  <a:schemeClr val="tx1">
                    <a:lumMod val="95000"/>
                    <a:lumOff val="5000"/>
                  </a:schemeClr>
                </a:solidFill>
                <a:latin typeface="Arial" pitchFamily="34" charset="0"/>
                <a:cs typeface="Arial" pitchFamily="34" charset="0"/>
              </a:rPr>
              <a:t>Once we have attracted our people and got their buy-in to continue pushing with us we need to focus on:</a:t>
            </a:r>
          </a:p>
          <a:p>
            <a:pPr marL="0" indent="0">
              <a:lnSpc>
                <a:spcPct val="150000"/>
              </a:lnSpc>
              <a:buFont typeface="Arial" panose="020B0604020202020204" pitchFamily="34" charset="0"/>
              <a:buNone/>
              <a:defRPr/>
            </a:pPr>
            <a:endParaRPr lang="en-US" sz="1200" kern="0" dirty="0">
              <a:solidFill>
                <a:schemeClr val="tx1">
                  <a:lumMod val="95000"/>
                  <a:lumOff val="5000"/>
                </a:schemeClr>
              </a:solidFill>
              <a:latin typeface="Arial" pitchFamily="34" charset="0"/>
              <a:cs typeface="Arial" pitchFamily="34" charset="0"/>
            </a:endParaRPr>
          </a:p>
          <a:p>
            <a:pPr marL="228600" indent="-228600">
              <a:lnSpc>
                <a:spcPct val="150000"/>
              </a:lnSpc>
              <a:buFont typeface="Arial" panose="020B0604020202020204" pitchFamily="34" charset="0"/>
              <a:buAutoNum type="arabicPeriod"/>
              <a:defRPr/>
            </a:pPr>
            <a:r>
              <a:rPr lang="en-US" sz="1200" kern="0" dirty="0">
                <a:solidFill>
                  <a:schemeClr val="tx1">
                    <a:lumMod val="95000"/>
                    <a:lumOff val="5000"/>
                  </a:schemeClr>
                </a:solidFill>
                <a:latin typeface="Arial" pitchFamily="34" charset="0"/>
                <a:cs typeface="Arial" pitchFamily="34" charset="0"/>
              </a:rPr>
              <a:t>Keeping our delivery roadmap on track, and our customer satisfaction on top of our priorities</a:t>
            </a:r>
          </a:p>
          <a:p>
            <a:pPr marL="228600" indent="-228600">
              <a:lnSpc>
                <a:spcPct val="150000"/>
              </a:lnSpc>
              <a:buFont typeface="Arial" panose="020B0604020202020204" pitchFamily="34" charset="0"/>
              <a:buAutoNum type="arabicPeriod"/>
              <a:defRPr/>
            </a:pPr>
            <a:endParaRPr lang="en-US" sz="1200" kern="0" dirty="0">
              <a:solidFill>
                <a:schemeClr val="tx1">
                  <a:lumMod val="95000"/>
                  <a:lumOff val="5000"/>
                </a:schemeClr>
              </a:solidFill>
              <a:latin typeface="Arial" pitchFamily="34" charset="0"/>
              <a:cs typeface="Arial" pitchFamily="34" charset="0"/>
            </a:endParaRPr>
          </a:p>
          <a:p>
            <a:pPr marL="228600" indent="-228600">
              <a:lnSpc>
                <a:spcPct val="150000"/>
              </a:lnSpc>
              <a:buFont typeface="Arial" panose="020B0604020202020204" pitchFamily="34" charset="0"/>
              <a:buAutoNum type="arabicPeriod"/>
              <a:defRPr/>
            </a:pPr>
            <a:r>
              <a:rPr lang="en-US" sz="1200" kern="0" dirty="0">
                <a:solidFill>
                  <a:schemeClr val="tx1">
                    <a:lumMod val="95000"/>
                    <a:lumOff val="5000"/>
                  </a:schemeClr>
                </a:solidFill>
                <a:latin typeface="Arial" pitchFamily="34" charset="0"/>
                <a:cs typeface="Arial" pitchFamily="34" charset="0"/>
              </a:rPr>
              <a:t>In addition, this year we have a need to accelerate FIS CD adoption by few T1 customers and to develop new OTC gateways for Credit Suisse. To get there, we are helping:</a:t>
            </a:r>
          </a:p>
          <a:p>
            <a:pPr marL="685800" lvl="1" indent="-228600">
              <a:lnSpc>
                <a:spcPct val="150000"/>
              </a:lnSpc>
              <a:buFont typeface="Arial" panose="020B0604020202020204" pitchFamily="34" charset="0"/>
              <a:buAutoNum type="arabicPeriod"/>
              <a:defRPr/>
            </a:pPr>
            <a:r>
              <a:rPr lang="en-US" sz="1200" kern="0" dirty="0">
                <a:solidFill>
                  <a:schemeClr val="tx1">
                    <a:lumMod val="95000"/>
                    <a:lumOff val="5000"/>
                  </a:schemeClr>
                </a:solidFill>
                <a:latin typeface="Arial" pitchFamily="34" charset="0"/>
                <a:cs typeface="Arial" pitchFamily="34" charset="0"/>
              </a:rPr>
              <a:t>To facilitate and coordinate with FIS CD SMEs to optimize QA testing and automation, and to improve CI integration with FIS CD solution</a:t>
            </a:r>
          </a:p>
          <a:p>
            <a:pPr marL="685800" lvl="1" indent="-228600">
              <a:lnSpc>
                <a:spcPct val="150000"/>
              </a:lnSpc>
              <a:buFont typeface="Arial" panose="020B0604020202020204" pitchFamily="34" charset="0"/>
              <a:buAutoNum type="arabicPeriod"/>
              <a:defRPr/>
            </a:pPr>
            <a:r>
              <a:rPr lang="en-US" sz="1200" kern="0" dirty="0">
                <a:solidFill>
                  <a:schemeClr val="tx1">
                    <a:lumMod val="95000"/>
                    <a:lumOff val="5000"/>
                  </a:schemeClr>
                </a:solidFill>
                <a:latin typeface="Arial" pitchFamily="34" charset="0"/>
                <a:cs typeface="Arial" pitchFamily="34" charset="0"/>
              </a:rPr>
              <a:t>We are also working to plan for improvement of our CI integration with automated testing (including NRT and Performance testing) for further acceleration of our release delivery</a:t>
            </a:r>
          </a:p>
          <a:p>
            <a:pPr marL="685800" lvl="1" indent="-228600">
              <a:lnSpc>
                <a:spcPct val="150000"/>
              </a:lnSpc>
              <a:buFont typeface="Arial" panose="020B0604020202020204" pitchFamily="34" charset="0"/>
              <a:buAutoNum type="arabicPeriod"/>
              <a:defRPr/>
            </a:pPr>
            <a:r>
              <a:rPr lang="en-US" sz="1200" kern="0" dirty="0">
                <a:solidFill>
                  <a:schemeClr val="tx1">
                    <a:lumMod val="95000"/>
                    <a:lumOff val="5000"/>
                  </a:schemeClr>
                </a:solidFill>
                <a:latin typeface="Arial" pitchFamily="34" charset="0"/>
                <a:cs typeface="Arial" pitchFamily="34" charset="0"/>
              </a:rPr>
              <a:t>We have also accelerated the recruitment and the onboarding and coaching of the new joiners</a:t>
            </a:r>
          </a:p>
          <a:p>
            <a:pPr marL="228600" lvl="0" indent="-228600">
              <a:lnSpc>
                <a:spcPct val="150000"/>
              </a:lnSpc>
              <a:buFont typeface="Arial" panose="020B0604020202020204" pitchFamily="34" charset="0"/>
              <a:buAutoNum type="arabicPeriod"/>
              <a:defRPr/>
            </a:pPr>
            <a:endParaRPr lang="en-US" sz="1200" kern="0" dirty="0">
              <a:solidFill>
                <a:schemeClr val="tx1">
                  <a:lumMod val="95000"/>
                  <a:lumOff val="5000"/>
                </a:schemeClr>
              </a:solidFill>
              <a:latin typeface="Arial" pitchFamily="34" charset="0"/>
              <a:cs typeface="Arial" pitchFamily="34" charset="0"/>
            </a:endParaRPr>
          </a:p>
          <a:p>
            <a:pPr marL="228600" lvl="0" indent="-228600">
              <a:lnSpc>
                <a:spcPct val="150000"/>
              </a:lnSpc>
              <a:buFont typeface="Arial" panose="020B0604020202020204" pitchFamily="34" charset="0"/>
              <a:buAutoNum type="arabicPeriod"/>
              <a:defRPr/>
            </a:pPr>
            <a:r>
              <a:rPr lang="en-US" sz="1200" kern="0" dirty="0">
                <a:solidFill>
                  <a:schemeClr val="tx1">
                    <a:lumMod val="95000"/>
                    <a:lumOff val="5000"/>
                  </a:schemeClr>
                </a:solidFill>
                <a:latin typeface="Arial" pitchFamily="34" charset="0"/>
                <a:cs typeface="Arial" pitchFamily="34" charset="0"/>
              </a:rPr>
              <a:t>Besides the 2 main vital areas listed above to help keeping and growing revenue for our business, we are also working to improve our solution:</a:t>
            </a:r>
          </a:p>
          <a:p>
            <a:pPr marL="685800" lvl="1" indent="-228600">
              <a:lnSpc>
                <a:spcPct val="150000"/>
              </a:lnSpc>
              <a:buFont typeface="Arial" panose="020B0604020202020204" pitchFamily="34" charset="0"/>
              <a:buAutoNum type="alphaLcPeriod"/>
              <a:defRPr/>
            </a:pPr>
            <a:r>
              <a:rPr lang="en-US" dirty="0"/>
              <a:t>During the last few years we have been working to identify ways to improve the SGW delivery process and the solution:</a:t>
            </a:r>
          </a:p>
          <a:p>
            <a:pPr marL="685800" marR="0" lvl="1" indent="-228600" algn="l" defTabSz="914400" rtl="0" eaLnBrk="1" fontAlgn="auto" latinLnBrk="0" hangingPunct="1">
              <a:lnSpc>
                <a:spcPct val="100000"/>
              </a:lnSpc>
              <a:spcBef>
                <a:spcPts val="0"/>
              </a:spcBef>
              <a:spcAft>
                <a:spcPts val="0"/>
              </a:spcAft>
              <a:buClrTx/>
              <a:buSzTx/>
              <a:buFont typeface="+mj-lt"/>
              <a:buAutoNum type="alphaLcPeriod"/>
              <a:tabLst/>
              <a:defRPr/>
            </a:pPr>
            <a:r>
              <a:rPr lang="en-US" dirty="0"/>
              <a:t>We have identified the improvement initiatives by gathering current problems and identifying new requirement from various stakeholders</a:t>
            </a:r>
          </a:p>
          <a:p>
            <a:pPr marL="685800" lvl="1" indent="-228600">
              <a:buFont typeface="+mj-lt"/>
              <a:buAutoNum type="alphaLcPeriod"/>
            </a:pPr>
            <a:r>
              <a:rPr lang="en-US" dirty="0"/>
              <a:t>We continued to invest in our people and in their education</a:t>
            </a:r>
          </a:p>
          <a:p>
            <a:pPr marL="685800" lvl="1" indent="-228600">
              <a:buFont typeface="+mj-lt"/>
              <a:buAutoNum type="alphaLcPeriod"/>
            </a:pPr>
            <a:r>
              <a:rPr lang="en-US" dirty="0"/>
              <a:t>For small improvement projects we use different techniques to quickly assess the impact of the change before it happens including design of </a:t>
            </a:r>
            <a:r>
              <a:rPr lang="en-US" dirty="0" err="1"/>
              <a:t>PoCs</a:t>
            </a:r>
            <a:r>
              <a:rPr lang="en-US" dirty="0"/>
              <a:t> &amp; prototypes</a:t>
            </a:r>
          </a:p>
          <a:p>
            <a:pPr marL="228600" lvl="0" indent="-228600">
              <a:buFont typeface="+mj-lt"/>
              <a:buAutoNum type="arabicPeriod"/>
            </a:pPr>
            <a:endParaRPr lang="en-US" dirty="0"/>
          </a:p>
          <a:p>
            <a:pPr marL="228600" lvl="0" indent="-228600">
              <a:buFont typeface="+mj-lt"/>
              <a:buAutoNum type="arabicPeriod"/>
            </a:pPr>
            <a:r>
              <a:rPr lang="en-US" dirty="0"/>
              <a:t>Once we have identified the improvement opportunities, the focus is to plan and lead on the improvement change. So, for bigger initiatives where more R&amp;D effort is required we take a different tactical approach by involving intern students and let the team key players lead on these intern projects at a high level which keeps the team members on top of the improvement, educate them, motivates them, with no impact on business roadmap. The other benefits of this intern program is that we can also acquire knowledge about emerging technologies such as ML. These projects last for few months and sometimes we need more than one iteration to get around a solution for new problems e.g. to start thinking ML and learn how we can leverage it in our product. </a:t>
            </a:r>
          </a:p>
          <a:p>
            <a:pPr marL="685800" lvl="1" indent="-228600">
              <a:buFont typeface="+mj-lt"/>
              <a:buAutoNum type="alphaLcPeriod"/>
            </a:pPr>
            <a:r>
              <a:rPr lang="en-US" dirty="0"/>
              <a:t>At the end of an intern project we assess the viability of the prototype and we either start planning for the new initiative or identify a need for an additional intern iteration the next year, </a:t>
            </a:r>
            <a:r>
              <a:rPr lang="en-US" dirty="0" err="1"/>
              <a:t>etc</a:t>
            </a:r>
            <a:endParaRPr lang="en-US" dirty="0"/>
          </a:p>
          <a:p>
            <a:pPr marL="685800" lvl="1" indent="-228600">
              <a:buFont typeface="+mj-lt"/>
              <a:buAutoNum type="alphaLcPeriod"/>
            </a:pPr>
            <a:r>
              <a:rPr lang="en-US" dirty="0"/>
              <a:t>The initiative plan is systematically preceded by a business and an economic case study that gets shared with the team globally to get their approval before any further planning and actions could take place</a:t>
            </a:r>
          </a:p>
        </p:txBody>
      </p:sp>
    </p:spTree>
    <p:extLst>
      <p:ext uri="{BB962C8B-B14F-4D97-AF65-F5344CB8AC3E}">
        <p14:creationId xmlns:p14="http://schemas.microsoft.com/office/powerpoint/2010/main" val="718481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 </a:t>
            </a:r>
            <a:r>
              <a:rPr lang="fr-FR" dirty="0" err="1"/>
              <a:t>number</a:t>
            </a:r>
            <a:r>
              <a:rPr lang="fr-FR" dirty="0"/>
              <a:t> of initiatives have been </a:t>
            </a:r>
            <a:r>
              <a:rPr lang="fr-FR" dirty="0" err="1"/>
              <a:t>identified</a:t>
            </a:r>
            <a:r>
              <a:rPr lang="fr-FR" dirty="0"/>
              <a:t> out of </a:t>
            </a:r>
            <a:r>
              <a:rPr lang="fr-FR" dirty="0" err="1"/>
              <a:t>this</a:t>
            </a:r>
            <a:r>
              <a:rPr lang="fr-FR" dirty="0"/>
              <a:t> </a:t>
            </a:r>
            <a:r>
              <a:rPr lang="fr-FR" dirty="0" err="1"/>
              <a:t>intern</a:t>
            </a:r>
            <a:r>
              <a:rPr lang="fr-FR" dirty="0"/>
              <a:t> program, </a:t>
            </a:r>
            <a:r>
              <a:rPr lang="fr-FR" dirty="0" err="1"/>
              <a:t>including</a:t>
            </a:r>
            <a:r>
              <a:rPr lang="fr-FR" dirty="0"/>
              <a:t>:</a:t>
            </a:r>
          </a:p>
          <a:p>
            <a:endParaRPr lang="fr-FR" dirty="0"/>
          </a:p>
          <a:p>
            <a:pPr marL="228600" indent="-228600">
              <a:buFont typeface="+mj-lt"/>
              <a:buAutoNum type="arabicPeriod"/>
            </a:pPr>
            <a:r>
              <a:rPr lang="fr-FR" dirty="0"/>
              <a:t>A </a:t>
            </a:r>
            <a:r>
              <a:rPr lang="fr-FR" dirty="0" err="1"/>
              <a:t>proposed</a:t>
            </a:r>
            <a:r>
              <a:rPr lang="fr-FR" dirty="0"/>
              <a:t> </a:t>
            </a:r>
            <a:r>
              <a:rPr lang="fr-FR" dirty="0" err="1"/>
              <a:t>improvement</a:t>
            </a:r>
            <a:r>
              <a:rPr lang="fr-FR" dirty="0"/>
              <a:t> of the SGW </a:t>
            </a:r>
            <a:r>
              <a:rPr lang="fr-FR" dirty="0" err="1"/>
              <a:t>Continuous</a:t>
            </a:r>
            <a:r>
              <a:rPr lang="fr-FR" dirty="0"/>
              <a:t> Delivery (CD) model. The </a:t>
            </a:r>
            <a:r>
              <a:rPr lang="fr-FR" dirty="0" err="1"/>
              <a:t>purpose</a:t>
            </a:r>
            <a:r>
              <a:rPr lang="fr-FR" dirty="0"/>
              <a:t> of </a:t>
            </a:r>
            <a:r>
              <a:rPr lang="fr-FR" dirty="0" err="1"/>
              <a:t>this</a:t>
            </a:r>
            <a:r>
              <a:rPr lang="fr-FR" dirty="0"/>
              <a:t> initiative </a:t>
            </a:r>
            <a:r>
              <a:rPr lang="fr-FR" dirty="0" err="1"/>
              <a:t>is</a:t>
            </a:r>
            <a:r>
              <a:rPr lang="fr-FR" dirty="0"/>
              <a:t> to </a:t>
            </a:r>
            <a:r>
              <a:rPr lang="fr-FR" dirty="0" err="1"/>
              <a:t>accelerate</a:t>
            </a:r>
            <a:r>
              <a:rPr lang="fr-FR" dirty="0"/>
              <a:t> </a:t>
            </a:r>
            <a:r>
              <a:rPr lang="fr-FR" dirty="0" err="1"/>
              <a:t>our</a:t>
            </a:r>
            <a:r>
              <a:rPr lang="fr-FR" dirty="0"/>
              <a:t> </a:t>
            </a:r>
            <a:r>
              <a:rPr lang="fr-FR" dirty="0" err="1"/>
              <a:t>deliveries</a:t>
            </a:r>
            <a:r>
              <a:rPr lang="fr-FR" dirty="0"/>
              <a:t> and </a:t>
            </a:r>
            <a:r>
              <a:rPr lang="fr-FR" dirty="0" err="1"/>
              <a:t>improve</a:t>
            </a:r>
            <a:r>
              <a:rPr lang="fr-FR" dirty="0"/>
              <a:t> </a:t>
            </a:r>
            <a:r>
              <a:rPr lang="fr-FR" dirty="0" err="1"/>
              <a:t>quality</a:t>
            </a:r>
            <a:r>
              <a:rPr lang="fr-FR" dirty="0"/>
              <a:t> of </a:t>
            </a:r>
            <a:r>
              <a:rPr lang="fr-FR" dirty="0" err="1"/>
              <a:t>our</a:t>
            </a:r>
            <a:r>
              <a:rPr lang="fr-FR" dirty="0"/>
              <a:t> solution. The </a:t>
            </a:r>
            <a:r>
              <a:rPr lang="fr-FR" dirty="0" err="1"/>
              <a:t>idea</a:t>
            </a:r>
            <a:r>
              <a:rPr lang="fr-FR" dirty="0"/>
              <a:t> </a:t>
            </a:r>
            <a:r>
              <a:rPr lang="fr-FR" dirty="0" err="1"/>
              <a:t>consists</a:t>
            </a:r>
            <a:r>
              <a:rPr lang="fr-FR" dirty="0"/>
              <a:t> in:</a:t>
            </a:r>
          </a:p>
          <a:p>
            <a:pPr marL="685800" lvl="1" indent="-228600">
              <a:buFont typeface="+mj-lt"/>
              <a:buAutoNum type="alphaLcPeriod"/>
            </a:pPr>
            <a:r>
              <a:rPr lang="fr-FR" dirty="0" err="1"/>
              <a:t>Replacing</a:t>
            </a:r>
            <a:r>
              <a:rPr lang="fr-FR" dirty="0"/>
              <a:t> </a:t>
            </a:r>
            <a:r>
              <a:rPr lang="fr-FR" dirty="0" err="1"/>
              <a:t>manual</a:t>
            </a:r>
            <a:r>
              <a:rPr lang="fr-FR" dirty="0"/>
              <a:t> </a:t>
            </a:r>
            <a:r>
              <a:rPr lang="fr-FR" dirty="0" err="1"/>
              <a:t>testing</a:t>
            </a:r>
            <a:r>
              <a:rPr lang="fr-FR" dirty="0"/>
              <a:t> for </a:t>
            </a:r>
            <a:r>
              <a:rPr lang="fr-FR" dirty="0" err="1"/>
              <a:t>newly</a:t>
            </a:r>
            <a:r>
              <a:rPr lang="fr-FR" dirty="0"/>
              <a:t> </a:t>
            </a:r>
            <a:r>
              <a:rPr lang="fr-FR" dirty="0" err="1"/>
              <a:t>developed</a:t>
            </a:r>
            <a:r>
              <a:rPr lang="fr-FR" dirty="0"/>
              <a:t> </a:t>
            </a:r>
            <a:r>
              <a:rPr lang="fr-FR" dirty="0" err="1"/>
              <a:t>features</a:t>
            </a:r>
            <a:r>
              <a:rPr lang="fr-FR" dirty="0"/>
              <a:t> by </a:t>
            </a:r>
            <a:r>
              <a:rPr lang="fr-FR" dirty="0" err="1"/>
              <a:t>adopting</a:t>
            </a:r>
            <a:r>
              <a:rPr lang="fr-FR" dirty="0"/>
              <a:t> a </a:t>
            </a:r>
            <a:r>
              <a:rPr lang="fr-FR" dirty="0" err="1"/>
              <a:t>scripted</a:t>
            </a:r>
            <a:r>
              <a:rPr lang="fr-FR" dirty="0"/>
              <a:t> </a:t>
            </a:r>
            <a:r>
              <a:rPr lang="fr-FR" dirty="0" err="1"/>
              <a:t>testing</a:t>
            </a:r>
            <a:r>
              <a:rPr lang="fr-FR" dirty="0"/>
              <a:t> </a:t>
            </a:r>
            <a:r>
              <a:rPr lang="fr-FR" dirty="0" err="1"/>
              <a:t>approach</a:t>
            </a:r>
            <a:r>
              <a:rPr lang="fr-FR" dirty="0"/>
              <a:t> to </a:t>
            </a:r>
            <a:r>
              <a:rPr lang="fr-FR" dirty="0" err="1"/>
              <a:t>reduce</a:t>
            </a:r>
            <a:r>
              <a:rPr lang="fr-FR" dirty="0"/>
              <a:t> </a:t>
            </a:r>
            <a:r>
              <a:rPr lang="fr-FR" dirty="0" err="1"/>
              <a:t>dependency</a:t>
            </a:r>
            <a:r>
              <a:rPr lang="fr-FR" dirty="0"/>
              <a:t> </a:t>
            </a:r>
            <a:r>
              <a:rPr lang="fr-FR" dirty="0" err="1"/>
              <a:t>between</a:t>
            </a:r>
            <a:r>
              <a:rPr lang="fr-FR" dirty="0"/>
              <a:t> Dev and QA efforts and to </a:t>
            </a:r>
            <a:r>
              <a:rPr lang="fr-FR" dirty="0" err="1"/>
              <a:t>accelerate</a:t>
            </a:r>
            <a:r>
              <a:rPr lang="fr-FR" dirty="0"/>
              <a:t> validation in a longer run</a:t>
            </a:r>
          </a:p>
          <a:p>
            <a:pPr marL="685800" lvl="1" indent="-228600">
              <a:buFont typeface="+mj-lt"/>
              <a:buAutoNum type="alphaLcPeriod"/>
            </a:pPr>
            <a:r>
              <a:rPr lang="en-US" dirty="0"/>
              <a:t>In streamlining Configuration Management with CI to reduce deployment timeline</a:t>
            </a:r>
          </a:p>
          <a:p>
            <a:pPr marL="685800" lvl="1" indent="-228600">
              <a:buFont typeface="+mj-lt"/>
              <a:buAutoNum type="alphaLcPeriod"/>
            </a:pPr>
            <a:r>
              <a:rPr lang="en-US" dirty="0"/>
              <a:t>In promoting continuous readiness of the release documentation at any time as part of the DoD (Definition of Done) checklist</a:t>
            </a:r>
          </a:p>
          <a:p>
            <a:pPr marL="228600" lvl="0" indent="-228600">
              <a:buFont typeface="+mj-lt"/>
              <a:buAutoNum type="arabicPeriod"/>
            </a:pPr>
            <a:endParaRPr lang="en-US" dirty="0"/>
          </a:p>
          <a:p>
            <a:pPr marL="228600" lvl="0" indent="-228600">
              <a:buFont typeface="+mj-lt"/>
              <a:buAutoNum type="arabicPeriod"/>
            </a:pPr>
            <a:r>
              <a:rPr lang="en-US" dirty="0"/>
              <a:t>A second intern initiative, which is still under assessment, is about improving the SGW cloud readiness, by providing:</a:t>
            </a:r>
          </a:p>
          <a:p>
            <a:pPr marL="685800" lvl="1" indent="-228600">
              <a:buFont typeface="+mj-lt"/>
              <a:buAutoNum type="arabicPeriod"/>
            </a:pPr>
            <a:r>
              <a:rPr lang="en-US" dirty="0"/>
              <a:t>Horizontal performance scalability while leveraging flexible deployment means such as elasticity. We are already facing this challenge as part of the High Frequency Trading (HFT) requirements this year… And tomorrow the list of performance requirements may grow bigger</a:t>
            </a:r>
          </a:p>
          <a:p>
            <a:pPr marL="685800" lvl="1" indent="-228600">
              <a:buFont typeface="+mj-lt"/>
              <a:buAutoNum type="arabicPeriod"/>
            </a:pPr>
            <a:r>
              <a:rPr lang="en-US" dirty="0"/>
              <a:t>Another benefit of this initiative is to analyze better ways to improve gateway availability service to ensure business continuity for customers</a:t>
            </a:r>
          </a:p>
          <a:p>
            <a:pPr marL="228600" lvl="0" indent="-228600">
              <a:buFont typeface="+mj-lt"/>
              <a:buAutoNum type="arabicPeriod"/>
            </a:pPr>
            <a:endParaRPr lang="en-US" dirty="0"/>
          </a:p>
          <a:p>
            <a:pPr marL="228600" lvl="0" indent="-228600">
              <a:buFont typeface="+mj-lt"/>
              <a:buAutoNum type="arabicPeriod"/>
            </a:pPr>
            <a:r>
              <a:rPr lang="en-US" dirty="0"/>
              <a:t>As part of a third intern initiative, we are also assessing ways to leverage ML for SGW as part of 2 intern projects:</a:t>
            </a:r>
          </a:p>
          <a:p>
            <a:pPr marL="685800" lvl="1" indent="-228600">
              <a:buFont typeface="+mj-lt"/>
              <a:buAutoNum type="alphaLcPeriod"/>
            </a:pPr>
            <a:r>
              <a:rPr lang="en-US" dirty="0"/>
              <a:t>The first will hopefully provide effective means of CCP emulation. This would help during test automation of both SGW and FIS CD, and it would reduce dramatically the ongoing development efforts of CCP simulators for TT v2</a:t>
            </a:r>
          </a:p>
          <a:p>
            <a:pPr marL="685800" lvl="1" indent="-228600">
              <a:buFont typeface="+mj-lt"/>
              <a:buAutoNum type="alphaLcPeriod"/>
            </a:pPr>
            <a:r>
              <a:rPr lang="en-US" dirty="0"/>
              <a:t>The second ongoing intern project is about looking to improve our CX by providing an interactive way to fast track diagnostics and improve the customer self-service experience</a:t>
            </a:r>
          </a:p>
        </p:txBody>
      </p:sp>
    </p:spTree>
    <p:extLst>
      <p:ext uri="{BB962C8B-B14F-4D97-AF65-F5344CB8AC3E}">
        <p14:creationId xmlns:p14="http://schemas.microsoft.com/office/powerpoint/2010/main" val="20926535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joined the program with the intention to consolidate my leadership knowledge and better understand the expectations and the trends in our business to accommodate for:</a:t>
            </a:r>
          </a:p>
          <a:p>
            <a:endParaRPr lang="en-US" dirty="0"/>
          </a:p>
          <a:p>
            <a:pPr marL="228600" indent="-228600">
              <a:buFont typeface="+mj-lt"/>
              <a:buAutoNum type="arabicPeriod"/>
            </a:pPr>
            <a:r>
              <a:rPr lang="en-US" dirty="0"/>
              <a:t>The strength finder, helped me in at least two ways:</a:t>
            </a:r>
          </a:p>
          <a:p>
            <a:pPr marL="685800" lvl="1" indent="-228600">
              <a:buFont typeface="+mj-lt"/>
              <a:buAutoNum type="arabicPeriod"/>
            </a:pPr>
            <a:r>
              <a:rPr lang="en-US" dirty="0"/>
              <a:t>One that it is important to adapt the leadership toolset to align with the business strategy and with the team requirement</a:t>
            </a:r>
          </a:p>
          <a:p>
            <a:pPr marL="685800" lvl="1" indent="-228600">
              <a:buFont typeface="+mj-lt"/>
              <a:buAutoNum type="arabicPeriod"/>
            </a:pPr>
            <a:r>
              <a:rPr lang="en-US" dirty="0"/>
              <a:t>And two, we need to be mindful about the blind spots of any strength areas during our communications</a:t>
            </a:r>
          </a:p>
          <a:p>
            <a:pPr marL="228600" lvl="0" indent="-228600">
              <a:buFont typeface="+mj-lt"/>
              <a:buAutoNum type="arabicPeriod"/>
            </a:pPr>
            <a:r>
              <a:rPr lang="en-US" dirty="0"/>
              <a:t>The program allowed me also to re-group leadership skillsets into logically chained categories, including leading self, leading others, leading business, and the upcoming topic leading the marketplace. </a:t>
            </a:r>
          </a:p>
          <a:p>
            <a:pPr marL="228600" lvl="0" indent="-228600">
              <a:buFont typeface="+mj-lt"/>
              <a:buAutoNum type="arabicPeriod"/>
            </a:pPr>
            <a:r>
              <a:rPr lang="en-US" dirty="0"/>
              <a:t>During these virtual sessions I also learnt about commerciality and how this is important to control our revenues and cost in an optimized and in a sustainable way</a:t>
            </a:r>
          </a:p>
          <a:p>
            <a:pPr marL="228600" lvl="0" indent="-228600">
              <a:buFont typeface="+mj-lt"/>
              <a:buAutoNum type="arabicPeriod"/>
            </a:pPr>
            <a:endParaRPr lang="en-US" dirty="0"/>
          </a:p>
          <a:p>
            <a:pPr marL="228600" lvl="0" indent="-228600">
              <a:buFont typeface="+mj-lt"/>
              <a:buAutoNum type="arabicPeriod"/>
            </a:pPr>
            <a:endParaRPr lang="en-US" dirty="0"/>
          </a:p>
          <a:p>
            <a:pPr marL="228600" lvl="0" indent="-228600">
              <a:buFont typeface="+mj-lt"/>
              <a:buAutoNum type="arabicPeriod"/>
            </a:pPr>
            <a:endParaRPr lang="en-US" dirty="0"/>
          </a:p>
          <a:p>
            <a:pPr marL="228600" lvl="0" indent="-228600">
              <a:buFont typeface="+mj-lt"/>
              <a:buAutoNum type="arabicPeriod"/>
            </a:pPr>
            <a:endParaRPr lang="en-US" dirty="0"/>
          </a:p>
          <a:p>
            <a:pPr marL="228600" lvl="0" indent="-228600">
              <a:buFont typeface="+mj-lt"/>
              <a:buAutoNum type="arabicPeriod"/>
            </a:pPr>
            <a:endParaRPr lang="en-US" dirty="0"/>
          </a:p>
          <a:p>
            <a:pPr marL="228600" lvl="0" indent="-228600">
              <a:buFont typeface="+mj-lt"/>
              <a:buAutoNum type="arabicPeriod"/>
            </a:pPr>
            <a:endParaRPr lang="en-US" dirty="0"/>
          </a:p>
          <a:p>
            <a:pPr marL="228600" lvl="0" indent="-228600">
              <a:buFont typeface="+mj-lt"/>
              <a:buAutoNum type="arabicPeriod"/>
            </a:pPr>
            <a:r>
              <a:rPr lang="en-US" dirty="0"/>
              <a:t>which will start soon self which will help setting up the path to consolidate this knowledge:</a:t>
            </a:r>
          </a:p>
          <a:p>
            <a:pPr marL="685800" lvl="1" indent="-228600">
              <a:buFont typeface="+mj-lt"/>
              <a:buAutoNum type="arabicPeriod"/>
            </a:pPr>
            <a:r>
              <a:rPr lang="en-US" dirty="0"/>
              <a:t>First, I learnt that it all starts by leading self which could possibly resumes into asking myself the question where I am and where I would like to be; setting up and planning for the journey to move successfully. And we realize from here that we need to execute with a purpose</a:t>
            </a:r>
          </a:p>
          <a:p>
            <a:pPr marL="685800" lvl="1" indent="-228600">
              <a:buFont typeface="+mj-lt"/>
              <a:buAutoNum type="arabicPeriod"/>
            </a:pPr>
            <a:r>
              <a:rPr lang="en-US" dirty="0"/>
              <a:t>Then to get from A to B we need the right resources but also the right people to continue pushing and driving with us sustainably and smoothly. And for this to happen we need to inspire the team perhaps by setting a purpose to align with the journey we are aiming for. Meanwhile, we need to continue listening to feedback and improvement suggestions from all to adjust and optimize the path or even improve the target</a:t>
            </a:r>
          </a:p>
          <a:p>
            <a:pPr marL="685800" lvl="1" indent="-228600">
              <a:buFont typeface="+mj-lt"/>
              <a:buAutoNum type="arabicPeriod"/>
            </a:pPr>
            <a:r>
              <a:rPr lang="en-US" dirty="0"/>
              <a:t>And third as we continue to lead others, perhaps we need to improve our skills into additional areas on top of what we do on daily basis. We need to build a cross-domain knowledge about commerciality, perhaps about digital marketing skills, and how to lead stakeholder engagement</a:t>
            </a:r>
          </a:p>
          <a:p>
            <a:pPr marL="685800" lvl="1" indent="-228600">
              <a:buFont typeface="+mj-lt"/>
              <a:buAutoNum type="arabicPeriod"/>
            </a:pPr>
            <a:r>
              <a:rPr lang="en-US" dirty="0"/>
              <a:t>And Finally once we reach the target we have aimed for, we need to remain competitive by:</a:t>
            </a:r>
          </a:p>
          <a:p>
            <a:pPr marL="1143000" lvl="2" indent="-228600">
              <a:buFont typeface="+mj-lt"/>
              <a:buAutoNum type="arabicPeriod"/>
            </a:pPr>
            <a:r>
              <a:rPr lang="en-US" dirty="0"/>
              <a:t>Continue listening to our customer evolving requirements, and by</a:t>
            </a:r>
          </a:p>
          <a:p>
            <a:pPr marL="1143000" lvl="2" indent="-228600">
              <a:buFont typeface="+mj-lt"/>
              <a:buAutoNum type="arabicPeriod"/>
            </a:pPr>
            <a:r>
              <a:rPr lang="en-US" dirty="0"/>
              <a:t>Being more creative in our service and solution offerings</a:t>
            </a:r>
          </a:p>
        </p:txBody>
      </p:sp>
      <p:sp>
        <p:nvSpPr>
          <p:cNvPr id="4" name="Slide Number Placeholder 3"/>
          <p:cNvSpPr>
            <a:spLocks noGrp="1"/>
          </p:cNvSpPr>
          <p:nvPr>
            <p:ph type="sldNum" sz="quarter" idx="5"/>
          </p:nvPr>
        </p:nvSpPr>
        <p:spPr/>
        <p:txBody>
          <a:bodyPr/>
          <a:lstStyle/>
          <a:p>
            <a:fld id="{5AF4C1DD-96DB-4807-A7DD-90D5AC28339E}" type="slidenum">
              <a:rPr lang="en-US" smtClean="0"/>
              <a:t>5</a:t>
            </a:fld>
            <a:endParaRPr lang="en-US"/>
          </a:p>
        </p:txBody>
      </p:sp>
    </p:spTree>
    <p:extLst>
      <p:ext uri="{BB962C8B-B14F-4D97-AF65-F5344CB8AC3E}">
        <p14:creationId xmlns:p14="http://schemas.microsoft.com/office/powerpoint/2010/main" val="1875143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24834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End">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flipV="1">
            <a:off x="3762" y="0"/>
            <a:ext cx="12184479" cy="6858000"/>
          </a:xfrm>
          <a:prstGeom prst="rect">
            <a:avLst/>
          </a:prstGeom>
        </p:spPr>
      </p:pic>
      <p:pic>
        <p:nvPicPr>
          <p:cNvPr id="5" name="Picture 4"/>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581535" y="4754277"/>
            <a:ext cx="5085600" cy="1169660"/>
          </a:xfrm>
          <a:prstGeom prst="rect">
            <a:avLst/>
          </a:prstGeom>
        </p:spPr>
      </p:pic>
      <p:sp>
        <p:nvSpPr>
          <p:cNvPr id="6" name="TextBox 5"/>
          <p:cNvSpPr txBox="1"/>
          <p:nvPr userDrawn="1"/>
        </p:nvSpPr>
        <p:spPr>
          <a:xfrm>
            <a:off x="5031621" y="6149848"/>
            <a:ext cx="8785171" cy="215444"/>
          </a:xfrm>
          <a:prstGeom prst="rect">
            <a:avLst/>
          </a:prstGeom>
          <a:noFill/>
        </p:spPr>
        <p:txBody>
          <a:bodyPr wrap="square" rtlCol="0">
            <a:spAutoFit/>
          </a:bodyPr>
          <a:lstStyle/>
          <a:p>
            <a:r>
              <a:rPr lang="en-US" sz="800" b="1" i="1">
                <a:solidFill>
                  <a:schemeClr val="bg1"/>
                </a:solidFill>
              </a:rPr>
              <a:t>©2018 FIS and/or its subsidiaries. All Rights Reserved.</a:t>
            </a:r>
            <a:r>
              <a:rPr lang="en-US" sz="800" b="1" i="1" baseline="0">
                <a:solidFill>
                  <a:schemeClr val="bg1"/>
                </a:solidFill>
              </a:rPr>
              <a:t> </a:t>
            </a:r>
            <a:r>
              <a:rPr lang="en-US" sz="800" b="1" i="1">
                <a:solidFill>
                  <a:schemeClr val="bg1"/>
                </a:solidFill>
                <a:cs typeface="Arial"/>
              </a:rPr>
              <a:t>FIS confidential and proprietary information. </a:t>
            </a:r>
          </a:p>
        </p:txBody>
      </p:sp>
    </p:spTree>
    <p:extLst>
      <p:ext uri="{BB962C8B-B14F-4D97-AF65-F5344CB8AC3E}">
        <p14:creationId xmlns:p14="http://schemas.microsoft.com/office/powerpoint/2010/main" val="2036700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10/14/2020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10/14/2020</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 id="214748366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E497E-42EB-4A1F-B285-4FCA727D0D8F}"/>
              </a:ext>
            </a:extLst>
          </p:cNvPr>
          <p:cNvSpPr>
            <a:spLocks noGrp="1"/>
          </p:cNvSpPr>
          <p:nvPr>
            <p:ph type="ctrTitle"/>
          </p:nvPr>
        </p:nvSpPr>
        <p:spPr/>
        <p:txBody>
          <a:bodyPr/>
          <a:lstStyle/>
          <a:p>
            <a:r>
              <a:rPr lang="en-US" dirty="0"/>
              <a:t>Leadership Springboard</a:t>
            </a:r>
            <a:br>
              <a:rPr lang="en-US" dirty="0"/>
            </a:br>
            <a:r>
              <a:rPr lang="en-US" dirty="0"/>
              <a:t>- Learning Circle 1</a:t>
            </a:r>
          </a:p>
        </p:txBody>
      </p:sp>
      <p:sp>
        <p:nvSpPr>
          <p:cNvPr id="3" name="Subtitle 2">
            <a:extLst>
              <a:ext uri="{FF2B5EF4-FFF2-40B4-BE49-F238E27FC236}">
                <a16:creationId xmlns:a16="http://schemas.microsoft.com/office/drawing/2014/main" id="{76EE2571-9A30-4B4F-9CC7-2E58EF4080DE}"/>
              </a:ext>
            </a:extLst>
          </p:cNvPr>
          <p:cNvSpPr>
            <a:spLocks noGrp="1"/>
          </p:cNvSpPr>
          <p:nvPr>
            <p:ph type="subTitle" idx="1"/>
          </p:nvPr>
        </p:nvSpPr>
        <p:spPr/>
        <p:txBody>
          <a:bodyPr/>
          <a:lstStyle/>
          <a:p>
            <a:r>
              <a:rPr lang="en-US" dirty="0"/>
              <a:t>Presented by </a:t>
            </a:r>
            <a:r>
              <a:rPr lang="en-US" b="1" dirty="0"/>
              <a:t>Sofiane Zairi</a:t>
            </a:r>
          </a:p>
        </p:txBody>
      </p:sp>
    </p:spTree>
    <p:extLst>
      <p:ext uri="{BB962C8B-B14F-4D97-AF65-F5344CB8AC3E}">
        <p14:creationId xmlns:p14="http://schemas.microsoft.com/office/powerpoint/2010/main" val="4207084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43CE2-193A-4103-B615-EE4EA7B8805C}"/>
              </a:ext>
            </a:extLst>
          </p:cNvPr>
          <p:cNvSpPr>
            <a:spLocks noGrp="1"/>
          </p:cNvSpPr>
          <p:nvPr>
            <p:ph type="title"/>
          </p:nvPr>
        </p:nvSpPr>
        <p:spPr>
          <a:xfrm>
            <a:off x="512234" y="165100"/>
            <a:ext cx="8596668" cy="1320800"/>
          </a:xfrm>
        </p:spPr>
        <p:txBody>
          <a:bodyPr/>
          <a:lstStyle/>
          <a:p>
            <a:r>
              <a:rPr lang="en-US" dirty="0"/>
              <a:t>Career flashback</a:t>
            </a:r>
          </a:p>
        </p:txBody>
      </p:sp>
      <p:grpSp>
        <p:nvGrpSpPr>
          <p:cNvPr id="4" name="Group 3">
            <a:extLst>
              <a:ext uri="{FF2B5EF4-FFF2-40B4-BE49-F238E27FC236}">
                <a16:creationId xmlns:a16="http://schemas.microsoft.com/office/drawing/2014/main" id="{8B0AD9FA-7F6B-4FD6-B362-54759306BFB6}"/>
              </a:ext>
            </a:extLst>
          </p:cNvPr>
          <p:cNvGrpSpPr/>
          <p:nvPr/>
        </p:nvGrpSpPr>
        <p:grpSpPr>
          <a:xfrm>
            <a:off x="1384299" y="1662973"/>
            <a:ext cx="8547101" cy="4172627"/>
            <a:chOff x="0" y="774866"/>
            <a:chExt cx="9144000" cy="6083135"/>
          </a:xfrm>
        </p:grpSpPr>
        <p:sp>
          <p:nvSpPr>
            <p:cNvPr id="5" name="Freeform 6">
              <a:extLst>
                <a:ext uri="{FF2B5EF4-FFF2-40B4-BE49-F238E27FC236}">
                  <a16:creationId xmlns:a16="http://schemas.microsoft.com/office/drawing/2014/main" id="{782073BA-E647-4B1C-99FE-4578D5D2AE4C}"/>
                </a:ext>
              </a:extLst>
            </p:cNvPr>
            <p:cNvSpPr>
              <a:spLocks/>
            </p:cNvSpPr>
            <p:nvPr/>
          </p:nvSpPr>
          <p:spPr bwMode="auto">
            <a:xfrm>
              <a:off x="0" y="774866"/>
              <a:ext cx="9144000" cy="6083134"/>
            </a:xfrm>
            <a:custGeom>
              <a:avLst/>
              <a:gdLst>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25410 w 9144000"/>
                <a:gd name="connsiteY29" fmla="*/ 3372084 h 6083134"/>
                <a:gd name="connsiteX30" fmla="*/ 2525410 w 9144000"/>
                <a:gd name="connsiteY30" fmla="*/ 3380398 h 6083134"/>
                <a:gd name="connsiteX31" fmla="*/ 2525410 w 9144000"/>
                <a:gd name="connsiteY31" fmla="*/ 3384753 h 6083134"/>
                <a:gd name="connsiteX32" fmla="*/ 2525410 w 9144000"/>
                <a:gd name="connsiteY32" fmla="*/ 3394255 h 6083134"/>
                <a:gd name="connsiteX33" fmla="*/ 2528911 w 9144000"/>
                <a:gd name="connsiteY33" fmla="*/ 3399797 h 6083134"/>
                <a:gd name="connsiteX34" fmla="*/ 2563921 w 9144000"/>
                <a:gd name="connsiteY34" fmla="*/ 3470270 h 6083134"/>
                <a:gd name="connsiteX35" fmla="*/ 2640942 w 9144000"/>
                <a:gd name="connsiteY35" fmla="*/ 3558954 h 6083134"/>
                <a:gd name="connsiteX36" fmla="*/ 2977035 w 9144000"/>
                <a:gd name="connsiteY36" fmla="*/ 3787000 h 6083134"/>
                <a:gd name="connsiteX37" fmla="*/ 3491676 w 9144000"/>
                <a:gd name="connsiteY37" fmla="*/ 4018213 h 6083134"/>
                <a:gd name="connsiteX38" fmla="*/ 4104345 w 9144000"/>
                <a:gd name="connsiteY38" fmla="*/ 4230422 h 6083134"/>
                <a:gd name="connsiteX39" fmla="*/ 4769528 w 9144000"/>
                <a:gd name="connsiteY39" fmla="*/ 4414126 h 6083134"/>
                <a:gd name="connsiteX40" fmla="*/ 6183917 w 9144000"/>
                <a:gd name="connsiteY40" fmla="*/ 4727688 h 6083134"/>
                <a:gd name="connsiteX41" fmla="*/ 7661324 w 9144000"/>
                <a:gd name="connsiteY41" fmla="*/ 4977905 h 6083134"/>
                <a:gd name="connsiteX42" fmla="*/ 9144000 w 9144000"/>
                <a:gd name="connsiteY42" fmla="*/ 5180860 h 6083134"/>
                <a:gd name="connsiteX43" fmla="*/ 9144000 w 9144000"/>
                <a:gd name="connsiteY43" fmla="*/ 6083134 h 6083134"/>
                <a:gd name="connsiteX44" fmla="*/ 4375201 w 9144000"/>
                <a:gd name="connsiteY44" fmla="*/ 6083134 h 6083134"/>
                <a:gd name="connsiteX45" fmla="*/ 3764751 w 9144000"/>
                <a:gd name="connsiteY45" fmla="*/ 5874251 h 6083134"/>
                <a:gd name="connsiteX46" fmla="*/ 3001541 w 9144000"/>
                <a:gd name="connsiteY46" fmla="*/ 5582860 h 6083134"/>
                <a:gd name="connsiteX47" fmla="*/ 2252335 w 9144000"/>
                <a:gd name="connsiteY47" fmla="*/ 5234456 h 6083134"/>
                <a:gd name="connsiteX48" fmla="*/ 1524135 w 9144000"/>
                <a:gd name="connsiteY48" fmla="*/ 4797369 h 6083134"/>
                <a:gd name="connsiteX49" fmla="*/ 1181040 w 9144000"/>
                <a:gd name="connsiteY49" fmla="*/ 4521814 h 6083134"/>
                <a:gd name="connsiteX50" fmla="*/ 879957 w 9144000"/>
                <a:gd name="connsiteY50" fmla="*/ 4186080 h 6083134"/>
                <a:gd name="connsiteX51" fmla="*/ 673400 w 9144000"/>
                <a:gd name="connsiteY51" fmla="*/ 3774331 h 6083134"/>
                <a:gd name="connsiteX52" fmla="*/ 641892 w 9144000"/>
                <a:gd name="connsiteY52" fmla="*/ 3315072 h 6083134"/>
                <a:gd name="connsiteX53" fmla="*/ 645393 w 9144000"/>
                <a:gd name="connsiteY53" fmla="*/ 3286567 h 6083134"/>
                <a:gd name="connsiteX54" fmla="*/ 648456 w 9144000"/>
                <a:gd name="connsiteY54" fmla="*/ 3269938 h 6083134"/>
                <a:gd name="connsiteX55" fmla="*/ 652395 w 9144000"/>
                <a:gd name="connsiteY55" fmla="*/ 3254894 h 6083134"/>
                <a:gd name="connsiteX56" fmla="*/ 655458 w 9144000"/>
                <a:gd name="connsiteY56" fmla="*/ 3246579 h 6083134"/>
                <a:gd name="connsiteX57" fmla="*/ 655896 w 9144000"/>
                <a:gd name="connsiteY57" fmla="*/ 3238265 h 6083134"/>
                <a:gd name="connsiteX58" fmla="*/ 655896 w 9144000"/>
                <a:gd name="connsiteY58" fmla="*/ 3235890 h 6083134"/>
                <a:gd name="connsiteX59" fmla="*/ 658959 w 9144000"/>
                <a:gd name="connsiteY59" fmla="*/ 3230347 h 6083134"/>
                <a:gd name="connsiteX60" fmla="*/ 666398 w 9144000"/>
                <a:gd name="connsiteY60" fmla="*/ 3207384 h 6083134"/>
                <a:gd name="connsiteX61" fmla="*/ 694406 w 9144000"/>
                <a:gd name="connsiteY61" fmla="*/ 3115533 h 6083134"/>
                <a:gd name="connsiteX62" fmla="*/ 778429 w 9144000"/>
                <a:gd name="connsiteY62" fmla="*/ 2925494 h 6083134"/>
                <a:gd name="connsiteX63" fmla="*/ 1062007 w 9144000"/>
                <a:gd name="connsiteY63" fmla="*/ 2548585 h 6083134"/>
                <a:gd name="connsiteX64" fmla="*/ 1506630 w 9144000"/>
                <a:gd name="connsiteY64" fmla="*/ 2222354 h 6083134"/>
                <a:gd name="connsiteX65" fmla="*/ 2031774 w 9144000"/>
                <a:gd name="connsiteY65" fmla="*/ 2016479 h 6083134"/>
                <a:gd name="connsiteX66" fmla="*/ 2532412 w 9144000"/>
                <a:gd name="connsiteY66" fmla="*/ 1905623 h 6083134"/>
                <a:gd name="connsiteX67" fmla="*/ 2984036 w 9144000"/>
                <a:gd name="connsiteY67" fmla="*/ 1851779 h 6083134"/>
                <a:gd name="connsiteX68" fmla="*/ 3386647 w 9144000"/>
                <a:gd name="connsiteY68" fmla="*/ 1816939 h 6083134"/>
                <a:gd name="connsiteX69" fmla="*/ 3726241 w 9144000"/>
                <a:gd name="connsiteY69" fmla="*/ 1782099 h 6083134"/>
                <a:gd name="connsiteX70" fmla="*/ 3967807 w 9144000"/>
                <a:gd name="connsiteY70" fmla="*/ 1740924 h 6083134"/>
                <a:gd name="connsiteX71" fmla="*/ 4030824 w 9144000"/>
                <a:gd name="connsiteY71" fmla="*/ 1725087 h 6083134"/>
                <a:gd name="connsiteX72" fmla="*/ 4072836 w 9144000"/>
                <a:gd name="connsiteY72" fmla="*/ 1709251 h 6083134"/>
                <a:gd name="connsiteX73" fmla="*/ 4111347 w 9144000"/>
                <a:gd name="connsiteY73" fmla="*/ 1680745 h 6083134"/>
                <a:gd name="connsiteX74" fmla="*/ 4142855 w 9144000"/>
                <a:gd name="connsiteY74" fmla="*/ 1623734 h 6083134"/>
                <a:gd name="connsiteX75" fmla="*/ 4160360 w 9144000"/>
                <a:gd name="connsiteY75" fmla="*/ 1538217 h 6083134"/>
                <a:gd name="connsiteX76" fmla="*/ 4160360 w 9144000"/>
                <a:gd name="connsiteY76" fmla="*/ 1529902 h 6083134"/>
                <a:gd name="connsiteX77" fmla="*/ 4160360 w 9144000"/>
                <a:gd name="connsiteY77" fmla="*/ 1520401 h 6083134"/>
                <a:gd name="connsiteX78" fmla="*/ 4163861 w 9144000"/>
                <a:gd name="connsiteY78" fmla="*/ 1516046 h 6083134"/>
                <a:gd name="connsiteX79" fmla="*/ 4163861 w 9144000"/>
                <a:gd name="connsiteY79" fmla="*/ 1497042 h 6083134"/>
                <a:gd name="connsiteX80" fmla="*/ 4139354 w 9144000"/>
                <a:gd name="connsiteY80" fmla="*/ 1452700 h 6083134"/>
                <a:gd name="connsiteX81" fmla="*/ 4072836 w 9144000"/>
                <a:gd name="connsiteY81" fmla="*/ 1392521 h 6083134"/>
                <a:gd name="connsiteX82" fmla="*/ 3852275 w 9144000"/>
                <a:gd name="connsiteY82" fmla="*/ 1259494 h 6083134"/>
                <a:gd name="connsiteX83" fmla="*/ 3558194 w 9144000"/>
                <a:gd name="connsiteY83" fmla="*/ 1132802 h 6083134"/>
                <a:gd name="connsiteX84" fmla="*/ 3232605 w 9144000"/>
                <a:gd name="connsiteY84" fmla="*/ 1018779 h 6083134"/>
                <a:gd name="connsiteX85" fmla="*/ 2528911 w 9144000"/>
                <a:gd name="connsiteY85" fmla="*/ 825574 h 6083134"/>
                <a:gd name="connsiteX86" fmla="*/ 1030499 w 9144000"/>
                <a:gd name="connsiteY86" fmla="*/ 515179 h 6083134"/>
                <a:gd name="connsiteX87" fmla="*/ 0 w 9144000"/>
                <a:gd name="connsiteY87" fmla="*/ 348488 h 6083134"/>
                <a:gd name="connsiteX88" fmla="*/ 0 w 9144000"/>
                <a:gd name="connsiteY88" fmla="*/ 0 h 6083134"/>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25410 w 9144000"/>
                <a:gd name="connsiteY29" fmla="*/ 3372084 h 6083134"/>
                <a:gd name="connsiteX30" fmla="*/ 2525410 w 9144000"/>
                <a:gd name="connsiteY30" fmla="*/ 3380398 h 6083134"/>
                <a:gd name="connsiteX31" fmla="*/ 2525410 w 9144000"/>
                <a:gd name="connsiteY31" fmla="*/ 3384753 h 6083134"/>
                <a:gd name="connsiteX32" fmla="*/ 2525410 w 9144000"/>
                <a:gd name="connsiteY32" fmla="*/ 3394255 h 6083134"/>
                <a:gd name="connsiteX33" fmla="*/ 2528911 w 9144000"/>
                <a:gd name="connsiteY33" fmla="*/ 3399797 h 6083134"/>
                <a:gd name="connsiteX34" fmla="*/ 2563921 w 9144000"/>
                <a:gd name="connsiteY34" fmla="*/ 3470270 h 6083134"/>
                <a:gd name="connsiteX35" fmla="*/ 2640942 w 9144000"/>
                <a:gd name="connsiteY35" fmla="*/ 3558954 h 6083134"/>
                <a:gd name="connsiteX36" fmla="*/ 2977035 w 9144000"/>
                <a:gd name="connsiteY36" fmla="*/ 3787000 h 6083134"/>
                <a:gd name="connsiteX37" fmla="*/ 3491676 w 9144000"/>
                <a:gd name="connsiteY37" fmla="*/ 4018213 h 6083134"/>
                <a:gd name="connsiteX38" fmla="*/ 4104345 w 9144000"/>
                <a:gd name="connsiteY38" fmla="*/ 4230422 h 6083134"/>
                <a:gd name="connsiteX39" fmla="*/ 4769528 w 9144000"/>
                <a:gd name="connsiteY39" fmla="*/ 4414126 h 6083134"/>
                <a:gd name="connsiteX40" fmla="*/ 6183917 w 9144000"/>
                <a:gd name="connsiteY40" fmla="*/ 4727688 h 6083134"/>
                <a:gd name="connsiteX41" fmla="*/ 7661324 w 9144000"/>
                <a:gd name="connsiteY41" fmla="*/ 4977905 h 6083134"/>
                <a:gd name="connsiteX42" fmla="*/ 9144000 w 9144000"/>
                <a:gd name="connsiteY42" fmla="*/ 5180860 h 6083134"/>
                <a:gd name="connsiteX43" fmla="*/ 9144000 w 9144000"/>
                <a:gd name="connsiteY43" fmla="*/ 6083134 h 6083134"/>
                <a:gd name="connsiteX44" fmla="*/ 4375201 w 9144000"/>
                <a:gd name="connsiteY44" fmla="*/ 6083134 h 6083134"/>
                <a:gd name="connsiteX45" fmla="*/ 3764751 w 9144000"/>
                <a:gd name="connsiteY45" fmla="*/ 5874251 h 6083134"/>
                <a:gd name="connsiteX46" fmla="*/ 3001541 w 9144000"/>
                <a:gd name="connsiteY46" fmla="*/ 5582860 h 6083134"/>
                <a:gd name="connsiteX47" fmla="*/ 2252335 w 9144000"/>
                <a:gd name="connsiteY47" fmla="*/ 5234456 h 6083134"/>
                <a:gd name="connsiteX48" fmla="*/ 1524135 w 9144000"/>
                <a:gd name="connsiteY48" fmla="*/ 4797369 h 6083134"/>
                <a:gd name="connsiteX49" fmla="*/ 1181040 w 9144000"/>
                <a:gd name="connsiteY49" fmla="*/ 4521814 h 6083134"/>
                <a:gd name="connsiteX50" fmla="*/ 879957 w 9144000"/>
                <a:gd name="connsiteY50" fmla="*/ 4186080 h 6083134"/>
                <a:gd name="connsiteX51" fmla="*/ 673400 w 9144000"/>
                <a:gd name="connsiteY51" fmla="*/ 3774331 h 6083134"/>
                <a:gd name="connsiteX52" fmla="*/ 641892 w 9144000"/>
                <a:gd name="connsiteY52" fmla="*/ 3315072 h 6083134"/>
                <a:gd name="connsiteX53" fmla="*/ 645393 w 9144000"/>
                <a:gd name="connsiteY53" fmla="*/ 3286567 h 6083134"/>
                <a:gd name="connsiteX54" fmla="*/ 648456 w 9144000"/>
                <a:gd name="connsiteY54" fmla="*/ 3269938 h 6083134"/>
                <a:gd name="connsiteX55" fmla="*/ 652395 w 9144000"/>
                <a:gd name="connsiteY55" fmla="*/ 3254894 h 6083134"/>
                <a:gd name="connsiteX56" fmla="*/ 655458 w 9144000"/>
                <a:gd name="connsiteY56" fmla="*/ 3246579 h 6083134"/>
                <a:gd name="connsiteX57" fmla="*/ 655896 w 9144000"/>
                <a:gd name="connsiteY57" fmla="*/ 3238265 h 6083134"/>
                <a:gd name="connsiteX58" fmla="*/ 655896 w 9144000"/>
                <a:gd name="connsiteY58" fmla="*/ 3235890 h 6083134"/>
                <a:gd name="connsiteX59" fmla="*/ 658959 w 9144000"/>
                <a:gd name="connsiteY59" fmla="*/ 3230347 h 6083134"/>
                <a:gd name="connsiteX60" fmla="*/ 666398 w 9144000"/>
                <a:gd name="connsiteY60" fmla="*/ 3207384 h 6083134"/>
                <a:gd name="connsiteX61" fmla="*/ 694406 w 9144000"/>
                <a:gd name="connsiteY61" fmla="*/ 3115533 h 6083134"/>
                <a:gd name="connsiteX62" fmla="*/ 778429 w 9144000"/>
                <a:gd name="connsiteY62" fmla="*/ 2925494 h 6083134"/>
                <a:gd name="connsiteX63" fmla="*/ 1062007 w 9144000"/>
                <a:gd name="connsiteY63" fmla="*/ 2548585 h 6083134"/>
                <a:gd name="connsiteX64" fmla="*/ 1506630 w 9144000"/>
                <a:gd name="connsiteY64" fmla="*/ 2222354 h 6083134"/>
                <a:gd name="connsiteX65" fmla="*/ 2031774 w 9144000"/>
                <a:gd name="connsiteY65" fmla="*/ 2016479 h 6083134"/>
                <a:gd name="connsiteX66" fmla="*/ 2532412 w 9144000"/>
                <a:gd name="connsiteY66" fmla="*/ 1905623 h 6083134"/>
                <a:gd name="connsiteX67" fmla="*/ 2984036 w 9144000"/>
                <a:gd name="connsiteY67" fmla="*/ 1851779 h 6083134"/>
                <a:gd name="connsiteX68" fmla="*/ 3386647 w 9144000"/>
                <a:gd name="connsiteY68" fmla="*/ 1816939 h 6083134"/>
                <a:gd name="connsiteX69" fmla="*/ 3726241 w 9144000"/>
                <a:gd name="connsiteY69" fmla="*/ 1782099 h 6083134"/>
                <a:gd name="connsiteX70" fmla="*/ 3967807 w 9144000"/>
                <a:gd name="connsiteY70" fmla="*/ 1740924 h 6083134"/>
                <a:gd name="connsiteX71" fmla="*/ 4030824 w 9144000"/>
                <a:gd name="connsiteY71" fmla="*/ 1725087 h 6083134"/>
                <a:gd name="connsiteX72" fmla="*/ 4072836 w 9144000"/>
                <a:gd name="connsiteY72" fmla="*/ 1709251 h 6083134"/>
                <a:gd name="connsiteX73" fmla="*/ 4111347 w 9144000"/>
                <a:gd name="connsiteY73" fmla="*/ 1680745 h 6083134"/>
                <a:gd name="connsiteX74" fmla="*/ 4142855 w 9144000"/>
                <a:gd name="connsiteY74" fmla="*/ 1623734 h 6083134"/>
                <a:gd name="connsiteX75" fmla="*/ 4160360 w 9144000"/>
                <a:gd name="connsiteY75" fmla="*/ 1538217 h 6083134"/>
                <a:gd name="connsiteX76" fmla="*/ 4160360 w 9144000"/>
                <a:gd name="connsiteY76" fmla="*/ 1520401 h 6083134"/>
                <a:gd name="connsiteX77" fmla="*/ 4163861 w 9144000"/>
                <a:gd name="connsiteY77" fmla="*/ 1516046 h 6083134"/>
                <a:gd name="connsiteX78" fmla="*/ 4163861 w 9144000"/>
                <a:gd name="connsiteY78" fmla="*/ 1497042 h 6083134"/>
                <a:gd name="connsiteX79" fmla="*/ 4139354 w 9144000"/>
                <a:gd name="connsiteY79" fmla="*/ 1452700 h 6083134"/>
                <a:gd name="connsiteX80" fmla="*/ 4072836 w 9144000"/>
                <a:gd name="connsiteY80" fmla="*/ 1392521 h 6083134"/>
                <a:gd name="connsiteX81" fmla="*/ 3852275 w 9144000"/>
                <a:gd name="connsiteY81" fmla="*/ 1259494 h 6083134"/>
                <a:gd name="connsiteX82" fmla="*/ 3558194 w 9144000"/>
                <a:gd name="connsiteY82" fmla="*/ 1132802 h 6083134"/>
                <a:gd name="connsiteX83" fmla="*/ 3232605 w 9144000"/>
                <a:gd name="connsiteY83" fmla="*/ 1018779 h 6083134"/>
                <a:gd name="connsiteX84" fmla="*/ 2528911 w 9144000"/>
                <a:gd name="connsiteY84" fmla="*/ 825574 h 6083134"/>
                <a:gd name="connsiteX85" fmla="*/ 1030499 w 9144000"/>
                <a:gd name="connsiteY85" fmla="*/ 515179 h 6083134"/>
                <a:gd name="connsiteX86" fmla="*/ 0 w 9144000"/>
                <a:gd name="connsiteY86" fmla="*/ 348488 h 6083134"/>
                <a:gd name="connsiteX87" fmla="*/ 0 w 9144000"/>
                <a:gd name="connsiteY87" fmla="*/ 0 h 6083134"/>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25410 w 9144000"/>
                <a:gd name="connsiteY29" fmla="*/ 3372084 h 6083134"/>
                <a:gd name="connsiteX30" fmla="*/ 2525410 w 9144000"/>
                <a:gd name="connsiteY30" fmla="*/ 3380398 h 6083134"/>
                <a:gd name="connsiteX31" fmla="*/ 2525410 w 9144000"/>
                <a:gd name="connsiteY31" fmla="*/ 3384753 h 6083134"/>
                <a:gd name="connsiteX32" fmla="*/ 2525410 w 9144000"/>
                <a:gd name="connsiteY32" fmla="*/ 3394255 h 6083134"/>
                <a:gd name="connsiteX33" fmla="*/ 2528911 w 9144000"/>
                <a:gd name="connsiteY33" fmla="*/ 3399797 h 6083134"/>
                <a:gd name="connsiteX34" fmla="*/ 2563921 w 9144000"/>
                <a:gd name="connsiteY34" fmla="*/ 3470270 h 6083134"/>
                <a:gd name="connsiteX35" fmla="*/ 2640942 w 9144000"/>
                <a:gd name="connsiteY35" fmla="*/ 3558954 h 6083134"/>
                <a:gd name="connsiteX36" fmla="*/ 2977035 w 9144000"/>
                <a:gd name="connsiteY36" fmla="*/ 3787000 h 6083134"/>
                <a:gd name="connsiteX37" fmla="*/ 3491676 w 9144000"/>
                <a:gd name="connsiteY37" fmla="*/ 4018213 h 6083134"/>
                <a:gd name="connsiteX38" fmla="*/ 4104345 w 9144000"/>
                <a:gd name="connsiteY38" fmla="*/ 4230422 h 6083134"/>
                <a:gd name="connsiteX39" fmla="*/ 4769528 w 9144000"/>
                <a:gd name="connsiteY39" fmla="*/ 4414126 h 6083134"/>
                <a:gd name="connsiteX40" fmla="*/ 6183917 w 9144000"/>
                <a:gd name="connsiteY40" fmla="*/ 4727688 h 6083134"/>
                <a:gd name="connsiteX41" fmla="*/ 7661324 w 9144000"/>
                <a:gd name="connsiteY41" fmla="*/ 4977905 h 6083134"/>
                <a:gd name="connsiteX42" fmla="*/ 9144000 w 9144000"/>
                <a:gd name="connsiteY42" fmla="*/ 5180860 h 6083134"/>
                <a:gd name="connsiteX43" fmla="*/ 9144000 w 9144000"/>
                <a:gd name="connsiteY43" fmla="*/ 6083134 h 6083134"/>
                <a:gd name="connsiteX44" fmla="*/ 4375201 w 9144000"/>
                <a:gd name="connsiteY44" fmla="*/ 6083134 h 6083134"/>
                <a:gd name="connsiteX45" fmla="*/ 3764751 w 9144000"/>
                <a:gd name="connsiteY45" fmla="*/ 5874251 h 6083134"/>
                <a:gd name="connsiteX46" fmla="*/ 3001541 w 9144000"/>
                <a:gd name="connsiteY46" fmla="*/ 5582860 h 6083134"/>
                <a:gd name="connsiteX47" fmla="*/ 2252335 w 9144000"/>
                <a:gd name="connsiteY47" fmla="*/ 5234456 h 6083134"/>
                <a:gd name="connsiteX48" fmla="*/ 1524135 w 9144000"/>
                <a:gd name="connsiteY48" fmla="*/ 4797369 h 6083134"/>
                <a:gd name="connsiteX49" fmla="*/ 1181040 w 9144000"/>
                <a:gd name="connsiteY49" fmla="*/ 4521814 h 6083134"/>
                <a:gd name="connsiteX50" fmla="*/ 879957 w 9144000"/>
                <a:gd name="connsiteY50" fmla="*/ 4186080 h 6083134"/>
                <a:gd name="connsiteX51" fmla="*/ 673400 w 9144000"/>
                <a:gd name="connsiteY51" fmla="*/ 3774331 h 6083134"/>
                <a:gd name="connsiteX52" fmla="*/ 641892 w 9144000"/>
                <a:gd name="connsiteY52" fmla="*/ 3315072 h 6083134"/>
                <a:gd name="connsiteX53" fmla="*/ 645393 w 9144000"/>
                <a:gd name="connsiteY53" fmla="*/ 3286567 h 6083134"/>
                <a:gd name="connsiteX54" fmla="*/ 648456 w 9144000"/>
                <a:gd name="connsiteY54" fmla="*/ 3269938 h 6083134"/>
                <a:gd name="connsiteX55" fmla="*/ 652395 w 9144000"/>
                <a:gd name="connsiteY55" fmla="*/ 3254894 h 6083134"/>
                <a:gd name="connsiteX56" fmla="*/ 655458 w 9144000"/>
                <a:gd name="connsiteY56" fmla="*/ 3246579 h 6083134"/>
                <a:gd name="connsiteX57" fmla="*/ 655896 w 9144000"/>
                <a:gd name="connsiteY57" fmla="*/ 3238265 h 6083134"/>
                <a:gd name="connsiteX58" fmla="*/ 655896 w 9144000"/>
                <a:gd name="connsiteY58" fmla="*/ 3235890 h 6083134"/>
                <a:gd name="connsiteX59" fmla="*/ 658959 w 9144000"/>
                <a:gd name="connsiteY59" fmla="*/ 3230347 h 6083134"/>
                <a:gd name="connsiteX60" fmla="*/ 666398 w 9144000"/>
                <a:gd name="connsiteY60" fmla="*/ 3207384 h 6083134"/>
                <a:gd name="connsiteX61" fmla="*/ 694406 w 9144000"/>
                <a:gd name="connsiteY61" fmla="*/ 3115533 h 6083134"/>
                <a:gd name="connsiteX62" fmla="*/ 778429 w 9144000"/>
                <a:gd name="connsiteY62" fmla="*/ 2925494 h 6083134"/>
                <a:gd name="connsiteX63" fmla="*/ 1062007 w 9144000"/>
                <a:gd name="connsiteY63" fmla="*/ 2548585 h 6083134"/>
                <a:gd name="connsiteX64" fmla="*/ 1506630 w 9144000"/>
                <a:gd name="connsiteY64" fmla="*/ 2222354 h 6083134"/>
                <a:gd name="connsiteX65" fmla="*/ 2031774 w 9144000"/>
                <a:gd name="connsiteY65" fmla="*/ 2016479 h 6083134"/>
                <a:gd name="connsiteX66" fmla="*/ 2532412 w 9144000"/>
                <a:gd name="connsiteY66" fmla="*/ 1905623 h 6083134"/>
                <a:gd name="connsiteX67" fmla="*/ 2984036 w 9144000"/>
                <a:gd name="connsiteY67" fmla="*/ 1851779 h 6083134"/>
                <a:gd name="connsiteX68" fmla="*/ 3386647 w 9144000"/>
                <a:gd name="connsiteY68" fmla="*/ 1816939 h 6083134"/>
                <a:gd name="connsiteX69" fmla="*/ 3726241 w 9144000"/>
                <a:gd name="connsiteY69" fmla="*/ 1782099 h 6083134"/>
                <a:gd name="connsiteX70" fmla="*/ 3967807 w 9144000"/>
                <a:gd name="connsiteY70" fmla="*/ 1740924 h 6083134"/>
                <a:gd name="connsiteX71" fmla="*/ 4030824 w 9144000"/>
                <a:gd name="connsiteY71" fmla="*/ 1725087 h 6083134"/>
                <a:gd name="connsiteX72" fmla="*/ 4072836 w 9144000"/>
                <a:gd name="connsiteY72" fmla="*/ 1709251 h 6083134"/>
                <a:gd name="connsiteX73" fmla="*/ 4111347 w 9144000"/>
                <a:gd name="connsiteY73" fmla="*/ 1680745 h 6083134"/>
                <a:gd name="connsiteX74" fmla="*/ 4142855 w 9144000"/>
                <a:gd name="connsiteY74" fmla="*/ 1623734 h 6083134"/>
                <a:gd name="connsiteX75" fmla="*/ 4160360 w 9144000"/>
                <a:gd name="connsiteY75" fmla="*/ 1538217 h 6083134"/>
                <a:gd name="connsiteX76" fmla="*/ 4160360 w 9144000"/>
                <a:gd name="connsiteY76" fmla="*/ 1520401 h 6083134"/>
                <a:gd name="connsiteX77" fmla="*/ 4163861 w 9144000"/>
                <a:gd name="connsiteY77" fmla="*/ 1497042 h 6083134"/>
                <a:gd name="connsiteX78" fmla="*/ 4139354 w 9144000"/>
                <a:gd name="connsiteY78" fmla="*/ 1452700 h 6083134"/>
                <a:gd name="connsiteX79" fmla="*/ 4072836 w 9144000"/>
                <a:gd name="connsiteY79" fmla="*/ 1392521 h 6083134"/>
                <a:gd name="connsiteX80" fmla="*/ 3852275 w 9144000"/>
                <a:gd name="connsiteY80" fmla="*/ 1259494 h 6083134"/>
                <a:gd name="connsiteX81" fmla="*/ 3558194 w 9144000"/>
                <a:gd name="connsiteY81" fmla="*/ 1132802 h 6083134"/>
                <a:gd name="connsiteX82" fmla="*/ 3232605 w 9144000"/>
                <a:gd name="connsiteY82" fmla="*/ 1018779 h 6083134"/>
                <a:gd name="connsiteX83" fmla="*/ 2528911 w 9144000"/>
                <a:gd name="connsiteY83" fmla="*/ 825574 h 6083134"/>
                <a:gd name="connsiteX84" fmla="*/ 1030499 w 9144000"/>
                <a:gd name="connsiteY84" fmla="*/ 515179 h 6083134"/>
                <a:gd name="connsiteX85" fmla="*/ 0 w 9144000"/>
                <a:gd name="connsiteY85" fmla="*/ 348488 h 6083134"/>
                <a:gd name="connsiteX86" fmla="*/ 0 w 9144000"/>
                <a:gd name="connsiteY86" fmla="*/ 0 h 6083134"/>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25410 w 9144000"/>
                <a:gd name="connsiteY29" fmla="*/ 3372084 h 6083134"/>
                <a:gd name="connsiteX30" fmla="*/ 2525410 w 9144000"/>
                <a:gd name="connsiteY30" fmla="*/ 3380398 h 6083134"/>
                <a:gd name="connsiteX31" fmla="*/ 2525410 w 9144000"/>
                <a:gd name="connsiteY31" fmla="*/ 3384753 h 6083134"/>
                <a:gd name="connsiteX32" fmla="*/ 2525410 w 9144000"/>
                <a:gd name="connsiteY32" fmla="*/ 3394255 h 6083134"/>
                <a:gd name="connsiteX33" fmla="*/ 2528911 w 9144000"/>
                <a:gd name="connsiteY33" fmla="*/ 3399797 h 6083134"/>
                <a:gd name="connsiteX34" fmla="*/ 2563921 w 9144000"/>
                <a:gd name="connsiteY34" fmla="*/ 3470270 h 6083134"/>
                <a:gd name="connsiteX35" fmla="*/ 2640942 w 9144000"/>
                <a:gd name="connsiteY35" fmla="*/ 3558954 h 6083134"/>
                <a:gd name="connsiteX36" fmla="*/ 2977035 w 9144000"/>
                <a:gd name="connsiteY36" fmla="*/ 3787000 h 6083134"/>
                <a:gd name="connsiteX37" fmla="*/ 3491676 w 9144000"/>
                <a:gd name="connsiteY37" fmla="*/ 4018213 h 6083134"/>
                <a:gd name="connsiteX38" fmla="*/ 4104345 w 9144000"/>
                <a:gd name="connsiteY38" fmla="*/ 4230422 h 6083134"/>
                <a:gd name="connsiteX39" fmla="*/ 4769528 w 9144000"/>
                <a:gd name="connsiteY39" fmla="*/ 4414126 h 6083134"/>
                <a:gd name="connsiteX40" fmla="*/ 6183917 w 9144000"/>
                <a:gd name="connsiteY40" fmla="*/ 4727688 h 6083134"/>
                <a:gd name="connsiteX41" fmla="*/ 7661324 w 9144000"/>
                <a:gd name="connsiteY41" fmla="*/ 4977905 h 6083134"/>
                <a:gd name="connsiteX42" fmla="*/ 9144000 w 9144000"/>
                <a:gd name="connsiteY42" fmla="*/ 5180860 h 6083134"/>
                <a:gd name="connsiteX43" fmla="*/ 9144000 w 9144000"/>
                <a:gd name="connsiteY43" fmla="*/ 6083134 h 6083134"/>
                <a:gd name="connsiteX44" fmla="*/ 4375201 w 9144000"/>
                <a:gd name="connsiteY44" fmla="*/ 6083134 h 6083134"/>
                <a:gd name="connsiteX45" fmla="*/ 3764751 w 9144000"/>
                <a:gd name="connsiteY45" fmla="*/ 5874251 h 6083134"/>
                <a:gd name="connsiteX46" fmla="*/ 3001541 w 9144000"/>
                <a:gd name="connsiteY46" fmla="*/ 5582860 h 6083134"/>
                <a:gd name="connsiteX47" fmla="*/ 2252335 w 9144000"/>
                <a:gd name="connsiteY47" fmla="*/ 5234456 h 6083134"/>
                <a:gd name="connsiteX48" fmla="*/ 1524135 w 9144000"/>
                <a:gd name="connsiteY48" fmla="*/ 4797369 h 6083134"/>
                <a:gd name="connsiteX49" fmla="*/ 1181040 w 9144000"/>
                <a:gd name="connsiteY49" fmla="*/ 4521814 h 6083134"/>
                <a:gd name="connsiteX50" fmla="*/ 879957 w 9144000"/>
                <a:gd name="connsiteY50" fmla="*/ 4186080 h 6083134"/>
                <a:gd name="connsiteX51" fmla="*/ 673400 w 9144000"/>
                <a:gd name="connsiteY51" fmla="*/ 3774331 h 6083134"/>
                <a:gd name="connsiteX52" fmla="*/ 641892 w 9144000"/>
                <a:gd name="connsiteY52" fmla="*/ 3315072 h 6083134"/>
                <a:gd name="connsiteX53" fmla="*/ 645393 w 9144000"/>
                <a:gd name="connsiteY53" fmla="*/ 3286567 h 6083134"/>
                <a:gd name="connsiteX54" fmla="*/ 648456 w 9144000"/>
                <a:gd name="connsiteY54" fmla="*/ 3269938 h 6083134"/>
                <a:gd name="connsiteX55" fmla="*/ 652395 w 9144000"/>
                <a:gd name="connsiteY55" fmla="*/ 3254894 h 6083134"/>
                <a:gd name="connsiteX56" fmla="*/ 655458 w 9144000"/>
                <a:gd name="connsiteY56" fmla="*/ 3246579 h 6083134"/>
                <a:gd name="connsiteX57" fmla="*/ 655896 w 9144000"/>
                <a:gd name="connsiteY57" fmla="*/ 3238265 h 6083134"/>
                <a:gd name="connsiteX58" fmla="*/ 655896 w 9144000"/>
                <a:gd name="connsiteY58" fmla="*/ 3235890 h 6083134"/>
                <a:gd name="connsiteX59" fmla="*/ 658959 w 9144000"/>
                <a:gd name="connsiteY59" fmla="*/ 3230347 h 6083134"/>
                <a:gd name="connsiteX60" fmla="*/ 666398 w 9144000"/>
                <a:gd name="connsiteY60" fmla="*/ 3207384 h 6083134"/>
                <a:gd name="connsiteX61" fmla="*/ 694406 w 9144000"/>
                <a:gd name="connsiteY61" fmla="*/ 3115533 h 6083134"/>
                <a:gd name="connsiteX62" fmla="*/ 778429 w 9144000"/>
                <a:gd name="connsiteY62" fmla="*/ 2925494 h 6083134"/>
                <a:gd name="connsiteX63" fmla="*/ 1062007 w 9144000"/>
                <a:gd name="connsiteY63" fmla="*/ 2548585 h 6083134"/>
                <a:gd name="connsiteX64" fmla="*/ 1506630 w 9144000"/>
                <a:gd name="connsiteY64" fmla="*/ 2222354 h 6083134"/>
                <a:gd name="connsiteX65" fmla="*/ 2031774 w 9144000"/>
                <a:gd name="connsiteY65" fmla="*/ 2016479 h 6083134"/>
                <a:gd name="connsiteX66" fmla="*/ 2532412 w 9144000"/>
                <a:gd name="connsiteY66" fmla="*/ 1905623 h 6083134"/>
                <a:gd name="connsiteX67" fmla="*/ 2984036 w 9144000"/>
                <a:gd name="connsiteY67" fmla="*/ 1851779 h 6083134"/>
                <a:gd name="connsiteX68" fmla="*/ 3386647 w 9144000"/>
                <a:gd name="connsiteY68" fmla="*/ 1816939 h 6083134"/>
                <a:gd name="connsiteX69" fmla="*/ 3726241 w 9144000"/>
                <a:gd name="connsiteY69" fmla="*/ 1782099 h 6083134"/>
                <a:gd name="connsiteX70" fmla="*/ 3967807 w 9144000"/>
                <a:gd name="connsiteY70" fmla="*/ 1740924 h 6083134"/>
                <a:gd name="connsiteX71" fmla="*/ 4030824 w 9144000"/>
                <a:gd name="connsiteY71" fmla="*/ 1725087 h 6083134"/>
                <a:gd name="connsiteX72" fmla="*/ 4072836 w 9144000"/>
                <a:gd name="connsiteY72" fmla="*/ 1709251 h 6083134"/>
                <a:gd name="connsiteX73" fmla="*/ 4111347 w 9144000"/>
                <a:gd name="connsiteY73" fmla="*/ 1680745 h 6083134"/>
                <a:gd name="connsiteX74" fmla="*/ 4142855 w 9144000"/>
                <a:gd name="connsiteY74" fmla="*/ 1623734 h 6083134"/>
                <a:gd name="connsiteX75" fmla="*/ 4160360 w 9144000"/>
                <a:gd name="connsiteY75" fmla="*/ 1538217 h 6083134"/>
                <a:gd name="connsiteX76" fmla="*/ 4163861 w 9144000"/>
                <a:gd name="connsiteY76" fmla="*/ 1497042 h 6083134"/>
                <a:gd name="connsiteX77" fmla="*/ 4139354 w 9144000"/>
                <a:gd name="connsiteY77" fmla="*/ 1452700 h 6083134"/>
                <a:gd name="connsiteX78" fmla="*/ 4072836 w 9144000"/>
                <a:gd name="connsiteY78" fmla="*/ 1392521 h 6083134"/>
                <a:gd name="connsiteX79" fmla="*/ 3852275 w 9144000"/>
                <a:gd name="connsiteY79" fmla="*/ 1259494 h 6083134"/>
                <a:gd name="connsiteX80" fmla="*/ 3558194 w 9144000"/>
                <a:gd name="connsiteY80" fmla="*/ 1132802 h 6083134"/>
                <a:gd name="connsiteX81" fmla="*/ 3232605 w 9144000"/>
                <a:gd name="connsiteY81" fmla="*/ 1018779 h 6083134"/>
                <a:gd name="connsiteX82" fmla="*/ 2528911 w 9144000"/>
                <a:gd name="connsiteY82" fmla="*/ 825574 h 6083134"/>
                <a:gd name="connsiteX83" fmla="*/ 1030499 w 9144000"/>
                <a:gd name="connsiteY83" fmla="*/ 515179 h 6083134"/>
                <a:gd name="connsiteX84" fmla="*/ 0 w 9144000"/>
                <a:gd name="connsiteY84" fmla="*/ 348488 h 6083134"/>
                <a:gd name="connsiteX85" fmla="*/ 0 w 9144000"/>
                <a:gd name="connsiteY85" fmla="*/ 0 h 6083134"/>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25410 w 9144000"/>
                <a:gd name="connsiteY29" fmla="*/ 3372084 h 6083134"/>
                <a:gd name="connsiteX30" fmla="*/ 2525410 w 9144000"/>
                <a:gd name="connsiteY30" fmla="*/ 3380398 h 6083134"/>
                <a:gd name="connsiteX31" fmla="*/ 2525410 w 9144000"/>
                <a:gd name="connsiteY31" fmla="*/ 3384753 h 6083134"/>
                <a:gd name="connsiteX32" fmla="*/ 2525410 w 9144000"/>
                <a:gd name="connsiteY32" fmla="*/ 3394255 h 6083134"/>
                <a:gd name="connsiteX33" fmla="*/ 2528911 w 9144000"/>
                <a:gd name="connsiteY33" fmla="*/ 3399797 h 6083134"/>
                <a:gd name="connsiteX34" fmla="*/ 2563921 w 9144000"/>
                <a:gd name="connsiteY34" fmla="*/ 3470270 h 6083134"/>
                <a:gd name="connsiteX35" fmla="*/ 2640942 w 9144000"/>
                <a:gd name="connsiteY35" fmla="*/ 3558954 h 6083134"/>
                <a:gd name="connsiteX36" fmla="*/ 2977035 w 9144000"/>
                <a:gd name="connsiteY36" fmla="*/ 3787000 h 6083134"/>
                <a:gd name="connsiteX37" fmla="*/ 3491676 w 9144000"/>
                <a:gd name="connsiteY37" fmla="*/ 4018213 h 6083134"/>
                <a:gd name="connsiteX38" fmla="*/ 4104345 w 9144000"/>
                <a:gd name="connsiteY38" fmla="*/ 4230422 h 6083134"/>
                <a:gd name="connsiteX39" fmla="*/ 4769528 w 9144000"/>
                <a:gd name="connsiteY39" fmla="*/ 4414126 h 6083134"/>
                <a:gd name="connsiteX40" fmla="*/ 6183917 w 9144000"/>
                <a:gd name="connsiteY40" fmla="*/ 4727688 h 6083134"/>
                <a:gd name="connsiteX41" fmla="*/ 7661324 w 9144000"/>
                <a:gd name="connsiteY41" fmla="*/ 4977905 h 6083134"/>
                <a:gd name="connsiteX42" fmla="*/ 9144000 w 9144000"/>
                <a:gd name="connsiteY42" fmla="*/ 5180860 h 6083134"/>
                <a:gd name="connsiteX43" fmla="*/ 9144000 w 9144000"/>
                <a:gd name="connsiteY43" fmla="*/ 6083134 h 6083134"/>
                <a:gd name="connsiteX44" fmla="*/ 4375201 w 9144000"/>
                <a:gd name="connsiteY44" fmla="*/ 6083134 h 6083134"/>
                <a:gd name="connsiteX45" fmla="*/ 3764751 w 9144000"/>
                <a:gd name="connsiteY45" fmla="*/ 5874251 h 6083134"/>
                <a:gd name="connsiteX46" fmla="*/ 3001541 w 9144000"/>
                <a:gd name="connsiteY46" fmla="*/ 5582860 h 6083134"/>
                <a:gd name="connsiteX47" fmla="*/ 2252335 w 9144000"/>
                <a:gd name="connsiteY47" fmla="*/ 5234456 h 6083134"/>
                <a:gd name="connsiteX48" fmla="*/ 1524135 w 9144000"/>
                <a:gd name="connsiteY48" fmla="*/ 4797369 h 6083134"/>
                <a:gd name="connsiteX49" fmla="*/ 1181040 w 9144000"/>
                <a:gd name="connsiteY49" fmla="*/ 4521814 h 6083134"/>
                <a:gd name="connsiteX50" fmla="*/ 879957 w 9144000"/>
                <a:gd name="connsiteY50" fmla="*/ 4186080 h 6083134"/>
                <a:gd name="connsiteX51" fmla="*/ 673400 w 9144000"/>
                <a:gd name="connsiteY51" fmla="*/ 3774331 h 6083134"/>
                <a:gd name="connsiteX52" fmla="*/ 641892 w 9144000"/>
                <a:gd name="connsiteY52" fmla="*/ 3315072 h 6083134"/>
                <a:gd name="connsiteX53" fmla="*/ 645393 w 9144000"/>
                <a:gd name="connsiteY53" fmla="*/ 3286567 h 6083134"/>
                <a:gd name="connsiteX54" fmla="*/ 648456 w 9144000"/>
                <a:gd name="connsiteY54" fmla="*/ 3269938 h 6083134"/>
                <a:gd name="connsiteX55" fmla="*/ 652395 w 9144000"/>
                <a:gd name="connsiteY55" fmla="*/ 3254894 h 6083134"/>
                <a:gd name="connsiteX56" fmla="*/ 655458 w 9144000"/>
                <a:gd name="connsiteY56" fmla="*/ 3246579 h 6083134"/>
                <a:gd name="connsiteX57" fmla="*/ 655896 w 9144000"/>
                <a:gd name="connsiteY57" fmla="*/ 3238265 h 6083134"/>
                <a:gd name="connsiteX58" fmla="*/ 655896 w 9144000"/>
                <a:gd name="connsiteY58" fmla="*/ 3235890 h 6083134"/>
                <a:gd name="connsiteX59" fmla="*/ 658959 w 9144000"/>
                <a:gd name="connsiteY59" fmla="*/ 3230347 h 6083134"/>
                <a:gd name="connsiteX60" fmla="*/ 666398 w 9144000"/>
                <a:gd name="connsiteY60" fmla="*/ 3207384 h 6083134"/>
                <a:gd name="connsiteX61" fmla="*/ 694406 w 9144000"/>
                <a:gd name="connsiteY61" fmla="*/ 3115533 h 6083134"/>
                <a:gd name="connsiteX62" fmla="*/ 778429 w 9144000"/>
                <a:gd name="connsiteY62" fmla="*/ 2925494 h 6083134"/>
                <a:gd name="connsiteX63" fmla="*/ 1062007 w 9144000"/>
                <a:gd name="connsiteY63" fmla="*/ 2548585 h 6083134"/>
                <a:gd name="connsiteX64" fmla="*/ 1506630 w 9144000"/>
                <a:gd name="connsiteY64" fmla="*/ 2222354 h 6083134"/>
                <a:gd name="connsiteX65" fmla="*/ 2031774 w 9144000"/>
                <a:gd name="connsiteY65" fmla="*/ 2016479 h 6083134"/>
                <a:gd name="connsiteX66" fmla="*/ 2532412 w 9144000"/>
                <a:gd name="connsiteY66" fmla="*/ 1905623 h 6083134"/>
                <a:gd name="connsiteX67" fmla="*/ 2984036 w 9144000"/>
                <a:gd name="connsiteY67" fmla="*/ 1851779 h 6083134"/>
                <a:gd name="connsiteX68" fmla="*/ 3386647 w 9144000"/>
                <a:gd name="connsiteY68" fmla="*/ 1816939 h 6083134"/>
                <a:gd name="connsiteX69" fmla="*/ 3726241 w 9144000"/>
                <a:gd name="connsiteY69" fmla="*/ 1782099 h 6083134"/>
                <a:gd name="connsiteX70" fmla="*/ 3967807 w 9144000"/>
                <a:gd name="connsiteY70" fmla="*/ 1740924 h 6083134"/>
                <a:gd name="connsiteX71" fmla="*/ 4030824 w 9144000"/>
                <a:gd name="connsiteY71" fmla="*/ 1725087 h 6083134"/>
                <a:gd name="connsiteX72" fmla="*/ 4072836 w 9144000"/>
                <a:gd name="connsiteY72" fmla="*/ 1709251 h 6083134"/>
                <a:gd name="connsiteX73" fmla="*/ 4111347 w 9144000"/>
                <a:gd name="connsiteY73" fmla="*/ 1680745 h 6083134"/>
                <a:gd name="connsiteX74" fmla="*/ 4142855 w 9144000"/>
                <a:gd name="connsiteY74" fmla="*/ 1623734 h 6083134"/>
                <a:gd name="connsiteX75" fmla="*/ 4163861 w 9144000"/>
                <a:gd name="connsiteY75" fmla="*/ 1497042 h 6083134"/>
                <a:gd name="connsiteX76" fmla="*/ 4139354 w 9144000"/>
                <a:gd name="connsiteY76" fmla="*/ 1452700 h 6083134"/>
                <a:gd name="connsiteX77" fmla="*/ 4072836 w 9144000"/>
                <a:gd name="connsiteY77" fmla="*/ 1392521 h 6083134"/>
                <a:gd name="connsiteX78" fmla="*/ 3852275 w 9144000"/>
                <a:gd name="connsiteY78" fmla="*/ 1259494 h 6083134"/>
                <a:gd name="connsiteX79" fmla="*/ 3558194 w 9144000"/>
                <a:gd name="connsiteY79" fmla="*/ 1132802 h 6083134"/>
                <a:gd name="connsiteX80" fmla="*/ 3232605 w 9144000"/>
                <a:gd name="connsiteY80" fmla="*/ 1018779 h 6083134"/>
                <a:gd name="connsiteX81" fmla="*/ 2528911 w 9144000"/>
                <a:gd name="connsiteY81" fmla="*/ 825574 h 6083134"/>
                <a:gd name="connsiteX82" fmla="*/ 1030499 w 9144000"/>
                <a:gd name="connsiteY82" fmla="*/ 515179 h 6083134"/>
                <a:gd name="connsiteX83" fmla="*/ 0 w 9144000"/>
                <a:gd name="connsiteY83" fmla="*/ 348488 h 6083134"/>
                <a:gd name="connsiteX84" fmla="*/ 0 w 9144000"/>
                <a:gd name="connsiteY84" fmla="*/ 0 h 6083134"/>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25410 w 9144000"/>
                <a:gd name="connsiteY29" fmla="*/ 3372084 h 6083134"/>
                <a:gd name="connsiteX30" fmla="*/ 2525410 w 9144000"/>
                <a:gd name="connsiteY30" fmla="*/ 3380398 h 6083134"/>
                <a:gd name="connsiteX31" fmla="*/ 2525410 w 9144000"/>
                <a:gd name="connsiteY31" fmla="*/ 3384753 h 6083134"/>
                <a:gd name="connsiteX32" fmla="*/ 2525410 w 9144000"/>
                <a:gd name="connsiteY32" fmla="*/ 3394255 h 6083134"/>
                <a:gd name="connsiteX33" fmla="*/ 2528911 w 9144000"/>
                <a:gd name="connsiteY33" fmla="*/ 3399797 h 6083134"/>
                <a:gd name="connsiteX34" fmla="*/ 2563921 w 9144000"/>
                <a:gd name="connsiteY34" fmla="*/ 3470270 h 6083134"/>
                <a:gd name="connsiteX35" fmla="*/ 2640942 w 9144000"/>
                <a:gd name="connsiteY35" fmla="*/ 3558954 h 6083134"/>
                <a:gd name="connsiteX36" fmla="*/ 2977035 w 9144000"/>
                <a:gd name="connsiteY36" fmla="*/ 3787000 h 6083134"/>
                <a:gd name="connsiteX37" fmla="*/ 3491676 w 9144000"/>
                <a:gd name="connsiteY37" fmla="*/ 4018213 h 6083134"/>
                <a:gd name="connsiteX38" fmla="*/ 4104345 w 9144000"/>
                <a:gd name="connsiteY38" fmla="*/ 4230422 h 6083134"/>
                <a:gd name="connsiteX39" fmla="*/ 4769528 w 9144000"/>
                <a:gd name="connsiteY39" fmla="*/ 4414126 h 6083134"/>
                <a:gd name="connsiteX40" fmla="*/ 6183917 w 9144000"/>
                <a:gd name="connsiteY40" fmla="*/ 4727688 h 6083134"/>
                <a:gd name="connsiteX41" fmla="*/ 7661324 w 9144000"/>
                <a:gd name="connsiteY41" fmla="*/ 4977905 h 6083134"/>
                <a:gd name="connsiteX42" fmla="*/ 9144000 w 9144000"/>
                <a:gd name="connsiteY42" fmla="*/ 5180860 h 6083134"/>
                <a:gd name="connsiteX43" fmla="*/ 9144000 w 9144000"/>
                <a:gd name="connsiteY43" fmla="*/ 6083134 h 6083134"/>
                <a:gd name="connsiteX44" fmla="*/ 4375201 w 9144000"/>
                <a:gd name="connsiteY44" fmla="*/ 6083134 h 6083134"/>
                <a:gd name="connsiteX45" fmla="*/ 3764751 w 9144000"/>
                <a:gd name="connsiteY45" fmla="*/ 5874251 h 6083134"/>
                <a:gd name="connsiteX46" fmla="*/ 3001541 w 9144000"/>
                <a:gd name="connsiteY46" fmla="*/ 5582860 h 6083134"/>
                <a:gd name="connsiteX47" fmla="*/ 2252335 w 9144000"/>
                <a:gd name="connsiteY47" fmla="*/ 5234456 h 6083134"/>
                <a:gd name="connsiteX48" fmla="*/ 1524135 w 9144000"/>
                <a:gd name="connsiteY48" fmla="*/ 4797369 h 6083134"/>
                <a:gd name="connsiteX49" fmla="*/ 1181040 w 9144000"/>
                <a:gd name="connsiteY49" fmla="*/ 4521814 h 6083134"/>
                <a:gd name="connsiteX50" fmla="*/ 879957 w 9144000"/>
                <a:gd name="connsiteY50" fmla="*/ 4186080 h 6083134"/>
                <a:gd name="connsiteX51" fmla="*/ 673400 w 9144000"/>
                <a:gd name="connsiteY51" fmla="*/ 3774331 h 6083134"/>
                <a:gd name="connsiteX52" fmla="*/ 641892 w 9144000"/>
                <a:gd name="connsiteY52" fmla="*/ 3315072 h 6083134"/>
                <a:gd name="connsiteX53" fmla="*/ 645393 w 9144000"/>
                <a:gd name="connsiteY53" fmla="*/ 3286567 h 6083134"/>
                <a:gd name="connsiteX54" fmla="*/ 648456 w 9144000"/>
                <a:gd name="connsiteY54" fmla="*/ 3269938 h 6083134"/>
                <a:gd name="connsiteX55" fmla="*/ 652395 w 9144000"/>
                <a:gd name="connsiteY55" fmla="*/ 3254894 h 6083134"/>
                <a:gd name="connsiteX56" fmla="*/ 655458 w 9144000"/>
                <a:gd name="connsiteY56" fmla="*/ 3246579 h 6083134"/>
                <a:gd name="connsiteX57" fmla="*/ 655896 w 9144000"/>
                <a:gd name="connsiteY57" fmla="*/ 3238265 h 6083134"/>
                <a:gd name="connsiteX58" fmla="*/ 655896 w 9144000"/>
                <a:gd name="connsiteY58" fmla="*/ 3235890 h 6083134"/>
                <a:gd name="connsiteX59" fmla="*/ 658959 w 9144000"/>
                <a:gd name="connsiteY59" fmla="*/ 3230347 h 6083134"/>
                <a:gd name="connsiteX60" fmla="*/ 666398 w 9144000"/>
                <a:gd name="connsiteY60" fmla="*/ 3207384 h 6083134"/>
                <a:gd name="connsiteX61" fmla="*/ 694406 w 9144000"/>
                <a:gd name="connsiteY61" fmla="*/ 3115533 h 6083134"/>
                <a:gd name="connsiteX62" fmla="*/ 778429 w 9144000"/>
                <a:gd name="connsiteY62" fmla="*/ 2925494 h 6083134"/>
                <a:gd name="connsiteX63" fmla="*/ 1062007 w 9144000"/>
                <a:gd name="connsiteY63" fmla="*/ 2548585 h 6083134"/>
                <a:gd name="connsiteX64" fmla="*/ 1506630 w 9144000"/>
                <a:gd name="connsiteY64" fmla="*/ 2222354 h 6083134"/>
                <a:gd name="connsiteX65" fmla="*/ 2031774 w 9144000"/>
                <a:gd name="connsiteY65" fmla="*/ 2016479 h 6083134"/>
                <a:gd name="connsiteX66" fmla="*/ 2532412 w 9144000"/>
                <a:gd name="connsiteY66" fmla="*/ 1905623 h 6083134"/>
                <a:gd name="connsiteX67" fmla="*/ 2984036 w 9144000"/>
                <a:gd name="connsiteY67" fmla="*/ 1851779 h 6083134"/>
                <a:gd name="connsiteX68" fmla="*/ 3386647 w 9144000"/>
                <a:gd name="connsiteY68" fmla="*/ 1816939 h 6083134"/>
                <a:gd name="connsiteX69" fmla="*/ 3726241 w 9144000"/>
                <a:gd name="connsiteY69" fmla="*/ 1782099 h 6083134"/>
                <a:gd name="connsiteX70" fmla="*/ 3967807 w 9144000"/>
                <a:gd name="connsiteY70" fmla="*/ 1740924 h 6083134"/>
                <a:gd name="connsiteX71" fmla="*/ 4030824 w 9144000"/>
                <a:gd name="connsiteY71" fmla="*/ 1725087 h 6083134"/>
                <a:gd name="connsiteX72" fmla="*/ 4072836 w 9144000"/>
                <a:gd name="connsiteY72" fmla="*/ 1709251 h 6083134"/>
                <a:gd name="connsiteX73" fmla="*/ 4111347 w 9144000"/>
                <a:gd name="connsiteY73" fmla="*/ 1680745 h 6083134"/>
                <a:gd name="connsiteX74" fmla="*/ 4142855 w 9144000"/>
                <a:gd name="connsiteY74" fmla="*/ 1623734 h 6083134"/>
                <a:gd name="connsiteX75" fmla="*/ 4163861 w 9144000"/>
                <a:gd name="connsiteY75" fmla="*/ 1497042 h 6083134"/>
                <a:gd name="connsiteX76" fmla="*/ 4139354 w 9144000"/>
                <a:gd name="connsiteY76" fmla="*/ 1452700 h 6083134"/>
                <a:gd name="connsiteX77" fmla="*/ 4072836 w 9144000"/>
                <a:gd name="connsiteY77" fmla="*/ 1392521 h 6083134"/>
                <a:gd name="connsiteX78" fmla="*/ 3852275 w 9144000"/>
                <a:gd name="connsiteY78" fmla="*/ 1259494 h 6083134"/>
                <a:gd name="connsiteX79" fmla="*/ 3558194 w 9144000"/>
                <a:gd name="connsiteY79" fmla="*/ 1132802 h 6083134"/>
                <a:gd name="connsiteX80" fmla="*/ 3232605 w 9144000"/>
                <a:gd name="connsiteY80" fmla="*/ 1018779 h 6083134"/>
                <a:gd name="connsiteX81" fmla="*/ 2528911 w 9144000"/>
                <a:gd name="connsiteY81" fmla="*/ 825574 h 6083134"/>
                <a:gd name="connsiteX82" fmla="*/ 1030499 w 9144000"/>
                <a:gd name="connsiteY82" fmla="*/ 515179 h 6083134"/>
                <a:gd name="connsiteX83" fmla="*/ 0 w 9144000"/>
                <a:gd name="connsiteY83" fmla="*/ 348488 h 6083134"/>
                <a:gd name="connsiteX84" fmla="*/ 0 w 9144000"/>
                <a:gd name="connsiteY84" fmla="*/ 0 h 6083134"/>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25410 w 9144000"/>
                <a:gd name="connsiteY29" fmla="*/ 3372084 h 6083134"/>
                <a:gd name="connsiteX30" fmla="*/ 2525410 w 9144000"/>
                <a:gd name="connsiteY30" fmla="*/ 3380398 h 6083134"/>
                <a:gd name="connsiteX31" fmla="*/ 2525410 w 9144000"/>
                <a:gd name="connsiteY31" fmla="*/ 3384753 h 6083134"/>
                <a:gd name="connsiteX32" fmla="*/ 2525410 w 9144000"/>
                <a:gd name="connsiteY32" fmla="*/ 3394255 h 6083134"/>
                <a:gd name="connsiteX33" fmla="*/ 2528911 w 9144000"/>
                <a:gd name="connsiteY33" fmla="*/ 3399797 h 6083134"/>
                <a:gd name="connsiteX34" fmla="*/ 2563921 w 9144000"/>
                <a:gd name="connsiteY34" fmla="*/ 3470270 h 6083134"/>
                <a:gd name="connsiteX35" fmla="*/ 2640942 w 9144000"/>
                <a:gd name="connsiteY35" fmla="*/ 3558954 h 6083134"/>
                <a:gd name="connsiteX36" fmla="*/ 2977035 w 9144000"/>
                <a:gd name="connsiteY36" fmla="*/ 3787000 h 6083134"/>
                <a:gd name="connsiteX37" fmla="*/ 3491676 w 9144000"/>
                <a:gd name="connsiteY37" fmla="*/ 4018213 h 6083134"/>
                <a:gd name="connsiteX38" fmla="*/ 4104345 w 9144000"/>
                <a:gd name="connsiteY38" fmla="*/ 4230422 h 6083134"/>
                <a:gd name="connsiteX39" fmla="*/ 4769528 w 9144000"/>
                <a:gd name="connsiteY39" fmla="*/ 4414126 h 6083134"/>
                <a:gd name="connsiteX40" fmla="*/ 6183917 w 9144000"/>
                <a:gd name="connsiteY40" fmla="*/ 4727688 h 6083134"/>
                <a:gd name="connsiteX41" fmla="*/ 7661324 w 9144000"/>
                <a:gd name="connsiteY41" fmla="*/ 4977905 h 6083134"/>
                <a:gd name="connsiteX42" fmla="*/ 9144000 w 9144000"/>
                <a:gd name="connsiteY42" fmla="*/ 5180860 h 6083134"/>
                <a:gd name="connsiteX43" fmla="*/ 9144000 w 9144000"/>
                <a:gd name="connsiteY43" fmla="*/ 6083134 h 6083134"/>
                <a:gd name="connsiteX44" fmla="*/ 4375201 w 9144000"/>
                <a:gd name="connsiteY44" fmla="*/ 6083134 h 6083134"/>
                <a:gd name="connsiteX45" fmla="*/ 3764751 w 9144000"/>
                <a:gd name="connsiteY45" fmla="*/ 5874251 h 6083134"/>
                <a:gd name="connsiteX46" fmla="*/ 3001541 w 9144000"/>
                <a:gd name="connsiteY46" fmla="*/ 5582860 h 6083134"/>
                <a:gd name="connsiteX47" fmla="*/ 2252335 w 9144000"/>
                <a:gd name="connsiteY47" fmla="*/ 5234456 h 6083134"/>
                <a:gd name="connsiteX48" fmla="*/ 1524135 w 9144000"/>
                <a:gd name="connsiteY48" fmla="*/ 4797369 h 6083134"/>
                <a:gd name="connsiteX49" fmla="*/ 1181040 w 9144000"/>
                <a:gd name="connsiteY49" fmla="*/ 4521814 h 6083134"/>
                <a:gd name="connsiteX50" fmla="*/ 879957 w 9144000"/>
                <a:gd name="connsiteY50" fmla="*/ 4186080 h 6083134"/>
                <a:gd name="connsiteX51" fmla="*/ 673400 w 9144000"/>
                <a:gd name="connsiteY51" fmla="*/ 3774331 h 6083134"/>
                <a:gd name="connsiteX52" fmla="*/ 641892 w 9144000"/>
                <a:gd name="connsiteY52" fmla="*/ 3315072 h 6083134"/>
                <a:gd name="connsiteX53" fmla="*/ 645393 w 9144000"/>
                <a:gd name="connsiteY53" fmla="*/ 3286567 h 6083134"/>
                <a:gd name="connsiteX54" fmla="*/ 648456 w 9144000"/>
                <a:gd name="connsiteY54" fmla="*/ 3269938 h 6083134"/>
                <a:gd name="connsiteX55" fmla="*/ 652395 w 9144000"/>
                <a:gd name="connsiteY55" fmla="*/ 3254894 h 6083134"/>
                <a:gd name="connsiteX56" fmla="*/ 655458 w 9144000"/>
                <a:gd name="connsiteY56" fmla="*/ 3246579 h 6083134"/>
                <a:gd name="connsiteX57" fmla="*/ 655896 w 9144000"/>
                <a:gd name="connsiteY57" fmla="*/ 3238265 h 6083134"/>
                <a:gd name="connsiteX58" fmla="*/ 655896 w 9144000"/>
                <a:gd name="connsiteY58" fmla="*/ 3235890 h 6083134"/>
                <a:gd name="connsiteX59" fmla="*/ 658959 w 9144000"/>
                <a:gd name="connsiteY59" fmla="*/ 3230347 h 6083134"/>
                <a:gd name="connsiteX60" fmla="*/ 666398 w 9144000"/>
                <a:gd name="connsiteY60" fmla="*/ 3207384 h 6083134"/>
                <a:gd name="connsiteX61" fmla="*/ 694406 w 9144000"/>
                <a:gd name="connsiteY61" fmla="*/ 3115533 h 6083134"/>
                <a:gd name="connsiteX62" fmla="*/ 778429 w 9144000"/>
                <a:gd name="connsiteY62" fmla="*/ 2925494 h 6083134"/>
                <a:gd name="connsiteX63" fmla="*/ 1062007 w 9144000"/>
                <a:gd name="connsiteY63" fmla="*/ 2548585 h 6083134"/>
                <a:gd name="connsiteX64" fmla="*/ 1506630 w 9144000"/>
                <a:gd name="connsiteY64" fmla="*/ 2222354 h 6083134"/>
                <a:gd name="connsiteX65" fmla="*/ 2031774 w 9144000"/>
                <a:gd name="connsiteY65" fmla="*/ 2016479 h 6083134"/>
                <a:gd name="connsiteX66" fmla="*/ 2532412 w 9144000"/>
                <a:gd name="connsiteY66" fmla="*/ 1905623 h 6083134"/>
                <a:gd name="connsiteX67" fmla="*/ 2984036 w 9144000"/>
                <a:gd name="connsiteY67" fmla="*/ 1851779 h 6083134"/>
                <a:gd name="connsiteX68" fmla="*/ 3386647 w 9144000"/>
                <a:gd name="connsiteY68" fmla="*/ 1816939 h 6083134"/>
                <a:gd name="connsiteX69" fmla="*/ 3726241 w 9144000"/>
                <a:gd name="connsiteY69" fmla="*/ 1782099 h 6083134"/>
                <a:gd name="connsiteX70" fmla="*/ 3967807 w 9144000"/>
                <a:gd name="connsiteY70" fmla="*/ 1740924 h 6083134"/>
                <a:gd name="connsiteX71" fmla="*/ 4030824 w 9144000"/>
                <a:gd name="connsiteY71" fmla="*/ 1725087 h 6083134"/>
                <a:gd name="connsiteX72" fmla="*/ 4072836 w 9144000"/>
                <a:gd name="connsiteY72" fmla="*/ 1709251 h 6083134"/>
                <a:gd name="connsiteX73" fmla="*/ 4111347 w 9144000"/>
                <a:gd name="connsiteY73" fmla="*/ 1680745 h 6083134"/>
                <a:gd name="connsiteX74" fmla="*/ 4142855 w 9144000"/>
                <a:gd name="connsiteY74" fmla="*/ 1623734 h 6083134"/>
                <a:gd name="connsiteX75" fmla="*/ 4139354 w 9144000"/>
                <a:gd name="connsiteY75" fmla="*/ 1452700 h 6083134"/>
                <a:gd name="connsiteX76" fmla="*/ 4072836 w 9144000"/>
                <a:gd name="connsiteY76" fmla="*/ 1392521 h 6083134"/>
                <a:gd name="connsiteX77" fmla="*/ 3852275 w 9144000"/>
                <a:gd name="connsiteY77" fmla="*/ 1259494 h 6083134"/>
                <a:gd name="connsiteX78" fmla="*/ 3558194 w 9144000"/>
                <a:gd name="connsiteY78" fmla="*/ 1132802 h 6083134"/>
                <a:gd name="connsiteX79" fmla="*/ 3232605 w 9144000"/>
                <a:gd name="connsiteY79" fmla="*/ 1018779 h 6083134"/>
                <a:gd name="connsiteX80" fmla="*/ 2528911 w 9144000"/>
                <a:gd name="connsiteY80" fmla="*/ 825574 h 6083134"/>
                <a:gd name="connsiteX81" fmla="*/ 1030499 w 9144000"/>
                <a:gd name="connsiteY81" fmla="*/ 515179 h 6083134"/>
                <a:gd name="connsiteX82" fmla="*/ 0 w 9144000"/>
                <a:gd name="connsiteY82" fmla="*/ 348488 h 6083134"/>
                <a:gd name="connsiteX83" fmla="*/ 0 w 9144000"/>
                <a:gd name="connsiteY83" fmla="*/ 0 h 6083134"/>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25410 w 9144000"/>
                <a:gd name="connsiteY29" fmla="*/ 3372084 h 6083134"/>
                <a:gd name="connsiteX30" fmla="*/ 2525410 w 9144000"/>
                <a:gd name="connsiteY30" fmla="*/ 3380398 h 6083134"/>
                <a:gd name="connsiteX31" fmla="*/ 2525410 w 9144000"/>
                <a:gd name="connsiteY31" fmla="*/ 3384753 h 6083134"/>
                <a:gd name="connsiteX32" fmla="*/ 2525410 w 9144000"/>
                <a:gd name="connsiteY32" fmla="*/ 3394255 h 6083134"/>
                <a:gd name="connsiteX33" fmla="*/ 2528911 w 9144000"/>
                <a:gd name="connsiteY33" fmla="*/ 3399797 h 6083134"/>
                <a:gd name="connsiteX34" fmla="*/ 2563921 w 9144000"/>
                <a:gd name="connsiteY34" fmla="*/ 3470270 h 6083134"/>
                <a:gd name="connsiteX35" fmla="*/ 2640942 w 9144000"/>
                <a:gd name="connsiteY35" fmla="*/ 3558954 h 6083134"/>
                <a:gd name="connsiteX36" fmla="*/ 2977035 w 9144000"/>
                <a:gd name="connsiteY36" fmla="*/ 3787000 h 6083134"/>
                <a:gd name="connsiteX37" fmla="*/ 3491676 w 9144000"/>
                <a:gd name="connsiteY37" fmla="*/ 4018213 h 6083134"/>
                <a:gd name="connsiteX38" fmla="*/ 4104345 w 9144000"/>
                <a:gd name="connsiteY38" fmla="*/ 4230422 h 6083134"/>
                <a:gd name="connsiteX39" fmla="*/ 4769528 w 9144000"/>
                <a:gd name="connsiteY39" fmla="*/ 4414126 h 6083134"/>
                <a:gd name="connsiteX40" fmla="*/ 6183917 w 9144000"/>
                <a:gd name="connsiteY40" fmla="*/ 4727688 h 6083134"/>
                <a:gd name="connsiteX41" fmla="*/ 7661324 w 9144000"/>
                <a:gd name="connsiteY41" fmla="*/ 4977905 h 6083134"/>
                <a:gd name="connsiteX42" fmla="*/ 9144000 w 9144000"/>
                <a:gd name="connsiteY42" fmla="*/ 5180860 h 6083134"/>
                <a:gd name="connsiteX43" fmla="*/ 9144000 w 9144000"/>
                <a:gd name="connsiteY43" fmla="*/ 6083134 h 6083134"/>
                <a:gd name="connsiteX44" fmla="*/ 4375201 w 9144000"/>
                <a:gd name="connsiteY44" fmla="*/ 6083134 h 6083134"/>
                <a:gd name="connsiteX45" fmla="*/ 3764751 w 9144000"/>
                <a:gd name="connsiteY45" fmla="*/ 5874251 h 6083134"/>
                <a:gd name="connsiteX46" fmla="*/ 3001541 w 9144000"/>
                <a:gd name="connsiteY46" fmla="*/ 5582860 h 6083134"/>
                <a:gd name="connsiteX47" fmla="*/ 2252335 w 9144000"/>
                <a:gd name="connsiteY47" fmla="*/ 5234456 h 6083134"/>
                <a:gd name="connsiteX48" fmla="*/ 1524135 w 9144000"/>
                <a:gd name="connsiteY48" fmla="*/ 4797369 h 6083134"/>
                <a:gd name="connsiteX49" fmla="*/ 1181040 w 9144000"/>
                <a:gd name="connsiteY49" fmla="*/ 4521814 h 6083134"/>
                <a:gd name="connsiteX50" fmla="*/ 879957 w 9144000"/>
                <a:gd name="connsiteY50" fmla="*/ 4186080 h 6083134"/>
                <a:gd name="connsiteX51" fmla="*/ 673400 w 9144000"/>
                <a:gd name="connsiteY51" fmla="*/ 3774331 h 6083134"/>
                <a:gd name="connsiteX52" fmla="*/ 641892 w 9144000"/>
                <a:gd name="connsiteY52" fmla="*/ 3315072 h 6083134"/>
                <a:gd name="connsiteX53" fmla="*/ 645393 w 9144000"/>
                <a:gd name="connsiteY53" fmla="*/ 3286567 h 6083134"/>
                <a:gd name="connsiteX54" fmla="*/ 648456 w 9144000"/>
                <a:gd name="connsiteY54" fmla="*/ 3269938 h 6083134"/>
                <a:gd name="connsiteX55" fmla="*/ 652395 w 9144000"/>
                <a:gd name="connsiteY55" fmla="*/ 3254894 h 6083134"/>
                <a:gd name="connsiteX56" fmla="*/ 655458 w 9144000"/>
                <a:gd name="connsiteY56" fmla="*/ 3246579 h 6083134"/>
                <a:gd name="connsiteX57" fmla="*/ 655896 w 9144000"/>
                <a:gd name="connsiteY57" fmla="*/ 3238265 h 6083134"/>
                <a:gd name="connsiteX58" fmla="*/ 655896 w 9144000"/>
                <a:gd name="connsiteY58" fmla="*/ 3235890 h 6083134"/>
                <a:gd name="connsiteX59" fmla="*/ 658959 w 9144000"/>
                <a:gd name="connsiteY59" fmla="*/ 3230347 h 6083134"/>
                <a:gd name="connsiteX60" fmla="*/ 666398 w 9144000"/>
                <a:gd name="connsiteY60" fmla="*/ 3207384 h 6083134"/>
                <a:gd name="connsiteX61" fmla="*/ 694406 w 9144000"/>
                <a:gd name="connsiteY61" fmla="*/ 3115533 h 6083134"/>
                <a:gd name="connsiteX62" fmla="*/ 778429 w 9144000"/>
                <a:gd name="connsiteY62" fmla="*/ 2925494 h 6083134"/>
                <a:gd name="connsiteX63" fmla="*/ 1062007 w 9144000"/>
                <a:gd name="connsiteY63" fmla="*/ 2548585 h 6083134"/>
                <a:gd name="connsiteX64" fmla="*/ 1506630 w 9144000"/>
                <a:gd name="connsiteY64" fmla="*/ 2222354 h 6083134"/>
                <a:gd name="connsiteX65" fmla="*/ 2031774 w 9144000"/>
                <a:gd name="connsiteY65" fmla="*/ 2016479 h 6083134"/>
                <a:gd name="connsiteX66" fmla="*/ 2532412 w 9144000"/>
                <a:gd name="connsiteY66" fmla="*/ 1905623 h 6083134"/>
                <a:gd name="connsiteX67" fmla="*/ 2984036 w 9144000"/>
                <a:gd name="connsiteY67" fmla="*/ 1851779 h 6083134"/>
                <a:gd name="connsiteX68" fmla="*/ 3386647 w 9144000"/>
                <a:gd name="connsiteY68" fmla="*/ 1816939 h 6083134"/>
                <a:gd name="connsiteX69" fmla="*/ 3726241 w 9144000"/>
                <a:gd name="connsiteY69" fmla="*/ 1782099 h 6083134"/>
                <a:gd name="connsiteX70" fmla="*/ 3967807 w 9144000"/>
                <a:gd name="connsiteY70" fmla="*/ 1740924 h 6083134"/>
                <a:gd name="connsiteX71" fmla="*/ 4030824 w 9144000"/>
                <a:gd name="connsiteY71" fmla="*/ 1725087 h 6083134"/>
                <a:gd name="connsiteX72" fmla="*/ 4072836 w 9144000"/>
                <a:gd name="connsiteY72" fmla="*/ 1709251 h 6083134"/>
                <a:gd name="connsiteX73" fmla="*/ 4111347 w 9144000"/>
                <a:gd name="connsiteY73" fmla="*/ 1680745 h 6083134"/>
                <a:gd name="connsiteX74" fmla="*/ 4142855 w 9144000"/>
                <a:gd name="connsiteY74" fmla="*/ 1623734 h 6083134"/>
                <a:gd name="connsiteX75" fmla="*/ 4139354 w 9144000"/>
                <a:gd name="connsiteY75" fmla="*/ 1452700 h 6083134"/>
                <a:gd name="connsiteX76" fmla="*/ 4072836 w 9144000"/>
                <a:gd name="connsiteY76" fmla="*/ 1392521 h 6083134"/>
                <a:gd name="connsiteX77" fmla="*/ 3852275 w 9144000"/>
                <a:gd name="connsiteY77" fmla="*/ 1259494 h 6083134"/>
                <a:gd name="connsiteX78" fmla="*/ 3558194 w 9144000"/>
                <a:gd name="connsiteY78" fmla="*/ 1132802 h 6083134"/>
                <a:gd name="connsiteX79" fmla="*/ 3232605 w 9144000"/>
                <a:gd name="connsiteY79" fmla="*/ 1018779 h 6083134"/>
                <a:gd name="connsiteX80" fmla="*/ 2528911 w 9144000"/>
                <a:gd name="connsiteY80" fmla="*/ 825574 h 6083134"/>
                <a:gd name="connsiteX81" fmla="*/ 1030499 w 9144000"/>
                <a:gd name="connsiteY81" fmla="*/ 515179 h 6083134"/>
                <a:gd name="connsiteX82" fmla="*/ 0 w 9144000"/>
                <a:gd name="connsiteY82" fmla="*/ 348488 h 6083134"/>
                <a:gd name="connsiteX83" fmla="*/ 0 w 9144000"/>
                <a:gd name="connsiteY83" fmla="*/ 0 h 6083134"/>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25410 w 9144000"/>
                <a:gd name="connsiteY29" fmla="*/ 3372084 h 6083134"/>
                <a:gd name="connsiteX30" fmla="*/ 2525410 w 9144000"/>
                <a:gd name="connsiteY30" fmla="*/ 3380398 h 6083134"/>
                <a:gd name="connsiteX31" fmla="*/ 2525410 w 9144000"/>
                <a:gd name="connsiteY31" fmla="*/ 3384753 h 6083134"/>
                <a:gd name="connsiteX32" fmla="*/ 2525410 w 9144000"/>
                <a:gd name="connsiteY32" fmla="*/ 3394255 h 6083134"/>
                <a:gd name="connsiteX33" fmla="*/ 2528911 w 9144000"/>
                <a:gd name="connsiteY33" fmla="*/ 3399797 h 6083134"/>
                <a:gd name="connsiteX34" fmla="*/ 2563921 w 9144000"/>
                <a:gd name="connsiteY34" fmla="*/ 3470270 h 6083134"/>
                <a:gd name="connsiteX35" fmla="*/ 2640942 w 9144000"/>
                <a:gd name="connsiteY35" fmla="*/ 3558954 h 6083134"/>
                <a:gd name="connsiteX36" fmla="*/ 2977035 w 9144000"/>
                <a:gd name="connsiteY36" fmla="*/ 3787000 h 6083134"/>
                <a:gd name="connsiteX37" fmla="*/ 3491676 w 9144000"/>
                <a:gd name="connsiteY37" fmla="*/ 4018213 h 6083134"/>
                <a:gd name="connsiteX38" fmla="*/ 4104345 w 9144000"/>
                <a:gd name="connsiteY38" fmla="*/ 4230422 h 6083134"/>
                <a:gd name="connsiteX39" fmla="*/ 4769528 w 9144000"/>
                <a:gd name="connsiteY39" fmla="*/ 4414126 h 6083134"/>
                <a:gd name="connsiteX40" fmla="*/ 6183917 w 9144000"/>
                <a:gd name="connsiteY40" fmla="*/ 4727688 h 6083134"/>
                <a:gd name="connsiteX41" fmla="*/ 7661324 w 9144000"/>
                <a:gd name="connsiteY41" fmla="*/ 4977905 h 6083134"/>
                <a:gd name="connsiteX42" fmla="*/ 9144000 w 9144000"/>
                <a:gd name="connsiteY42" fmla="*/ 5180860 h 6083134"/>
                <a:gd name="connsiteX43" fmla="*/ 9144000 w 9144000"/>
                <a:gd name="connsiteY43" fmla="*/ 6083134 h 6083134"/>
                <a:gd name="connsiteX44" fmla="*/ 4375201 w 9144000"/>
                <a:gd name="connsiteY44" fmla="*/ 6083134 h 6083134"/>
                <a:gd name="connsiteX45" fmla="*/ 3764751 w 9144000"/>
                <a:gd name="connsiteY45" fmla="*/ 5874251 h 6083134"/>
                <a:gd name="connsiteX46" fmla="*/ 3001541 w 9144000"/>
                <a:gd name="connsiteY46" fmla="*/ 5582860 h 6083134"/>
                <a:gd name="connsiteX47" fmla="*/ 2252335 w 9144000"/>
                <a:gd name="connsiteY47" fmla="*/ 5234456 h 6083134"/>
                <a:gd name="connsiteX48" fmla="*/ 1524135 w 9144000"/>
                <a:gd name="connsiteY48" fmla="*/ 4797369 h 6083134"/>
                <a:gd name="connsiteX49" fmla="*/ 1181040 w 9144000"/>
                <a:gd name="connsiteY49" fmla="*/ 4521814 h 6083134"/>
                <a:gd name="connsiteX50" fmla="*/ 879957 w 9144000"/>
                <a:gd name="connsiteY50" fmla="*/ 4186080 h 6083134"/>
                <a:gd name="connsiteX51" fmla="*/ 673400 w 9144000"/>
                <a:gd name="connsiteY51" fmla="*/ 3774331 h 6083134"/>
                <a:gd name="connsiteX52" fmla="*/ 641892 w 9144000"/>
                <a:gd name="connsiteY52" fmla="*/ 3315072 h 6083134"/>
                <a:gd name="connsiteX53" fmla="*/ 645393 w 9144000"/>
                <a:gd name="connsiteY53" fmla="*/ 3286567 h 6083134"/>
                <a:gd name="connsiteX54" fmla="*/ 648456 w 9144000"/>
                <a:gd name="connsiteY54" fmla="*/ 3269938 h 6083134"/>
                <a:gd name="connsiteX55" fmla="*/ 652395 w 9144000"/>
                <a:gd name="connsiteY55" fmla="*/ 3254894 h 6083134"/>
                <a:gd name="connsiteX56" fmla="*/ 655458 w 9144000"/>
                <a:gd name="connsiteY56" fmla="*/ 3246579 h 6083134"/>
                <a:gd name="connsiteX57" fmla="*/ 655896 w 9144000"/>
                <a:gd name="connsiteY57" fmla="*/ 3238265 h 6083134"/>
                <a:gd name="connsiteX58" fmla="*/ 655896 w 9144000"/>
                <a:gd name="connsiteY58" fmla="*/ 3235890 h 6083134"/>
                <a:gd name="connsiteX59" fmla="*/ 658959 w 9144000"/>
                <a:gd name="connsiteY59" fmla="*/ 3230347 h 6083134"/>
                <a:gd name="connsiteX60" fmla="*/ 666398 w 9144000"/>
                <a:gd name="connsiteY60" fmla="*/ 3207384 h 6083134"/>
                <a:gd name="connsiteX61" fmla="*/ 694406 w 9144000"/>
                <a:gd name="connsiteY61" fmla="*/ 3115533 h 6083134"/>
                <a:gd name="connsiteX62" fmla="*/ 778429 w 9144000"/>
                <a:gd name="connsiteY62" fmla="*/ 2925494 h 6083134"/>
                <a:gd name="connsiteX63" fmla="*/ 1062007 w 9144000"/>
                <a:gd name="connsiteY63" fmla="*/ 2548585 h 6083134"/>
                <a:gd name="connsiteX64" fmla="*/ 1506630 w 9144000"/>
                <a:gd name="connsiteY64" fmla="*/ 2222354 h 6083134"/>
                <a:gd name="connsiteX65" fmla="*/ 2031774 w 9144000"/>
                <a:gd name="connsiteY65" fmla="*/ 2016479 h 6083134"/>
                <a:gd name="connsiteX66" fmla="*/ 2532412 w 9144000"/>
                <a:gd name="connsiteY66" fmla="*/ 1905623 h 6083134"/>
                <a:gd name="connsiteX67" fmla="*/ 2984036 w 9144000"/>
                <a:gd name="connsiteY67" fmla="*/ 1851779 h 6083134"/>
                <a:gd name="connsiteX68" fmla="*/ 3386647 w 9144000"/>
                <a:gd name="connsiteY68" fmla="*/ 1816939 h 6083134"/>
                <a:gd name="connsiteX69" fmla="*/ 3726241 w 9144000"/>
                <a:gd name="connsiteY69" fmla="*/ 1782099 h 6083134"/>
                <a:gd name="connsiteX70" fmla="*/ 3967807 w 9144000"/>
                <a:gd name="connsiteY70" fmla="*/ 1740924 h 6083134"/>
                <a:gd name="connsiteX71" fmla="*/ 4030824 w 9144000"/>
                <a:gd name="connsiteY71" fmla="*/ 1725087 h 6083134"/>
                <a:gd name="connsiteX72" fmla="*/ 4072836 w 9144000"/>
                <a:gd name="connsiteY72" fmla="*/ 1709251 h 6083134"/>
                <a:gd name="connsiteX73" fmla="*/ 4111347 w 9144000"/>
                <a:gd name="connsiteY73" fmla="*/ 1680745 h 6083134"/>
                <a:gd name="connsiteX74" fmla="*/ 4142855 w 9144000"/>
                <a:gd name="connsiteY74" fmla="*/ 1623734 h 6083134"/>
                <a:gd name="connsiteX75" fmla="*/ 4139354 w 9144000"/>
                <a:gd name="connsiteY75" fmla="*/ 1452700 h 6083134"/>
                <a:gd name="connsiteX76" fmla="*/ 4072836 w 9144000"/>
                <a:gd name="connsiteY76" fmla="*/ 1392521 h 6083134"/>
                <a:gd name="connsiteX77" fmla="*/ 3852275 w 9144000"/>
                <a:gd name="connsiteY77" fmla="*/ 1259494 h 6083134"/>
                <a:gd name="connsiteX78" fmla="*/ 3558194 w 9144000"/>
                <a:gd name="connsiteY78" fmla="*/ 1132802 h 6083134"/>
                <a:gd name="connsiteX79" fmla="*/ 3232605 w 9144000"/>
                <a:gd name="connsiteY79" fmla="*/ 1018779 h 6083134"/>
                <a:gd name="connsiteX80" fmla="*/ 2528911 w 9144000"/>
                <a:gd name="connsiteY80" fmla="*/ 825574 h 6083134"/>
                <a:gd name="connsiteX81" fmla="*/ 1030499 w 9144000"/>
                <a:gd name="connsiteY81" fmla="*/ 515179 h 6083134"/>
                <a:gd name="connsiteX82" fmla="*/ 0 w 9144000"/>
                <a:gd name="connsiteY82" fmla="*/ 348488 h 6083134"/>
                <a:gd name="connsiteX83" fmla="*/ 0 w 9144000"/>
                <a:gd name="connsiteY83" fmla="*/ 0 h 6083134"/>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25410 w 9144000"/>
                <a:gd name="connsiteY29" fmla="*/ 3372084 h 6083134"/>
                <a:gd name="connsiteX30" fmla="*/ 2525410 w 9144000"/>
                <a:gd name="connsiteY30" fmla="*/ 3380398 h 6083134"/>
                <a:gd name="connsiteX31" fmla="*/ 2525410 w 9144000"/>
                <a:gd name="connsiteY31" fmla="*/ 3384753 h 6083134"/>
                <a:gd name="connsiteX32" fmla="*/ 2525410 w 9144000"/>
                <a:gd name="connsiteY32" fmla="*/ 3394255 h 6083134"/>
                <a:gd name="connsiteX33" fmla="*/ 2528911 w 9144000"/>
                <a:gd name="connsiteY33" fmla="*/ 3399797 h 6083134"/>
                <a:gd name="connsiteX34" fmla="*/ 2563921 w 9144000"/>
                <a:gd name="connsiteY34" fmla="*/ 3470270 h 6083134"/>
                <a:gd name="connsiteX35" fmla="*/ 2640942 w 9144000"/>
                <a:gd name="connsiteY35" fmla="*/ 3558954 h 6083134"/>
                <a:gd name="connsiteX36" fmla="*/ 2977035 w 9144000"/>
                <a:gd name="connsiteY36" fmla="*/ 3787000 h 6083134"/>
                <a:gd name="connsiteX37" fmla="*/ 3491676 w 9144000"/>
                <a:gd name="connsiteY37" fmla="*/ 4018213 h 6083134"/>
                <a:gd name="connsiteX38" fmla="*/ 4104345 w 9144000"/>
                <a:gd name="connsiteY38" fmla="*/ 4230422 h 6083134"/>
                <a:gd name="connsiteX39" fmla="*/ 4769528 w 9144000"/>
                <a:gd name="connsiteY39" fmla="*/ 4414126 h 6083134"/>
                <a:gd name="connsiteX40" fmla="*/ 6183917 w 9144000"/>
                <a:gd name="connsiteY40" fmla="*/ 4727688 h 6083134"/>
                <a:gd name="connsiteX41" fmla="*/ 7661324 w 9144000"/>
                <a:gd name="connsiteY41" fmla="*/ 4977905 h 6083134"/>
                <a:gd name="connsiteX42" fmla="*/ 9144000 w 9144000"/>
                <a:gd name="connsiteY42" fmla="*/ 5180860 h 6083134"/>
                <a:gd name="connsiteX43" fmla="*/ 9144000 w 9144000"/>
                <a:gd name="connsiteY43" fmla="*/ 6083134 h 6083134"/>
                <a:gd name="connsiteX44" fmla="*/ 4375201 w 9144000"/>
                <a:gd name="connsiteY44" fmla="*/ 6083134 h 6083134"/>
                <a:gd name="connsiteX45" fmla="*/ 3764751 w 9144000"/>
                <a:gd name="connsiteY45" fmla="*/ 5874251 h 6083134"/>
                <a:gd name="connsiteX46" fmla="*/ 3001541 w 9144000"/>
                <a:gd name="connsiteY46" fmla="*/ 5582860 h 6083134"/>
                <a:gd name="connsiteX47" fmla="*/ 2252335 w 9144000"/>
                <a:gd name="connsiteY47" fmla="*/ 5234456 h 6083134"/>
                <a:gd name="connsiteX48" fmla="*/ 1524135 w 9144000"/>
                <a:gd name="connsiteY48" fmla="*/ 4797369 h 6083134"/>
                <a:gd name="connsiteX49" fmla="*/ 1181040 w 9144000"/>
                <a:gd name="connsiteY49" fmla="*/ 4521814 h 6083134"/>
                <a:gd name="connsiteX50" fmla="*/ 879957 w 9144000"/>
                <a:gd name="connsiteY50" fmla="*/ 4186080 h 6083134"/>
                <a:gd name="connsiteX51" fmla="*/ 673400 w 9144000"/>
                <a:gd name="connsiteY51" fmla="*/ 3774331 h 6083134"/>
                <a:gd name="connsiteX52" fmla="*/ 641892 w 9144000"/>
                <a:gd name="connsiteY52" fmla="*/ 3315072 h 6083134"/>
                <a:gd name="connsiteX53" fmla="*/ 645393 w 9144000"/>
                <a:gd name="connsiteY53" fmla="*/ 3286567 h 6083134"/>
                <a:gd name="connsiteX54" fmla="*/ 648456 w 9144000"/>
                <a:gd name="connsiteY54" fmla="*/ 3269938 h 6083134"/>
                <a:gd name="connsiteX55" fmla="*/ 652395 w 9144000"/>
                <a:gd name="connsiteY55" fmla="*/ 3254894 h 6083134"/>
                <a:gd name="connsiteX56" fmla="*/ 655458 w 9144000"/>
                <a:gd name="connsiteY56" fmla="*/ 3246579 h 6083134"/>
                <a:gd name="connsiteX57" fmla="*/ 655896 w 9144000"/>
                <a:gd name="connsiteY57" fmla="*/ 3238265 h 6083134"/>
                <a:gd name="connsiteX58" fmla="*/ 655896 w 9144000"/>
                <a:gd name="connsiteY58" fmla="*/ 3235890 h 6083134"/>
                <a:gd name="connsiteX59" fmla="*/ 658959 w 9144000"/>
                <a:gd name="connsiteY59" fmla="*/ 3230347 h 6083134"/>
                <a:gd name="connsiteX60" fmla="*/ 666398 w 9144000"/>
                <a:gd name="connsiteY60" fmla="*/ 3207384 h 6083134"/>
                <a:gd name="connsiteX61" fmla="*/ 694406 w 9144000"/>
                <a:gd name="connsiteY61" fmla="*/ 3115533 h 6083134"/>
                <a:gd name="connsiteX62" fmla="*/ 778429 w 9144000"/>
                <a:gd name="connsiteY62" fmla="*/ 2925494 h 6083134"/>
                <a:gd name="connsiteX63" fmla="*/ 1062007 w 9144000"/>
                <a:gd name="connsiteY63" fmla="*/ 2548585 h 6083134"/>
                <a:gd name="connsiteX64" fmla="*/ 1506630 w 9144000"/>
                <a:gd name="connsiteY64" fmla="*/ 2222354 h 6083134"/>
                <a:gd name="connsiteX65" fmla="*/ 2031774 w 9144000"/>
                <a:gd name="connsiteY65" fmla="*/ 2016479 h 6083134"/>
                <a:gd name="connsiteX66" fmla="*/ 2532412 w 9144000"/>
                <a:gd name="connsiteY66" fmla="*/ 1905623 h 6083134"/>
                <a:gd name="connsiteX67" fmla="*/ 2984036 w 9144000"/>
                <a:gd name="connsiteY67" fmla="*/ 1851779 h 6083134"/>
                <a:gd name="connsiteX68" fmla="*/ 3386647 w 9144000"/>
                <a:gd name="connsiteY68" fmla="*/ 1816939 h 6083134"/>
                <a:gd name="connsiteX69" fmla="*/ 3726241 w 9144000"/>
                <a:gd name="connsiteY69" fmla="*/ 1782099 h 6083134"/>
                <a:gd name="connsiteX70" fmla="*/ 3967807 w 9144000"/>
                <a:gd name="connsiteY70" fmla="*/ 1740924 h 6083134"/>
                <a:gd name="connsiteX71" fmla="*/ 4030824 w 9144000"/>
                <a:gd name="connsiteY71" fmla="*/ 1725087 h 6083134"/>
                <a:gd name="connsiteX72" fmla="*/ 4072836 w 9144000"/>
                <a:gd name="connsiteY72" fmla="*/ 1709251 h 6083134"/>
                <a:gd name="connsiteX73" fmla="*/ 4111347 w 9144000"/>
                <a:gd name="connsiteY73" fmla="*/ 1680745 h 6083134"/>
                <a:gd name="connsiteX74" fmla="*/ 4142855 w 9144000"/>
                <a:gd name="connsiteY74" fmla="*/ 1623734 h 6083134"/>
                <a:gd name="connsiteX75" fmla="*/ 4139354 w 9144000"/>
                <a:gd name="connsiteY75" fmla="*/ 1452700 h 6083134"/>
                <a:gd name="connsiteX76" fmla="*/ 4072836 w 9144000"/>
                <a:gd name="connsiteY76" fmla="*/ 1392521 h 6083134"/>
                <a:gd name="connsiteX77" fmla="*/ 3852275 w 9144000"/>
                <a:gd name="connsiteY77" fmla="*/ 1259494 h 6083134"/>
                <a:gd name="connsiteX78" fmla="*/ 3558194 w 9144000"/>
                <a:gd name="connsiteY78" fmla="*/ 1132802 h 6083134"/>
                <a:gd name="connsiteX79" fmla="*/ 3232605 w 9144000"/>
                <a:gd name="connsiteY79" fmla="*/ 1018779 h 6083134"/>
                <a:gd name="connsiteX80" fmla="*/ 2528911 w 9144000"/>
                <a:gd name="connsiteY80" fmla="*/ 825574 h 6083134"/>
                <a:gd name="connsiteX81" fmla="*/ 1030499 w 9144000"/>
                <a:gd name="connsiteY81" fmla="*/ 515179 h 6083134"/>
                <a:gd name="connsiteX82" fmla="*/ 0 w 9144000"/>
                <a:gd name="connsiteY82" fmla="*/ 348488 h 6083134"/>
                <a:gd name="connsiteX83" fmla="*/ 0 w 9144000"/>
                <a:gd name="connsiteY83" fmla="*/ 0 h 6083134"/>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25410 w 9144000"/>
                <a:gd name="connsiteY29" fmla="*/ 3372084 h 6083134"/>
                <a:gd name="connsiteX30" fmla="*/ 2525410 w 9144000"/>
                <a:gd name="connsiteY30" fmla="*/ 3380398 h 6083134"/>
                <a:gd name="connsiteX31" fmla="*/ 2525410 w 9144000"/>
                <a:gd name="connsiteY31" fmla="*/ 3394255 h 6083134"/>
                <a:gd name="connsiteX32" fmla="*/ 2528911 w 9144000"/>
                <a:gd name="connsiteY32" fmla="*/ 3399797 h 6083134"/>
                <a:gd name="connsiteX33" fmla="*/ 2563921 w 9144000"/>
                <a:gd name="connsiteY33" fmla="*/ 3470270 h 6083134"/>
                <a:gd name="connsiteX34" fmla="*/ 2640942 w 9144000"/>
                <a:gd name="connsiteY34" fmla="*/ 3558954 h 6083134"/>
                <a:gd name="connsiteX35" fmla="*/ 2977035 w 9144000"/>
                <a:gd name="connsiteY35" fmla="*/ 3787000 h 6083134"/>
                <a:gd name="connsiteX36" fmla="*/ 3491676 w 9144000"/>
                <a:gd name="connsiteY36" fmla="*/ 4018213 h 6083134"/>
                <a:gd name="connsiteX37" fmla="*/ 4104345 w 9144000"/>
                <a:gd name="connsiteY37" fmla="*/ 4230422 h 6083134"/>
                <a:gd name="connsiteX38" fmla="*/ 4769528 w 9144000"/>
                <a:gd name="connsiteY38" fmla="*/ 4414126 h 6083134"/>
                <a:gd name="connsiteX39" fmla="*/ 6183917 w 9144000"/>
                <a:gd name="connsiteY39" fmla="*/ 4727688 h 6083134"/>
                <a:gd name="connsiteX40" fmla="*/ 7661324 w 9144000"/>
                <a:gd name="connsiteY40" fmla="*/ 4977905 h 6083134"/>
                <a:gd name="connsiteX41" fmla="*/ 9144000 w 9144000"/>
                <a:gd name="connsiteY41" fmla="*/ 5180860 h 6083134"/>
                <a:gd name="connsiteX42" fmla="*/ 9144000 w 9144000"/>
                <a:gd name="connsiteY42" fmla="*/ 6083134 h 6083134"/>
                <a:gd name="connsiteX43" fmla="*/ 4375201 w 9144000"/>
                <a:gd name="connsiteY43" fmla="*/ 6083134 h 6083134"/>
                <a:gd name="connsiteX44" fmla="*/ 3764751 w 9144000"/>
                <a:gd name="connsiteY44" fmla="*/ 5874251 h 6083134"/>
                <a:gd name="connsiteX45" fmla="*/ 3001541 w 9144000"/>
                <a:gd name="connsiteY45" fmla="*/ 5582860 h 6083134"/>
                <a:gd name="connsiteX46" fmla="*/ 2252335 w 9144000"/>
                <a:gd name="connsiteY46" fmla="*/ 5234456 h 6083134"/>
                <a:gd name="connsiteX47" fmla="*/ 1524135 w 9144000"/>
                <a:gd name="connsiteY47" fmla="*/ 4797369 h 6083134"/>
                <a:gd name="connsiteX48" fmla="*/ 1181040 w 9144000"/>
                <a:gd name="connsiteY48" fmla="*/ 4521814 h 6083134"/>
                <a:gd name="connsiteX49" fmla="*/ 879957 w 9144000"/>
                <a:gd name="connsiteY49" fmla="*/ 4186080 h 6083134"/>
                <a:gd name="connsiteX50" fmla="*/ 673400 w 9144000"/>
                <a:gd name="connsiteY50" fmla="*/ 3774331 h 6083134"/>
                <a:gd name="connsiteX51" fmla="*/ 641892 w 9144000"/>
                <a:gd name="connsiteY51" fmla="*/ 3315072 h 6083134"/>
                <a:gd name="connsiteX52" fmla="*/ 645393 w 9144000"/>
                <a:gd name="connsiteY52" fmla="*/ 3286567 h 6083134"/>
                <a:gd name="connsiteX53" fmla="*/ 648456 w 9144000"/>
                <a:gd name="connsiteY53" fmla="*/ 3269938 h 6083134"/>
                <a:gd name="connsiteX54" fmla="*/ 652395 w 9144000"/>
                <a:gd name="connsiteY54" fmla="*/ 3254894 h 6083134"/>
                <a:gd name="connsiteX55" fmla="*/ 655458 w 9144000"/>
                <a:gd name="connsiteY55" fmla="*/ 3246579 h 6083134"/>
                <a:gd name="connsiteX56" fmla="*/ 655896 w 9144000"/>
                <a:gd name="connsiteY56" fmla="*/ 3238265 h 6083134"/>
                <a:gd name="connsiteX57" fmla="*/ 655896 w 9144000"/>
                <a:gd name="connsiteY57" fmla="*/ 3235890 h 6083134"/>
                <a:gd name="connsiteX58" fmla="*/ 658959 w 9144000"/>
                <a:gd name="connsiteY58" fmla="*/ 3230347 h 6083134"/>
                <a:gd name="connsiteX59" fmla="*/ 666398 w 9144000"/>
                <a:gd name="connsiteY59" fmla="*/ 3207384 h 6083134"/>
                <a:gd name="connsiteX60" fmla="*/ 694406 w 9144000"/>
                <a:gd name="connsiteY60" fmla="*/ 3115533 h 6083134"/>
                <a:gd name="connsiteX61" fmla="*/ 778429 w 9144000"/>
                <a:gd name="connsiteY61" fmla="*/ 2925494 h 6083134"/>
                <a:gd name="connsiteX62" fmla="*/ 1062007 w 9144000"/>
                <a:gd name="connsiteY62" fmla="*/ 2548585 h 6083134"/>
                <a:gd name="connsiteX63" fmla="*/ 1506630 w 9144000"/>
                <a:gd name="connsiteY63" fmla="*/ 2222354 h 6083134"/>
                <a:gd name="connsiteX64" fmla="*/ 2031774 w 9144000"/>
                <a:gd name="connsiteY64" fmla="*/ 2016479 h 6083134"/>
                <a:gd name="connsiteX65" fmla="*/ 2532412 w 9144000"/>
                <a:gd name="connsiteY65" fmla="*/ 1905623 h 6083134"/>
                <a:gd name="connsiteX66" fmla="*/ 2984036 w 9144000"/>
                <a:gd name="connsiteY66" fmla="*/ 1851779 h 6083134"/>
                <a:gd name="connsiteX67" fmla="*/ 3386647 w 9144000"/>
                <a:gd name="connsiteY67" fmla="*/ 1816939 h 6083134"/>
                <a:gd name="connsiteX68" fmla="*/ 3726241 w 9144000"/>
                <a:gd name="connsiteY68" fmla="*/ 1782099 h 6083134"/>
                <a:gd name="connsiteX69" fmla="*/ 3967807 w 9144000"/>
                <a:gd name="connsiteY69" fmla="*/ 1740924 h 6083134"/>
                <a:gd name="connsiteX70" fmla="*/ 4030824 w 9144000"/>
                <a:gd name="connsiteY70" fmla="*/ 1725087 h 6083134"/>
                <a:gd name="connsiteX71" fmla="*/ 4072836 w 9144000"/>
                <a:gd name="connsiteY71" fmla="*/ 1709251 h 6083134"/>
                <a:gd name="connsiteX72" fmla="*/ 4111347 w 9144000"/>
                <a:gd name="connsiteY72" fmla="*/ 1680745 h 6083134"/>
                <a:gd name="connsiteX73" fmla="*/ 4142855 w 9144000"/>
                <a:gd name="connsiteY73" fmla="*/ 1623734 h 6083134"/>
                <a:gd name="connsiteX74" fmla="*/ 4139354 w 9144000"/>
                <a:gd name="connsiteY74" fmla="*/ 1452700 h 6083134"/>
                <a:gd name="connsiteX75" fmla="*/ 4072836 w 9144000"/>
                <a:gd name="connsiteY75" fmla="*/ 1392521 h 6083134"/>
                <a:gd name="connsiteX76" fmla="*/ 3852275 w 9144000"/>
                <a:gd name="connsiteY76" fmla="*/ 1259494 h 6083134"/>
                <a:gd name="connsiteX77" fmla="*/ 3558194 w 9144000"/>
                <a:gd name="connsiteY77" fmla="*/ 1132802 h 6083134"/>
                <a:gd name="connsiteX78" fmla="*/ 3232605 w 9144000"/>
                <a:gd name="connsiteY78" fmla="*/ 1018779 h 6083134"/>
                <a:gd name="connsiteX79" fmla="*/ 2528911 w 9144000"/>
                <a:gd name="connsiteY79" fmla="*/ 825574 h 6083134"/>
                <a:gd name="connsiteX80" fmla="*/ 1030499 w 9144000"/>
                <a:gd name="connsiteY80" fmla="*/ 515179 h 6083134"/>
                <a:gd name="connsiteX81" fmla="*/ 0 w 9144000"/>
                <a:gd name="connsiteY81" fmla="*/ 348488 h 6083134"/>
                <a:gd name="connsiteX82" fmla="*/ 0 w 9144000"/>
                <a:gd name="connsiteY82" fmla="*/ 0 h 6083134"/>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25410 w 9144000"/>
                <a:gd name="connsiteY29" fmla="*/ 3372084 h 6083134"/>
                <a:gd name="connsiteX30" fmla="*/ 2525410 w 9144000"/>
                <a:gd name="connsiteY30" fmla="*/ 3394255 h 6083134"/>
                <a:gd name="connsiteX31" fmla="*/ 2528911 w 9144000"/>
                <a:gd name="connsiteY31" fmla="*/ 3399797 h 6083134"/>
                <a:gd name="connsiteX32" fmla="*/ 2563921 w 9144000"/>
                <a:gd name="connsiteY32" fmla="*/ 3470270 h 6083134"/>
                <a:gd name="connsiteX33" fmla="*/ 2640942 w 9144000"/>
                <a:gd name="connsiteY33" fmla="*/ 3558954 h 6083134"/>
                <a:gd name="connsiteX34" fmla="*/ 2977035 w 9144000"/>
                <a:gd name="connsiteY34" fmla="*/ 3787000 h 6083134"/>
                <a:gd name="connsiteX35" fmla="*/ 3491676 w 9144000"/>
                <a:gd name="connsiteY35" fmla="*/ 4018213 h 6083134"/>
                <a:gd name="connsiteX36" fmla="*/ 4104345 w 9144000"/>
                <a:gd name="connsiteY36" fmla="*/ 4230422 h 6083134"/>
                <a:gd name="connsiteX37" fmla="*/ 4769528 w 9144000"/>
                <a:gd name="connsiteY37" fmla="*/ 4414126 h 6083134"/>
                <a:gd name="connsiteX38" fmla="*/ 6183917 w 9144000"/>
                <a:gd name="connsiteY38" fmla="*/ 4727688 h 6083134"/>
                <a:gd name="connsiteX39" fmla="*/ 7661324 w 9144000"/>
                <a:gd name="connsiteY39" fmla="*/ 4977905 h 6083134"/>
                <a:gd name="connsiteX40" fmla="*/ 9144000 w 9144000"/>
                <a:gd name="connsiteY40" fmla="*/ 5180860 h 6083134"/>
                <a:gd name="connsiteX41" fmla="*/ 9144000 w 9144000"/>
                <a:gd name="connsiteY41" fmla="*/ 6083134 h 6083134"/>
                <a:gd name="connsiteX42" fmla="*/ 4375201 w 9144000"/>
                <a:gd name="connsiteY42" fmla="*/ 6083134 h 6083134"/>
                <a:gd name="connsiteX43" fmla="*/ 3764751 w 9144000"/>
                <a:gd name="connsiteY43" fmla="*/ 5874251 h 6083134"/>
                <a:gd name="connsiteX44" fmla="*/ 3001541 w 9144000"/>
                <a:gd name="connsiteY44" fmla="*/ 5582860 h 6083134"/>
                <a:gd name="connsiteX45" fmla="*/ 2252335 w 9144000"/>
                <a:gd name="connsiteY45" fmla="*/ 5234456 h 6083134"/>
                <a:gd name="connsiteX46" fmla="*/ 1524135 w 9144000"/>
                <a:gd name="connsiteY46" fmla="*/ 4797369 h 6083134"/>
                <a:gd name="connsiteX47" fmla="*/ 1181040 w 9144000"/>
                <a:gd name="connsiteY47" fmla="*/ 4521814 h 6083134"/>
                <a:gd name="connsiteX48" fmla="*/ 879957 w 9144000"/>
                <a:gd name="connsiteY48" fmla="*/ 4186080 h 6083134"/>
                <a:gd name="connsiteX49" fmla="*/ 673400 w 9144000"/>
                <a:gd name="connsiteY49" fmla="*/ 3774331 h 6083134"/>
                <a:gd name="connsiteX50" fmla="*/ 641892 w 9144000"/>
                <a:gd name="connsiteY50" fmla="*/ 3315072 h 6083134"/>
                <a:gd name="connsiteX51" fmla="*/ 645393 w 9144000"/>
                <a:gd name="connsiteY51" fmla="*/ 3286567 h 6083134"/>
                <a:gd name="connsiteX52" fmla="*/ 648456 w 9144000"/>
                <a:gd name="connsiteY52" fmla="*/ 3269938 h 6083134"/>
                <a:gd name="connsiteX53" fmla="*/ 652395 w 9144000"/>
                <a:gd name="connsiteY53" fmla="*/ 3254894 h 6083134"/>
                <a:gd name="connsiteX54" fmla="*/ 655458 w 9144000"/>
                <a:gd name="connsiteY54" fmla="*/ 3246579 h 6083134"/>
                <a:gd name="connsiteX55" fmla="*/ 655896 w 9144000"/>
                <a:gd name="connsiteY55" fmla="*/ 3238265 h 6083134"/>
                <a:gd name="connsiteX56" fmla="*/ 655896 w 9144000"/>
                <a:gd name="connsiteY56" fmla="*/ 3235890 h 6083134"/>
                <a:gd name="connsiteX57" fmla="*/ 658959 w 9144000"/>
                <a:gd name="connsiteY57" fmla="*/ 3230347 h 6083134"/>
                <a:gd name="connsiteX58" fmla="*/ 666398 w 9144000"/>
                <a:gd name="connsiteY58" fmla="*/ 3207384 h 6083134"/>
                <a:gd name="connsiteX59" fmla="*/ 694406 w 9144000"/>
                <a:gd name="connsiteY59" fmla="*/ 3115533 h 6083134"/>
                <a:gd name="connsiteX60" fmla="*/ 778429 w 9144000"/>
                <a:gd name="connsiteY60" fmla="*/ 2925494 h 6083134"/>
                <a:gd name="connsiteX61" fmla="*/ 1062007 w 9144000"/>
                <a:gd name="connsiteY61" fmla="*/ 2548585 h 6083134"/>
                <a:gd name="connsiteX62" fmla="*/ 1506630 w 9144000"/>
                <a:gd name="connsiteY62" fmla="*/ 2222354 h 6083134"/>
                <a:gd name="connsiteX63" fmla="*/ 2031774 w 9144000"/>
                <a:gd name="connsiteY63" fmla="*/ 2016479 h 6083134"/>
                <a:gd name="connsiteX64" fmla="*/ 2532412 w 9144000"/>
                <a:gd name="connsiteY64" fmla="*/ 1905623 h 6083134"/>
                <a:gd name="connsiteX65" fmla="*/ 2984036 w 9144000"/>
                <a:gd name="connsiteY65" fmla="*/ 1851779 h 6083134"/>
                <a:gd name="connsiteX66" fmla="*/ 3386647 w 9144000"/>
                <a:gd name="connsiteY66" fmla="*/ 1816939 h 6083134"/>
                <a:gd name="connsiteX67" fmla="*/ 3726241 w 9144000"/>
                <a:gd name="connsiteY67" fmla="*/ 1782099 h 6083134"/>
                <a:gd name="connsiteX68" fmla="*/ 3967807 w 9144000"/>
                <a:gd name="connsiteY68" fmla="*/ 1740924 h 6083134"/>
                <a:gd name="connsiteX69" fmla="*/ 4030824 w 9144000"/>
                <a:gd name="connsiteY69" fmla="*/ 1725087 h 6083134"/>
                <a:gd name="connsiteX70" fmla="*/ 4072836 w 9144000"/>
                <a:gd name="connsiteY70" fmla="*/ 1709251 h 6083134"/>
                <a:gd name="connsiteX71" fmla="*/ 4111347 w 9144000"/>
                <a:gd name="connsiteY71" fmla="*/ 1680745 h 6083134"/>
                <a:gd name="connsiteX72" fmla="*/ 4142855 w 9144000"/>
                <a:gd name="connsiteY72" fmla="*/ 1623734 h 6083134"/>
                <a:gd name="connsiteX73" fmla="*/ 4139354 w 9144000"/>
                <a:gd name="connsiteY73" fmla="*/ 1452700 h 6083134"/>
                <a:gd name="connsiteX74" fmla="*/ 4072836 w 9144000"/>
                <a:gd name="connsiteY74" fmla="*/ 1392521 h 6083134"/>
                <a:gd name="connsiteX75" fmla="*/ 3852275 w 9144000"/>
                <a:gd name="connsiteY75" fmla="*/ 1259494 h 6083134"/>
                <a:gd name="connsiteX76" fmla="*/ 3558194 w 9144000"/>
                <a:gd name="connsiteY76" fmla="*/ 1132802 h 6083134"/>
                <a:gd name="connsiteX77" fmla="*/ 3232605 w 9144000"/>
                <a:gd name="connsiteY77" fmla="*/ 1018779 h 6083134"/>
                <a:gd name="connsiteX78" fmla="*/ 2528911 w 9144000"/>
                <a:gd name="connsiteY78" fmla="*/ 825574 h 6083134"/>
                <a:gd name="connsiteX79" fmla="*/ 1030499 w 9144000"/>
                <a:gd name="connsiteY79" fmla="*/ 515179 h 6083134"/>
                <a:gd name="connsiteX80" fmla="*/ 0 w 9144000"/>
                <a:gd name="connsiteY80" fmla="*/ 348488 h 6083134"/>
                <a:gd name="connsiteX81" fmla="*/ 0 w 9144000"/>
                <a:gd name="connsiteY81" fmla="*/ 0 h 6083134"/>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25410 w 9144000"/>
                <a:gd name="connsiteY29" fmla="*/ 3394255 h 6083134"/>
                <a:gd name="connsiteX30" fmla="*/ 2528911 w 9144000"/>
                <a:gd name="connsiteY30" fmla="*/ 3399797 h 6083134"/>
                <a:gd name="connsiteX31" fmla="*/ 2563921 w 9144000"/>
                <a:gd name="connsiteY31" fmla="*/ 3470270 h 6083134"/>
                <a:gd name="connsiteX32" fmla="*/ 2640942 w 9144000"/>
                <a:gd name="connsiteY32" fmla="*/ 3558954 h 6083134"/>
                <a:gd name="connsiteX33" fmla="*/ 2977035 w 9144000"/>
                <a:gd name="connsiteY33" fmla="*/ 3787000 h 6083134"/>
                <a:gd name="connsiteX34" fmla="*/ 3491676 w 9144000"/>
                <a:gd name="connsiteY34" fmla="*/ 4018213 h 6083134"/>
                <a:gd name="connsiteX35" fmla="*/ 4104345 w 9144000"/>
                <a:gd name="connsiteY35" fmla="*/ 4230422 h 6083134"/>
                <a:gd name="connsiteX36" fmla="*/ 4769528 w 9144000"/>
                <a:gd name="connsiteY36" fmla="*/ 4414126 h 6083134"/>
                <a:gd name="connsiteX37" fmla="*/ 6183917 w 9144000"/>
                <a:gd name="connsiteY37" fmla="*/ 4727688 h 6083134"/>
                <a:gd name="connsiteX38" fmla="*/ 7661324 w 9144000"/>
                <a:gd name="connsiteY38" fmla="*/ 4977905 h 6083134"/>
                <a:gd name="connsiteX39" fmla="*/ 9144000 w 9144000"/>
                <a:gd name="connsiteY39" fmla="*/ 5180860 h 6083134"/>
                <a:gd name="connsiteX40" fmla="*/ 9144000 w 9144000"/>
                <a:gd name="connsiteY40" fmla="*/ 6083134 h 6083134"/>
                <a:gd name="connsiteX41" fmla="*/ 4375201 w 9144000"/>
                <a:gd name="connsiteY41" fmla="*/ 6083134 h 6083134"/>
                <a:gd name="connsiteX42" fmla="*/ 3764751 w 9144000"/>
                <a:gd name="connsiteY42" fmla="*/ 5874251 h 6083134"/>
                <a:gd name="connsiteX43" fmla="*/ 3001541 w 9144000"/>
                <a:gd name="connsiteY43" fmla="*/ 5582860 h 6083134"/>
                <a:gd name="connsiteX44" fmla="*/ 2252335 w 9144000"/>
                <a:gd name="connsiteY44" fmla="*/ 5234456 h 6083134"/>
                <a:gd name="connsiteX45" fmla="*/ 1524135 w 9144000"/>
                <a:gd name="connsiteY45" fmla="*/ 4797369 h 6083134"/>
                <a:gd name="connsiteX46" fmla="*/ 1181040 w 9144000"/>
                <a:gd name="connsiteY46" fmla="*/ 4521814 h 6083134"/>
                <a:gd name="connsiteX47" fmla="*/ 879957 w 9144000"/>
                <a:gd name="connsiteY47" fmla="*/ 4186080 h 6083134"/>
                <a:gd name="connsiteX48" fmla="*/ 673400 w 9144000"/>
                <a:gd name="connsiteY48" fmla="*/ 3774331 h 6083134"/>
                <a:gd name="connsiteX49" fmla="*/ 641892 w 9144000"/>
                <a:gd name="connsiteY49" fmla="*/ 3315072 h 6083134"/>
                <a:gd name="connsiteX50" fmla="*/ 645393 w 9144000"/>
                <a:gd name="connsiteY50" fmla="*/ 3286567 h 6083134"/>
                <a:gd name="connsiteX51" fmla="*/ 648456 w 9144000"/>
                <a:gd name="connsiteY51" fmla="*/ 3269938 h 6083134"/>
                <a:gd name="connsiteX52" fmla="*/ 652395 w 9144000"/>
                <a:gd name="connsiteY52" fmla="*/ 3254894 h 6083134"/>
                <a:gd name="connsiteX53" fmla="*/ 655458 w 9144000"/>
                <a:gd name="connsiteY53" fmla="*/ 3246579 h 6083134"/>
                <a:gd name="connsiteX54" fmla="*/ 655896 w 9144000"/>
                <a:gd name="connsiteY54" fmla="*/ 3238265 h 6083134"/>
                <a:gd name="connsiteX55" fmla="*/ 655896 w 9144000"/>
                <a:gd name="connsiteY55" fmla="*/ 3235890 h 6083134"/>
                <a:gd name="connsiteX56" fmla="*/ 658959 w 9144000"/>
                <a:gd name="connsiteY56" fmla="*/ 3230347 h 6083134"/>
                <a:gd name="connsiteX57" fmla="*/ 666398 w 9144000"/>
                <a:gd name="connsiteY57" fmla="*/ 3207384 h 6083134"/>
                <a:gd name="connsiteX58" fmla="*/ 694406 w 9144000"/>
                <a:gd name="connsiteY58" fmla="*/ 3115533 h 6083134"/>
                <a:gd name="connsiteX59" fmla="*/ 778429 w 9144000"/>
                <a:gd name="connsiteY59" fmla="*/ 2925494 h 6083134"/>
                <a:gd name="connsiteX60" fmla="*/ 1062007 w 9144000"/>
                <a:gd name="connsiteY60" fmla="*/ 2548585 h 6083134"/>
                <a:gd name="connsiteX61" fmla="*/ 1506630 w 9144000"/>
                <a:gd name="connsiteY61" fmla="*/ 2222354 h 6083134"/>
                <a:gd name="connsiteX62" fmla="*/ 2031774 w 9144000"/>
                <a:gd name="connsiteY62" fmla="*/ 2016479 h 6083134"/>
                <a:gd name="connsiteX63" fmla="*/ 2532412 w 9144000"/>
                <a:gd name="connsiteY63" fmla="*/ 1905623 h 6083134"/>
                <a:gd name="connsiteX64" fmla="*/ 2984036 w 9144000"/>
                <a:gd name="connsiteY64" fmla="*/ 1851779 h 6083134"/>
                <a:gd name="connsiteX65" fmla="*/ 3386647 w 9144000"/>
                <a:gd name="connsiteY65" fmla="*/ 1816939 h 6083134"/>
                <a:gd name="connsiteX66" fmla="*/ 3726241 w 9144000"/>
                <a:gd name="connsiteY66" fmla="*/ 1782099 h 6083134"/>
                <a:gd name="connsiteX67" fmla="*/ 3967807 w 9144000"/>
                <a:gd name="connsiteY67" fmla="*/ 1740924 h 6083134"/>
                <a:gd name="connsiteX68" fmla="*/ 4030824 w 9144000"/>
                <a:gd name="connsiteY68" fmla="*/ 1725087 h 6083134"/>
                <a:gd name="connsiteX69" fmla="*/ 4072836 w 9144000"/>
                <a:gd name="connsiteY69" fmla="*/ 1709251 h 6083134"/>
                <a:gd name="connsiteX70" fmla="*/ 4111347 w 9144000"/>
                <a:gd name="connsiteY70" fmla="*/ 1680745 h 6083134"/>
                <a:gd name="connsiteX71" fmla="*/ 4142855 w 9144000"/>
                <a:gd name="connsiteY71" fmla="*/ 1623734 h 6083134"/>
                <a:gd name="connsiteX72" fmla="*/ 4139354 w 9144000"/>
                <a:gd name="connsiteY72" fmla="*/ 1452700 h 6083134"/>
                <a:gd name="connsiteX73" fmla="*/ 4072836 w 9144000"/>
                <a:gd name="connsiteY73" fmla="*/ 1392521 h 6083134"/>
                <a:gd name="connsiteX74" fmla="*/ 3852275 w 9144000"/>
                <a:gd name="connsiteY74" fmla="*/ 1259494 h 6083134"/>
                <a:gd name="connsiteX75" fmla="*/ 3558194 w 9144000"/>
                <a:gd name="connsiteY75" fmla="*/ 1132802 h 6083134"/>
                <a:gd name="connsiteX76" fmla="*/ 3232605 w 9144000"/>
                <a:gd name="connsiteY76" fmla="*/ 1018779 h 6083134"/>
                <a:gd name="connsiteX77" fmla="*/ 2528911 w 9144000"/>
                <a:gd name="connsiteY77" fmla="*/ 825574 h 6083134"/>
                <a:gd name="connsiteX78" fmla="*/ 1030499 w 9144000"/>
                <a:gd name="connsiteY78" fmla="*/ 515179 h 6083134"/>
                <a:gd name="connsiteX79" fmla="*/ 0 w 9144000"/>
                <a:gd name="connsiteY79" fmla="*/ 348488 h 6083134"/>
                <a:gd name="connsiteX80" fmla="*/ 0 w 9144000"/>
                <a:gd name="connsiteY80" fmla="*/ 0 h 6083134"/>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25410 w 9144000"/>
                <a:gd name="connsiteY29" fmla="*/ 3394255 h 6083134"/>
                <a:gd name="connsiteX30" fmla="*/ 2563921 w 9144000"/>
                <a:gd name="connsiteY30" fmla="*/ 3470270 h 6083134"/>
                <a:gd name="connsiteX31" fmla="*/ 2640942 w 9144000"/>
                <a:gd name="connsiteY31" fmla="*/ 3558954 h 6083134"/>
                <a:gd name="connsiteX32" fmla="*/ 2977035 w 9144000"/>
                <a:gd name="connsiteY32" fmla="*/ 3787000 h 6083134"/>
                <a:gd name="connsiteX33" fmla="*/ 3491676 w 9144000"/>
                <a:gd name="connsiteY33" fmla="*/ 4018213 h 6083134"/>
                <a:gd name="connsiteX34" fmla="*/ 4104345 w 9144000"/>
                <a:gd name="connsiteY34" fmla="*/ 4230422 h 6083134"/>
                <a:gd name="connsiteX35" fmla="*/ 4769528 w 9144000"/>
                <a:gd name="connsiteY35" fmla="*/ 4414126 h 6083134"/>
                <a:gd name="connsiteX36" fmla="*/ 6183917 w 9144000"/>
                <a:gd name="connsiteY36" fmla="*/ 4727688 h 6083134"/>
                <a:gd name="connsiteX37" fmla="*/ 7661324 w 9144000"/>
                <a:gd name="connsiteY37" fmla="*/ 4977905 h 6083134"/>
                <a:gd name="connsiteX38" fmla="*/ 9144000 w 9144000"/>
                <a:gd name="connsiteY38" fmla="*/ 5180860 h 6083134"/>
                <a:gd name="connsiteX39" fmla="*/ 9144000 w 9144000"/>
                <a:gd name="connsiteY39" fmla="*/ 6083134 h 6083134"/>
                <a:gd name="connsiteX40" fmla="*/ 4375201 w 9144000"/>
                <a:gd name="connsiteY40" fmla="*/ 6083134 h 6083134"/>
                <a:gd name="connsiteX41" fmla="*/ 3764751 w 9144000"/>
                <a:gd name="connsiteY41" fmla="*/ 5874251 h 6083134"/>
                <a:gd name="connsiteX42" fmla="*/ 3001541 w 9144000"/>
                <a:gd name="connsiteY42" fmla="*/ 5582860 h 6083134"/>
                <a:gd name="connsiteX43" fmla="*/ 2252335 w 9144000"/>
                <a:gd name="connsiteY43" fmla="*/ 5234456 h 6083134"/>
                <a:gd name="connsiteX44" fmla="*/ 1524135 w 9144000"/>
                <a:gd name="connsiteY44" fmla="*/ 4797369 h 6083134"/>
                <a:gd name="connsiteX45" fmla="*/ 1181040 w 9144000"/>
                <a:gd name="connsiteY45" fmla="*/ 4521814 h 6083134"/>
                <a:gd name="connsiteX46" fmla="*/ 879957 w 9144000"/>
                <a:gd name="connsiteY46" fmla="*/ 4186080 h 6083134"/>
                <a:gd name="connsiteX47" fmla="*/ 673400 w 9144000"/>
                <a:gd name="connsiteY47" fmla="*/ 3774331 h 6083134"/>
                <a:gd name="connsiteX48" fmla="*/ 641892 w 9144000"/>
                <a:gd name="connsiteY48" fmla="*/ 3315072 h 6083134"/>
                <a:gd name="connsiteX49" fmla="*/ 645393 w 9144000"/>
                <a:gd name="connsiteY49" fmla="*/ 3286567 h 6083134"/>
                <a:gd name="connsiteX50" fmla="*/ 648456 w 9144000"/>
                <a:gd name="connsiteY50" fmla="*/ 3269938 h 6083134"/>
                <a:gd name="connsiteX51" fmla="*/ 652395 w 9144000"/>
                <a:gd name="connsiteY51" fmla="*/ 3254894 h 6083134"/>
                <a:gd name="connsiteX52" fmla="*/ 655458 w 9144000"/>
                <a:gd name="connsiteY52" fmla="*/ 3246579 h 6083134"/>
                <a:gd name="connsiteX53" fmla="*/ 655896 w 9144000"/>
                <a:gd name="connsiteY53" fmla="*/ 3238265 h 6083134"/>
                <a:gd name="connsiteX54" fmla="*/ 655896 w 9144000"/>
                <a:gd name="connsiteY54" fmla="*/ 3235890 h 6083134"/>
                <a:gd name="connsiteX55" fmla="*/ 658959 w 9144000"/>
                <a:gd name="connsiteY55" fmla="*/ 3230347 h 6083134"/>
                <a:gd name="connsiteX56" fmla="*/ 666398 w 9144000"/>
                <a:gd name="connsiteY56" fmla="*/ 3207384 h 6083134"/>
                <a:gd name="connsiteX57" fmla="*/ 694406 w 9144000"/>
                <a:gd name="connsiteY57" fmla="*/ 3115533 h 6083134"/>
                <a:gd name="connsiteX58" fmla="*/ 778429 w 9144000"/>
                <a:gd name="connsiteY58" fmla="*/ 2925494 h 6083134"/>
                <a:gd name="connsiteX59" fmla="*/ 1062007 w 9144000"/>
                <a:gd name="connsiteY59" fmla="*/ 2548585 h 6083134"/>
                <a:gd name="connsiteX60" fmla="*/ 1506630 w 9144000"/>
                <a:gd name="connsiteY60" fmla="*/ 2222354 h 6083134"/>
                <a:gd name="connsiteX61" fmla="*/ 2031774 w 9144000"/>
                <a:gd name="connsiteY61" fmla="*/ 2016479 h 6083134"/>
                <a:gd name="connsiteX62" fmla="*/ 2532412 w 9144000"/>
                <a:gd name="connsiteY62" fmla="*/ 1905623 h 6083134"/>
                <a:gd name="connsiteX63" fmla="*/ 2984036 w 9144000"/>
                <a:gd name="connsiteY63" fmla="*/ 1851779 h 6083134"/>
                <a:gd name="connsiteX64" fmla="*/ 3386647 w 9144000"/>
                <a:gd name="connsiteY64" fmla="*/ 1816939 h 6083134"/>
                <a:gd name="connsiteX65" fmla="*/ 3726241 w 9144000"/>
                <a:gd name="connsiteY65" fmla="*/ 1782099 h 6083134"/>
                <a:gd name="connsiteX66" fmla="*/ 3967807 w 9144000"/>
                <a:gd name="connsiteY66" fmla="*/ 1740924 h 6083134"/>
                <a:gd name="connsiteX67" fmla="*/ 4030824 w 9144000"/>
                <a:gd name="connsiteY67" fmla="*/ 1725087 h 6083134"/>
                <a:gd name="connsiteX68" fmla="*/ 4072836 w 9144000"/>
                <a:gd name="connsiteY68" fmla="*/ 1709251 h 6083134"/>
                <a:gd name="connsiteX69" fmla="*/ 4111347 w 9144000"/>
                <a:gd name="connsiteY69" fmla="*/ 1680745 h 6083134"/>
                <a:gd name="connsiteX70" fmla="*/ 4142855 w 9144000"/>
                <a:gd name="connsiteY70" fmla="*/ 1623734 h 6083134"/>
                <a:gd name="connsiteX71" fmla="*/ 4139354 w 9144000"/>
                <a:gd name="connsiteY71" fmla="*/ 1452700 h 6083134"/>
                <a:gd name="connsiteX72" fmla="*/ 4072836 w 9144000"/>
                <a:gd name="connsiteY72" fmla="*/ 1392521 h 6083134"/>
                <a:gd name="connsiteX73" fmla="*/ 3852275 w 9144000"/>
                <a:gd name="connsiteY73" fmla="*/ 1259494 h 6083134"/>
                <a:gd name="connsiteX74" fmla="*/ 3558194 w 9144000"/>
                <a:gd name="connsiteY74" fmla="*/ 1132802 h 6083134"/>
                <a:gd name="connsiteX75" fmla="*/ 3232605 w 9144000"/>
                <a:gd name="connsiteY75" fmla="*/ 1018779 h 6083134"/>
                <a:gd name="connsiteX76" fmla="*/ 2528911 w 9144000"/>
                <a:gd name="connsiteY76" fmla="*/ 825574 h 6083134"/>
                <a:gd name="connsiteX77" fmla="*/ 1030499 w 9144000"/>
                <a:gd name="connsiteY77" fmla="*/ 515179 h 6083134"/>
                <a:gd name="connsiteX78" fmla="*/ 0 w 9144000"/>
                <a:gd name="connsiteY78" fmla="*/ 348488 h 6083134"/>
                <a:gd name="connsiteX79" fmla="*/ 0 w 9144000"/>
                <a:gd name="connsiteY79" fmla="*/ 0 h 6083134"/>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63921 w 9144000"/>
                <a:gd name="connsiteY29" fmla="*/ 3470270 h 6083134"/>
                <a:gd name="connsiteX30" fmla="*/ 2640942 w 9144000"/>
                <a:gd name="connsiteY30" fmla="*/ 3558954 h 6083134"/>
                <a:gd name="connsiteX31" fmla="*/ 2977035 w 9144000"/>
                <a:gd name="connsiteY31" fmla="*/ 3787000 h 6083134"/>
                <a:gd name="connsiteX32" fmla="*/ 3491676 w 9144000"/>
                <a:gd name="connsiteY32" fmla="*/ 4018213 h 6083134"/>
                <a:gd name="connsiteX33" fmla="*/ 4104345 w 9144000"/>
                <a:gd name="connsiteY33" fmla="*/ 4230422 h 6083134"/>
                <a:gd name="connsiteX34" fmla="*/ 4769528 w 9144000"/>
                <a:gd name="connsiteY34" fmla="*/ 4414126 h 6083134"/>
                <a:gd name="connsiteX35" fmla="*/ 6183917 w 9144000"/>
                <a:gd name="connsiteY35" fmla="*/ 4727688 h 6083134"/>
                <a:gd name="connsiteX36" fmla="*/ 7661324 w 9144000"/>
                <a:gd name="connsiteY36" fmla="*/ 4977905 h 6083134"/>
                <a:gd name="connsiteX37" fmla="*/ 9144000 w 9144000"/>
                <a:gd name="connsiteY37" fmla="*/ 5180860 h 6083134"/>
                <a:gd name="connsiteX38" fmla="*/ 9144000 w 9144000"/>
                <a:gd name="connsiteY38" fmla="*/ 6083134 h 6083134"/>
                <a:gd name="connsiteX39" fmla="*/ 4375201 w 9144000"/>
                <a:gd name="connsiteY39" fmla="*/ 6083134 h 6083134"/>
                <a:gd name="connsiteX40" fmla="*/ 3764751 w 9144000"/>
                <a:gd name="connsiteY40" fmla="*/ 5874251 h 6083134"/>
                <a:gd name="connsiteX41" fmla="*/ 3001541 w 9144000"/>
                <a:gd name="connsiteY41" fmla="*/ 5582860 h 6083134"/>
                <a:gd name="connsiteX42" fmla="*/ 2252335 w 9144000"/>
                <a:gd name="connsiteY42" fmla="*/ 5234456 h 6083134"/>
                <a:gd name="connsiteX43" fmla="*/ 1524135 w 9144000"/>
                <a:gd name="connsiteY43" fmla="*/ 4797369 h 6083134"/>
                <a:gd name="connsiteX44" fmla="*/ 1181040 w 9144000"/>
                <a:gd name="connsiteY44" fmla="*/ 4521814 h 6083134"/>
                <a:gd name="connsiteX45" fmla="*/ 879957 w 9144000"/>
                <a:gd name="connsiteY45" fmla="*/ 4186080 h 6083134"/>
                <a:gd name="connsiteX46" fmla="*/ 673400 w 9144000"/>
                <a:gd name="connsiteY46" fmla="*/ 3774331 h 6083134"/>
                <a:gd name="connsiteX47" fmla="*/ 641892 w 9144000"/>
                <a:gd name="connsiteY47" fmla="*/ 3315072 h 6083134"/>
                <a:gd name="connsiteX48" fmla="*/ 645393 w 9144000"/>
                <a:gd name="connsiteY48" fmla="*/ 3286567 h 6083134"/>
                <a:gd name="connsiteX49" fmla="*/ 648456 w 9144000"/>
                <a:gd name="connsiteY49" fmla="*/ 3269938 h 6083134"/>
                <a:gd name="connsiteX50" fmla="*/ 652395 w 9144000"/>
                <a:gd name="connsiteY50" fmla="*/ 3254894 h 6083134"/>
                <a:gd name="connsiteX51" fmla="*/ 655458 w 9144000"/>
                <a:gd name="connsiteY51" fmla="*/ 3246579 h 6083134"/>
                <a:gd name="connsiteX52" fmla="*/ 655896 w 9144000"/>
                <a:gd name="connsiteY52" fmla="*/ 3238265 h 6083134"/>
                <a:gd name="connsiteX53" fmla="*/ 655896 w 9144000"/>
                <a:gd name="connsiteY53" fmla="*/ 3235890 h 6083134"/>
                <a:gd name="connsiteX54" fmla="*/ 658959 w 9144000"/>
                <a:gd name="connsiteY54" fmla="*/ 3230347 h 6083134"/>
                <a:gd name="connsiteX55" fmla="*/ 666398 w 9144000"/>
                <a:gd name="connsiteY55" fmla="*/ 3207384 h 6083134"/>
                <a:gd name="connsiteX56" fmla="*/ 694406 w 9144000"/>
                <a:gd name="connsiteY56" fmla="*/ 3115533 h 6083134"/>
                <a:gd name="connsiteX57" fmla="*/ 778429 w 9144000"/>
                <a:gd name="connsiteY57" fmla="*/ 2925494 h 6083134"/>
                <a:gd name="connsiteX58" fmla="*/ 1062007 w 9144000"/>
                <a:gd name="connsiteY58" fmla="*/ 2548585 h 6083134"/>
                <a:gd name="connsiteX59" fmla="*/ 1506630 w 9144000"/>
                <a:gd name="connsiteY59" fmla="*/ 2222354 h 6083134"/>
                <a:gd name="connsiteX60" fmla="*/ 2031774 w 9144000"/>
                <a:gd name="connsiteY60" fmla="*/ 2016479 h 6083134"/>
                <a:gd name="connsiteX61" fmla="*/ 2532412 w 9144000"/>
                <a:gd name="connsiteY61" fmla="*/ 1905623 h 6083134"/>
                <a:gd name="connsiteX62" fmla="*/ 2984036 w 9144000"/>
                <a:gd name="connsiteY62" fmla="*/ 1851779 h 6083134"/>
                <a:gd name="connsiteX63" fmla="*/ 3386647 w 9144000"/>
                <a:gd name="connsiteY63" fmla="*/ 1816939 h 6083134"/>
                <a:gd name="connsiteX64" fmla="*/ 3726241 w 9144000"/>
                <a:gd name="connsiteY64" fmla="*/ 1782099 h 6083134"/>
                <a:gd name="connsiteX65" fmla="*/ 3967807 w 9144000"/>
                <a:gd name="connsiteY65" fmla="*/ 1740924 h 6083134"/>
                <a:gd name="connsiteX66" fmla="*/ 4030824 w 9144000"/>
                <a:gd name="connsiteY66" fmla="*/ 1725087 h 6083134"/>
                <a:gd name="connsiteX67" fmla="*/ 4072836 w 9144000"/>
                <a:gd name="connsiteY67" fmla="*/ 1709251 h 6083134"/>
                <a:gd name="connsiteX68" fmla="*/ 4111347 w 9144000"/>
                <a:gd name="connsiteY68" fmla="*/ 1680745 h 6083134"/>
                <a:gd name="connsiteX69" fmla="*/ 4142855 w 9144000"/>
                <a:gd name="connsiteY69" fmla="*/ 1623734 h 6083134"/>
                <a:gd name="connsiteX70" fmla="*/ 4139354 w 9144000"/>
                <a:gd name="connsiteY70" fmla="*/ 1452700 h 6083134"/>
                <a:gd name="connsiteX71" fmla="*/ 4072836 w 9144000"/>
                <a:gd name="connsiteY71" fmla="*/ 1392521 h 6083134"/>
                <a:gd name="connsiteX72" fmla="*/ 3852275 w 9144000"/>
                <a:gd name="connsiteY72" fmla="*/ 1259494 h 6083134"/>
                <a:gd name="connsiteX73" fmla="*/ 3558194 w 9144000"/>
                <a:gd name="connsiteY73" fmla="*/ 1132802 h 6083134"/>
                <a:gd name="connsiteX74" fmla="*/ 3232605 w 9144000"/>
                <a:gd name="connsiteY74" fmla="*/ 1018779 h 6083134"/>
                <a:gd name="connsiteX75" fmla="*/ 2528911 w 9144000"/>
                <a:gd name="connsiteY75" fmla="*/ 825574 h 6083134"/>
                <a:gd name="connsiteX76" fmla="*/ 1030499 w 9144000"/>
                <a:gd name="connsiteY76" fmla="*/ 515179 h 6083134"/>
                <a:gd name="connsiteX77" fmla="*/ 0 w 9144000"/>
                <a:gd name="connsiteY77" fmla="*/ 348488 h 6083134"/>
                <a:gd name="connsiteX78" fmla="*/ 0 w 9144000"/>
                <a:gd name="connsiteY78" fmla="*/ 0 h 6083134"/>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63921 w 9144000"/>
                <a:gd name="connsiteY29" fmla="*/ 3470270 h 6083134"/>
                <a:gd name="connsiteX30" fmla="*/ 2640942 w 9144000"/>
                <a:gd name="connsiteY30" fmla="*/ 3558954 h 6083134"/>
                <a:gd name="connsiteX31" fmla="*/ 2977035 w 9144000"/>
                <a:gd name="connsiteY31" fmla="*/ 3787000 h 6083134"/>
                <a:gd name="connsiteX32" fmla="*/ 3491676 w 9144000"/>
                <a:gd name="connsiteY32" fmla="*/ 4018213 h 6083134"/>
                <a:gd name="connsiteX33" fmla="*/ 4104345 w 9144000"/>
                <a:gd name="connsiteY33" fmla="*/ 4230422 h 6083134"/>
                <a:gd name="connsiteX34" fmla="*/ 4769528 w 9144000"/>
                <a:gd name="connsiteY34" fmla="*/ 4414126 h 6083134"/>
                <a:gd name="connsiteX35" fmla="*/ 6183917 w 9144000"/>
                <a:gd name="connsiteY35" fmla="*/ 4727688 h 6083134"/>
                <a:gd name="connsiteX36" fmla="*/ 7661324 w 9144000"/>
                <a:gd name="connsiteY36" fmla="*/ 4977905 h 6083134"/>
                <a:gd name="connsiteX37" fmla="*/ 9144000 w 9144000"/>
                <a:gd name="connsiteY37" fmla="*/ 5180860 h 6083134"/>
                <a:gd name="connsiteX38" fmla="*/ 9144000 w 9144000"/>
                <a:gd name="connsiteY38" fmla="*/ 6083134 h 6083134"/>
                <a:gd name="connsiteX39" fmla="*/ 4375201 w 9144000"/>
                <a:gd name="connsiteY39" fmla="*/ 6083134 h 6083134"/>
                <a:gd name="connsiteX40" fmla="*/ 3764751 w 9144000"/>
                <a:gd name="connsiteY40" fmla="*/ 5874251 h 6083134"/>
                <a:gd name="connsiteX41" fmla="*/ 3001541 w 9144000"/>
                <a:gd name="connsiteY41" fmla="*/ 5582860 h 6083134"/>
                <a:gd name="connsiteX42" fmla="*/ 2252335 w 9144000"/>
                <a:gd name="connsiteY42" fmla="*/ 5234456 h 6083134"/>
                <a:gd name="connsiteX43" fmla="*/ 1524135 w 9144000"/>
                <a:gd name="connsiteY43" fmla="*/ 4797369 h 6083134"/>
                <a:gd name="connsiteX44" fmla="*/ 1181040 w 9144000"/>
                <a:gd name="connsiteY44" fmla="*/ 4521814 h 6083134"/>
                <a:gd name="connsiteX45" fmla="*/ 879957 w 9144000"/>
                <a:gd name="connsiteY45" fmla="*/ 4186080 h 6083134"/>
                <a:gd name="connsiteX46" fmla="*/ 673400 w 9144000"/>
                <a:gd name="connsiteY46" fmla="*/ 3774331 h 6083134"/>
                <a:gd name="connsiteX47" fmla="*/ 641892 w 9144000"/>
                <a:gd name="connsiteY47" fmla="*/ 3315072 h 6083134"/>
                <a:gd name="connsiteX48" fmla="*/ 645393 w 9144000"/>
                <a:gd name="connsiteY48" fmla="*/ 3286567 h 6083134"/>
                <a:gd name="connsiteX49" fmla="*/ 648456 w 9144000"/>
                <a:gd name="connsiteY49" fmla="*/ 3269938 h 6083134"/>
                <a:gd name="connsiteX50" fmla="*/ 652395 w 9144000"/>
                <a:gd name="connsiteY50" fmla="*/ 3254894 h 6083134"/>
                <a:gd name="connsiteX51" fmla="*/ 655458 w 9144000"/>
                <a:gd name="connsiteY51" fmla="*/ 3246579 h 6083134"/>
                <a:gd name="connsiteX52" fmla="*/ 655896 w 9144000"/>
                <a:gd name="connsiteY52" fmla="*/ 3238265 h 6083134"/>
                <a:gd name="connsiteX53" fmla="*/ 655896 w 9144000"/>
                <a:gd name="connsiteY53" fmla="*/ 3235890 h 6083134"/>
                <a:gd name="connsiteX54" fmla="*/ 658959 w 9144000"/>
                <a:gd name="connsiteY54" fmla="*/ 3230347 h 6083134"/>
                <a:gd name="connsiteX55" fmla="*/ 666398 w 9144000"/>
                <a:gd name="connsiteY55" fmla="*/ 3207384 h 6083134"/>
                <a:gd name="connsiteX56" fmla="*/ 694406 w 9144000"/>
                <a:gd name="connsiteY56" fmla="*/ 3115533 h 6083134"/>
                <a:gd name="connsiteX57" fmla="*/ 778429 w 9144000"/>
                <a:gd name="connsiteY57" fmla="*/ 2925494 h 6083134"/>
                <a:gd name="connsiteX58" fmla="*/ 1062007 w 9144000"/>
                <a:gd name="connsiteY58" fmla="*/ 2548585 h 6083134"/>
                <a:gd name="connsiteX59" fmla="*/ 1506630 w 9144000"/>
                <a:gd name="connsiteY59" fmla="*/ 2222354 h 6083134"/>
                <a:gd name="connsiteX60" fmla="*/ 2031774 w 9144000"/>
                <a:gd name="connsiteY60" fmla="*/ 2016479 h 6083134"/>
                <a:gd name="connsiteX61" fmla="*/ 2532412 w 9144000"/>
                <a:gd name="connsiteY61" fmla="*/ 1905623 h 6083134"/>
                <a:gd name="connsiteX62" fmla="*/ 2984036 w 9144000"/>
                <a:gd name="connsiteY62" fmla="*/ 1851779 h 6083134"/>
                <a:gd name="connsiteX63" fmla="*/ 3386647 w 9144000"/>
                <a:gd name="connsiteY63" fmla="*/ 1816939 h 6083134"/>
                <a:gd name="connsiteX64" fmla="*/ 3726241 w 9144000"/>
                <a:gd name="connsiteY64" fmla="*/ 1782099 h 6083134"/>
                <a:gd name="connsiteX65" fmla="*/ 3967807 w 9144000"/>
                <a:gd name="connsiteY65" fmla="*/ 1740924 h 6083134"/>
                <a:gd name="connsiteX66" fmla="*/ 4030824 w 9144000"/>
                <a:gd name="connsiteY66" fmla="*/ 1725087 h 6083134"/>
                <a:gd name="connsiteX67" fmla="*/ 4072836 w 9144000"/>
                <a:gd name="connsiteY67" fmla="*/ 1709251 h 6083134"/>
                <a:gd name="connsiteX68" fmla="*/ 4111347 w 9144000"/>
                <a:gd name="connsiteY68" fmla="*/ 1680745 h 6083134"/>
                <a:gd name="connsiteX69" fmla="*/ 4142855 w 9144000"/>
                <a:gd name="connsiteY69" fmla="*/ 1623734 h 6083134"/>
                <a:gd name="connsiteX70" fmla="*/ 4139354 w 9144000"/>
                <a:gd name="connsiteY70" fmla="*/ 1452700 h 6083134"/>
                <a:gd name="connsiteX71" fmla="*/ 4072836 w 9144000"/>
                <a:gd name="connsiteY71" fmla="*/ 1392521 h 6083134"/>
                <a:gd name="connsiteX72" fmla="*/ 3852275 w 9144000"/>
                <a:gd name="connsiteY72" fmla="*/ 1259494 h 6083134"/>
                <a:gd name="connsiteX73" fmla="*/ 3558194 w 9144000"/>
                <a:gd name="connsiteY73" fmla="*/ 1132802 h 6083134"/>
                <a:gd name="connsiteX74" fmla="*/ 3232605 w 9144000"/>
                <a:gd name="connsiteY74" fmla="*/ 1018779 h 6083134"/>
                <a:gd name="connsiteX75" fmla="*/ 2528911 w 9144000"/>
                <a:gd name="connsiteY75" fmla="*/ 825574 h 6083134"/>
                <a:gd name="connsiteX76" fmla="*/ 1030499 w 9144000"/>
                <a:gd name="connsiteY76" fmla="*/ 515179 h 6083134"/>
                <a:gd name="connsiteX77" fmla="*/ 0 w 9144000"/>
                <a:gd name="connsiteY77" fmla="*/ 348488 h 6083134"/>
                <a:gd name="connsiteX78" fmla="*/ 0 w 9144000"/>
                <a:gd name="connsiteY78" fmla="*/ 0 h 6083134"/>
                <a:gd name="connsiteX0" fmla="*/ 0 w 9144000"/>
                <a:gd name="connsiteY0" fmla="*/ 0 h 6083134"/>
                <a:gd name="connsiteX1" fmla="*/ 1160034 w 9144000"/>
                <a:gd name="connsiteY1" fmla="*/ 109764 h 6083134"/>
                <a:gd name="connsiteX2" fmla="*/ 2756474 w 9144000"/>
                <a:gd name="connsiteY2" fmla="*/ 328308 h 6083134"/>
                <a:gd name="connsiteX3" fmla="*/ 3554693 w 9144000"/>
                <a:gd name="connsiteY3" fmla="*/ 489840 h 6083134"/>
                <a:gd name="connsiteX4" fmla="*/ 3957304 w 9144000"/>
                <a:gd name="connsiteY4" fmla="*/ 597528 h 6083134"/>
                <a:gd name="connsiteX5" fmla="*/ 4359915 w 9144000"/>
                <a:gd name="connsiteY5" fmla="*/ 733722 h 6083134"/>
                <a:gd name="connsiteX6" fmla="*/ 4762526 w 9144000"/>
                <a:gd name="connsiteY6" fmla="*/ 933262 h 6083134"/>
                <a:gd name="connsiteX7" fmla="*/ 4951578 w 9144000"/>
                <a:gd name="connsiteY7" fmla="*/ 1075791 h 6083134"/>
                <a:gd name="connsiteX8" fmla="*/ 5112622 w 9144000"/>
                <a:gd name="connsiteY8" fmla="*/ 1268996 h 6083134"/>
                <a:gd name="connsiteX9" fmla="*/ 5165137 w 9144000"/>
                <a:gd name="connsiteY9" fmla="*/ 1383019 h 6083134"/>
                <a:gd name="connsiteX10" fmla="*/ 5182642 w 9144000"/>
                <a:gd name="connsiteY10" fmla="*/ 1446365 h 6083134"/>
                <a:gd name="connsiteX11" fmla="*/ 5182642 w 9144000"/>
                <a:gd name="connsiteY11" fmla="*/ 1452700 h 6083134"/>
                <a:gd name="connsiteX12" fmla="*/ 5185705 w 9144000"/>
                <a:gd name="connsiteY12" fmla="*/ 1464181 h 6083134"/>
                <a:gd name="connsiteX13" fmla="*/ 5189643 w 9144000"/>
                <a:gd name="connsiteY13" fmla="*/ 1490707 h 6083134"/>
                <a:gd name="connsiteX14" fmla="*/ 5210649 w 9144000"/>
                <a:gd name="connsiteY14" fmla="*/ 1671243 h 6083134"/>
                <a:gd name="connsiteX15" fmla="*/ 5179141 w 9144000"/>
                <a:gd name="connsiteY15" fmla="*/ 1877118 h 6083134"/>
                <a:gd name="connsiteX16" fmla="*/ 5063609 w 9144000"/>
                <a:gd name="connsiteY16" fmla="*/ 2095662 h 6083134"/>
                <a:gd name="connsiteX17" fmla="*/ 4860553 w 9144000"/>
                <a:gd name="connsiteY17" fmla="*/ 2292034 h 6083134"/>
                <a:gd name="connsiteX18" fmla="*/ 4608483 w 9144000"/>
                <a:gd name="connsiteY18" fmla="*/ 2437730 h 6083134"/>
                <a:gd name="connsiteX19" fmla="*/ 4356414 w 9144000"/>
                <a:gd name="connsiteY19" fmla="*/ 2539084 h 6083134"/>
                <a:gd name="connsiteX20" fmla="*/ 4118349 w 9144000"/>
                <a:gd name="connsiteY20" fmla="*/ 2611932 h 6083134"/>
                <a:gd name="connsiteX21" fmla="*/ 3687730 w 9144000"/>
                <a:gd name="connsiteY21" fmla="*/ 2713285 h 6083134"/>
                <a:gd name="connsiteX22" fmla="*/ 3313127 w 9144000"/>
                <a:gd name="connsiteY22" fmla="*/ 2795635 h 6083134"/>
                <a:gd name="connsiteX23" fmla="*/ 2994539 w 9144000"/>
                <a:gd name="connsiteY23" fmla="*/ 2877985 h 6083134"/>
                <a:gd name="connsiteX24" fmla="*/ 2756474 w 9144000"/>
                <a:gd name="connsiteY24" fmla="*/ 2969836 h 6083134"/>
                <a:gd name="connsiteX25" fmla="*/ 2619936 w 9144000"/>
                <a:gd name="connsiteY25" fmla="*/ 3061688 h 6083134"/>
                <a:gd name="connsiteX26" fmla="*/ 2560420 w 9144000"/>
                <a:gd name="connsiteY26" fmla="*/ 3147205 h 6083134"/>
                <a:gd name="connsiteX27" fmla="*/ 2528911 w 9144000"/>
                <a:gd name="connsiteY27" fmla="*/ 3261228 h 6083134"/>
                <a:gd name="connsiteX28" fmla="*/ 2525410 w 9144000"/>
                <a:gd name="connsiteY28" fmla="*/ 3330909 h 6083134"/>
                <a:gd name="connsiteX29" fmla="*/ 2563921 w 9144000"/>
                <a:gd name="connsiteY29" fmla="*/ 3470270 h 6083134"/>
                <a:gd name="connsiteX30" fmla="*/ 2640942 w 9144000"/>
                <a:gd name="connsiteY30" fmla="*/ 3558954 h 6083134"/>
                <a:gd name="connsiteX31" fmla="*/ 2977035 w 9144000"/>
                <a:gd name="connsiteY31" fmla="*/ 3787000 h 6083134"/>
                <a:gd name="connsiteX32" fmla="*/ 3491676 w 9144000"/>
                <a:gd name="connsiteY32" fmla="*/ 4018213 h 6083134"/>
                <a:gd name="connsiteX33" fmla="*/ 4104345 w 9144000"/>
                <a:gd name="connsiteY33" fmla="*/ 4230422 h 6083134"/>
                <a:gd name="connsiteX34" fmla="*/ 4769528 w 9144000"/>
                <a:gd name="connsiteY34" fmla="*/ 4414126 h 6083134"/>
                <a:gd name="connsiteX35" fmla="*/ 6183917 w 9144000"/>
                <a:gd name="connsiteY35" fmla="*/ 4727688 h 6083134"/>
                <a:gd name="connsiteX36" fmla="*/ 7661324 w 9144000"/>
                <a:gd name="connsiteY36" fmla="*/ 4977905 h 6083134"/>
                <a:gd name="connsiteX37" fmla="*/ 9144000 w 9144000"/>
                <a:gd name="connsiteY37" fmla="*/ 5180860 h 6083134"/>
                <a:gd name="connsiteX38" fmla="*/ 9144000 w 9144000"/>
                <a:gd name="connsiteY38" fmla="*/ 6083134 h 6083134"/>
                <a:gd name="connsiteX39" fmla="*/ 4375201 w 9144000"/>
                <a:gd name="connsiteY39" fmla="*/ 6083134 h 6083134"/>
                <a:gd name="connsiteX40" fmla="*/ 3764751 w 9144000"/>
                <a:gd name="connsiteY40" fmla="*/ 5874251 h 6083134"/>
                <a:gd name="connsiteX41" fmla="*/ 3001541 w 9144000"/>
                <a:gd name="connsiteY41" fmla="*/ 5582860 h 6083134"/>
                <a:gd name="connsiteX42" fmla="*/ 2252335 w 9144000"/>
                <a:gd name="connsiteY42" fmla="*/ 5234456 h 6083134"/>
                <a:gd name="connsiteX43" fmla="*/ 1524135 w 9144000"/>
                <a:gd name="connsiteY43" fmla="*/ 4797369 h 6083134"/>
                <a:gd name="connsiteX44" fmla="*/ 1181040 w 9144000"/>
                <a:gd name="connsiteY44" fmla="*/ 4521814 h 6083134"/>
                <a:gd name="connsiteX45" fmla="*/ 879957 w 9144000"/>
                <a:gd name="connsiteY45" fmla="*/ 4186080 h 6083134"/>
                <a:gd name="connsiteX46" fmla="*/ 673400 w 9144000"/>
                <a:gd name="connsiteY46" fmla="*/ 3774331 h 6083134"/>
                <a:gd name="connsiteX47" fmla="*/ 641892 w 9144000"/>
                <a:gd name="connsiteY47" fmla="*/ 3315072 h 6083134"/>
                <a:gd name="connsiteX48" fmla="*/ 645393 w 9144000"/>
                <a:gd name="connsiteY48" fmla="*/ 3286567 h 6083134"/>
                <a:gd name="connsiteX49" fmla="*/ 648456 w 9144000"/>
                <a:gd name="connsiteY49" fmla="*/ 3269938 h 6083134"/>
                <a:gd name="connsiteX50" fmla="*/ 652395 w 9144000"/>
                <a:gd name="connsiteY50" fmla="*/ 3254894 h 6083134"/>
                <a:gd name="connsiteX51" fmla="*/ 655458 w 9144000"/>
                <a:gd name="connsiteY51" fmla="*/ 3246579 h 6083134"/>
                <a:gd name="connsiteX52" fmla="*/ 655896 w 9144000"/>
                <a:gd name="connsiteY52" fmla="*/ 3238265 h 6083134"/>
                <a:gd name="connsiteX53" fmla="*/ 655896 w 9144000"/>
                <a:gd name="connsiteY53" fmla="*/ 3235890 h 6083134"/>
                <a:gd name="connsiteX54" fmla="*/ 658959 w 9144000"/>
                <a:gd name="connsiteY54" fmla="*/ 3230347 h 6083134"/>
                <a:gd name="connsiteX55" fmla="*/ 666398 w 9144000"/>
                <a:gd name="connsiteY55" fmla="*/ 3207384 h 6083134"/>
                <a:gd name="connsiteX56" fmla="*/ 694406 w 9144000"/>
                <a:gd name="connsiteY56" fmla="*/ 3115533 h 6083134"/>
                <a:gd name="connsiteX57" fmla="*/ 778429 w 9144000"/>
                <a:gd name="connsiteY57" fmla="*/ 2925494 h 6083134"/>
                <a:gd name="connsiteX58" fmla="*/ 1062007 w 9144000"/>
                <a:gd name="connsiteY58" fmla="*/ 2548585 h 6083134"/>
                <a:gd name="connsiteX59" fmla="*/ 1506630 w 9144000"/>
                <a:gd name="connsiteY59" fmla="*/ 2222354 h 6083134"/>
                <a:gd name="connsiteX60" fmla="*/ 2031774 w 9144000"/>
                <a:gd name="connsiteY60" fmla="*/ 2016479 h 6083134"/>
                <a:gd name="connsiteX61" fmla="*/ 2532412 w 9144000"/>
                <a:gd name="connsiteY61" fmla="*/ 1905623 h 6083134"/>
                <a:gd name="connsiteX62" fmla="*/ 2984036 w 9144000"/>
                <a:gd name="connsiteY62" fmla="*/ 1851779 h 6083134"/>
                <a:gd name="connsiteX63" fmla="*/ 3386647 w 9144000"/>
                <a:gd name="connsiteY63" fmla="*/ 1816939 h 6083134"/>
                <a:gd name="connsiteX64" fmla="*/ 3726241 w 9144000"/>
                <a:gd name="connsiteY64" fmla="*/ 1782099 h 6083134"/>
                <a:gd name="connsiteX65" fmla="*/ 3967807 w 9144000"/>
                <a:gd name="connsiteY65" fmla="*/ 1740924 h 6083134"/>
                <a:gd name="connsiteX66" fmla="*/ 4030824 w 9144000"/>
                <a:gd name="connsiteY66" fmla="*/ 1725087 h 6083134"/>
                <a:gd name="connsiteX67" fmla="*/ 4072836 w 9144000"/>
                <a:gd name="connsiteY67" fmla="*/ 1709251 h 6083134"/>
                <a:gd name="connsiteX68" fmla="*/ 4111347 w 9144000"/>
                <a:gd name="connsiteY68" fmla="*/ 1680745 h 6083134"/>
                <a:gd name="connsiteX69" fmla="*/ 4142855 w 9144000"/>
                <a:gd name="connsiteY69" fmla="*/ 1623734 h 6083134"/>
                <a:gd name="connsiteX70" fmla="*/ 4139354 w 9144000"/>
                <a:gd name="connsiteY70" fmla="*/ 1452700 h 6083134"/>
                <a:gd name="connsiteX71" fmla="*/ 4072836 w 9144000"/>
                <a:gd name="connsiteY71" fmla="*/ 1392521 h 6083134"/>
                <a:gd name="connsiteX72" fmla="*/ 3852275 w 9144000"/>
                <a:gd name="connsiteY72" fmla="*/ 1259494 h 6083134"/>
                <a:gd name="connsiteX73" fmla="*/ 3558194 w 9144000"/>
                <a:gd name="connsiteY73" fmla="*/ 1132802 h 6083134"/>
                <a:gd name="connsiteX74" fmla="*/ 3232605 w 9144000"/>
                <a:gd name="connsiteY74" fmla="*/ 1018779 h 6083134"/>
                <a:gd name="connsiteX75" fmla="*/ 2528911 w 9144000"/>
                <a:gd name="connsiteY75" fmla="*/ 825574 h 6083134"/>
                <a:gd name="connsiteX76" fmla="*/ 1030499 w 9144000"/>
                <a:gd name="connsiteY76" fmla="*/ 515179 h 6083134"/>
                <a:gd name="connsiteX77" fmla="*/ 0 w 9144000"/>
                <a:gd name="connsiteY77" fmla="*/ 348488 h 6083134"/>
                <a:gd name="connsiteX78" fmla="*/ 0 w 9144000"/>
                <a:gd name="connsiteY78" fmla="*/ 0 h 6083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9144000" h="6083134">
                  <a:moveTo>
                    <a:pt x="0" y="0"/>
                  </a:moveTo>
                  <a:cubicBezTo>
                    <a:pt x="386744" y="30675"/>
                    <a:pt x="773389" y="66040"/>
                    <a:pt x="1160034" y="109764"/>
                  </a:cubicBezTo>
                  <a:cubicBezTo>
                    <a:pt x="1692181" y="166775"/>
                    <a:pt x="2224327" y="236456"/>
                    <a:pt x="2756474" y="328308"/>
                  </a:cubicBezTo>
                  <a:cubicBezTo>
                    <a:pt x="3022547" y="372650"/>
                    <a:pt x="3288620" y="426494"/>
                    <a:pt x="3554693" y="489840"/>
                  </a:cubicBezTo>
                  <a:cubicBezTo>
                    <a:pt x="3691231" y="521513"/>
                    <a:pt x="3824268" y="556353"/>
                    <a:pt x="3957304" y="597528"/>
                  </a:cubicBezTo>
                  <a:cubicBezTo>
                    <a:pt x="4090341" y="635536"/>
                    <a:pt x="4226878" y="679878"/>
                    <a:pt x="4359915" y="733722"/>
                  </a:cubicBezTo>
                  <a:cubicBezTo>
                    <a:pt x="4492952" y="787566"/>
                    <a:pt x="4629489" y="850912"/>
                    <a:pt x="4762526" y="933262"/>
                  </a:cubicBezTo>
                  <a:cubicBezTo>
                    <a:pt x="4825543" y="974437"/>
                    <a:pt x="4892062" y="1021947"/>
                    <a:pt x="4951578" y="1075791"/>
                  </a:cubicBezTo>
                  <a:cubicBezTo>
                    <a:pt x="5014595" y="1129635"/>
                    <a:pt x="5070611" y="1196148"/>
                    <a:pt x="5112622" y="1268996"/>
                  </a:cubicBezTo>
                  <a:cubicBezTo>
                    <a:pt x="5133628" y="1303836"/>
                    <a:pt x="5151133" y="1345011"/>
                    <a:pt x="5165137" y="1383019"/>
                  </a:cubicBezTo>
                  <a:cubicBezTo>
                    <a:pt x="5172139" y="1405190"/>
                    <a:pt x="5175640" y="1424194"/>
                    <a:pt x="5182642" y="1446365"/>
                  </a:cubicBezTo>
                  <a:lnTo>
                    <a:pt x="5182642" y="1452700"/>
                  </a:lnTo>
                  <a:lnTo>
                    <a:pt x="5185705" y="1464181"/>
                  </a:lnTo>
                  <a:lnTo>
                    <a:pt x="5189643" y="1490707"/>
                  </a:lnTo>
                  <a:cubicBezTo>
                    <a:pt x="5203647" y="1547719"/>
                    <a:pt x="5210649" y="1607897"/>
                    <a:pt x="5210649" y="1671243"/>
                  </a:cubicBezTo>
                  <a:cubicBezTo>
                    <a:pt x="5210649" y="1737757"/>
                    <a:pt x="5200146" y="1807437"/>
                    <a:pt x="5179141" y="1877118"/>
                  </a:cubicBezTo>
                  <a:cubicBezTo>
                    <a:pt x="5154634" y="1949966"/>
                    <a:pt x="5119624" y="2025981"/>
                    <a:pt x="5063609" y="2095662"/>
                  </a:cubicBezTo>
                  <a:cubicBezTo>
                    <a:pt x="5011094" y="2168509"/>
                    <a:pt x="4937574" y="2235023"/>
                    <a:pt x="4860553" y="2292034"/>
                  </a:cubicBezTo>
                  <a:cubicBezTo>
                    <a:pt x="4780031" y="2349046"/>
                    <a:pt x="4696008" y="2396555"/>
                    <a:pt x="4608483" y="2437730"/>
                  </a:cubicBezTo>
                  <a:cubicBezTo>
                    <a:pt x="4524460" y="2478905"/>
                    <a:pt x="4440437" y="2510578"/>
                    <a:pt x="4356414" y="2539084"/>
                  </a:cubicBezTo>
                  <a:cubicBezTo>
                    <a:pt x="4275892" y="2567589"/>
                    <a:pt x="4195370" y="2589760"/>
                    <a:pt x="4118349" y="2611932"/>
                  </a:cubicBezTo>
                  <a:cubicBezTo>
                    <a:pt x="3967807" y="2653106"/>
                    <a:pt x="3824268" y="2684779"/>
                    <a:pt x="3687730" y="2713285"/>
                  </a:cubicBezTo>
                  <a:cubicBezTo>
                    <a:pt x="3554693" y="2741791"/>
                    <a:pt x="3428659" y="2767129"/>
                    <a:pt x="3313127" y="2795635"/>
                  </a:cubicBezTo>
                  <a:cubicBezTo>
                    <a:pt x="3194094" y="2820973"/>
                    <a:pt x="3089065" y="2849479"/>
                    <a:pt x="2994539" y="2877985"/>
                  </a:cubicBezTo>
                  <a:cubicBezTo>
                    <a:pt x="2900013" y="2906490"/>
                    <a:pt x="2819491" y="2938163"/>
                    <a:pt x="2756474" y="2969836"/>
                  </a:cubicBezTo>
                  <a:cubicBezTo>
                    <a:pt x="2693456" y="3001509"/>
                    <a:pt x="2647944" y="3030015"/>
                    <a:pt x="2619936" y="3061688"/>
                  </a:cubicBezTo>
                  <a:cubicBezTo>
                    <a:pt x="2588428" y="3090194"/>
                    <a:pt x="2574424" y="3115532"/>
                    <a:pt x="2560420" y="3147205"/>
                  </a:cubicBezTo>
                  <a:cubicBezTo>
                    <a:pt x="2546416" y="3178878"/>
                    <a:pt x="2535913" y="3216886"/>
                    <a:pt x="2528911" y="3261228"/>
                  </a:cubicBezTo>
                  <a:cubicBezTo>
                    <a:pt x="2528911" y="3283399"/>
                    <a:pt x="2525908" y="3295885"/>
                    <a:pt x="2525410" y="3330909"/>
                  </a:cubicBezTo>
                  <a:cubicBezTo>
                    <a:pt x="2524912" y="3365933"/>
                    <a:pt x="2537749" y="3435246"/>
                    <a:pt x="2563921" y="3470270"/>
                  </a:cubicBezTo>
                  <a:cubicBezTo>
                    <a:pt x="2590093" y="3505294"/>
                    <a:pt x="2605932" y="3524114"/>
                    <a:pt x="2640942" y="3558954"/>
                  </a:cubicBezTo>
                  <a:cubicBezTo>
                    <a:pt x="2710961" y="3625468"/>
                    <a:pt x="2829994" y="3707817"/>
                    <a:pt x="2977035" y="3787000"/>
                  </a:cubicBezTo>
                  <a:cubicBezTo>
                    <a:pt x="3124075" y="3866183"/>
                    <a:pt x="3302624" y="3945365"/>
                    <a:pt x="3491676" y="4018213"/>
                  </a:cubicBezTo>
                  <a:cubicBezTo>
                    <a:pt x="3684229" y="4094228"/>
                    <a:pt x="3890786" y="4163909"/>
                    <a:pt x="4104345" y="4230422"/>
                  </a:cubicBezTo>
                  <a:cubicBezTo>
                    <a:pt x="4317903" y="4293768"/>
                    <a:pt x="4541965" y="4357114"/>
                    <a:pt x="4769528" y="4414126"/>
                  </a:cubicBezTo>
                  <a:cubicBezTo>
                    <a:pt x="5224653" y="4531316"/>
                    <a:pt x="5700784" y="4635837"/>
                    <a:pt x="6183917" y="4727688"/>
                  </a:cubicBezTo>
                  <a:cubicBezTo>
                    <a:pt x="6670551" y="4819540"/>
                    <a:pt x="7164187" y="4905057"/>
                    <a:pt x="7661324" y="4977905"/>
                  </a:cubicBezTo>
                  <a:cubicBezTo>
                    <a:pt x="8150979" y="5052776"/>
                    <a:pt x="8647427" y="5121502"/>
                    <a:pt x="9144000" y="5180860"/>
                  </a:cubicBezTo>
                  <a:lnTo>
                    <a:pt x="9144000" y="6083134"/>
                  </a:lnTo>
                  <a:lnTo>
                    <a:pt x="4375201" y="6083134"/>
                  </a:lnTo>
                  <a:cubicBezTo>
                    <a:pt x="4170572" y="6017183"/>
                    <a:pt x="3967105" y="5947479"/>
                    <a:pt x="3764751" y="5874251"/>
                  </a:cubicBezTo>
                  <a:cubicBezTo>
                    <a:pt x="3509181" y="5785567"/>
                    <a:pt x="3253610" y="5687380"/>
                    <a:pt x="3001541" y="5582860"/>
                  </a:cubicBezTo>
                  <a:cubicBezTo>
                    <a:pt x="2749472" y="5475171"/>
                    <a:pt x="2500903" y="5361149"/>
                    <a:pt x="2252335" y="5234456"/>
                  </a:cubicBezTo>
                  <a:cubicBezTo>
                    <a:pt x="2003767" y="5107764"/>
                    <a:pt x="1758699" y="4965236"/>
                    <a:pt x="1524135" y="4797369"/>
                  </a:cubicBezTo>
                  <a:cubicBezTo>
                    <a:pt x="1405102" y="4715019"/>
                    <a:pt x="1289570" y="4623167"/>
                    <a:pt x="1181040" y="4521814"/>
                  </a:cubicBezTo>
                  <a:cubicBezTo>
                    <a:pt x="1072510" y="4420460"/>
                    <a:pt x="970982" y="4309605"/>
                    <a:pt x="879957" y="4186080"/>
                  </a:cubicBezTo>
                  <a:cubicBezTo>
                    <a:pt x="792433" y="4059388"/>
                    <a:pt x="718913" y="3923194"/>
                    <a:pt x="673400" y="3774331"/>
                  </a:cubicBezTo>
                  <a:cubicBezTo>
                    <a:pt x="627888" y="3625468"/>
                    <a:pt x="617385" y="3467103"/>
                    <a:pt x="641892" y="3315072"/>
                  </a:cubicBezTo>
                  <a:lnTo>
                    <a:pt x="645393" y="3286567"/>
                  </a:lnTo>
                  <a:lnTo>
                    <a:pt x="648456" y="3269938"/>
                  </a:lnTo>
                  <a:cubicBezTo>
                    <a:pt x="652395" y="3264395"/>
                    <a:pt x="652395" y="3254894"/>
                    <a:pt x="652395" y="3254894"/>
                  </a:cubicBezTo>
                  <a:lnTo>
                    <a:pt x="655458" y="3246579"/>
                  </a:lnTo>
                  <a:lnTo>
                    <a:pt x="655896" y="3238265"/>
                  </a:lnTo>
                  <a:lnTo>
                    <a:pt x="655896" y="3235890"/>
                  </a:lnTo>
                  <a:lnTo>
                    <a:pt x="658959" y="3230347"/>
                  </a:lnTo>
                  <a:lnTo>
                    <a:pt x="666398" y="3207384"/>
                  </a:lnTo>
                  <a:cubicBezTo>
                    <a:pt x="673400" y="3178878"/>
                    <a:pt x="683903" y="3147205"/>
                    <a:pt x="694406" y="3115533"/>
                  </a:cubicBezTo>
                  <a:cubicBezTo>
                    <a:pt x="718913" y="3052186"/>
                    <a:pt x="746921" y="2988840"/>
                    <a:pt x="778429" y="2925494"/>
                  </a:cubicBezTo>
                  <a:cubicBezTo>
                    <a:pt x="844948" y="2798802"/>
                    <a:pt x="939474" y="2668943"/>
                    <a:pt x="1062007" y="2548585"/>
                  </a:cubicBezTo>
                  <a:cubicBezTo>
                    <a:pt x="1184541" y="2425061"/>
                    <a:pt x="1338583" y="2314205"/>
                    <a:pt x="1506630" y="2222354"/>
                  </a:cubicBezTo>
                  <a:cubicBezTo>
                    <a:pt x="1678177" y="2133669"/>
                    <a:pt x="1856726" y="2067156"/>
                    <a:pt x="2031774" y="2016479"/>
                  </a:cubicBezTo>
                  <a:cubicBezTo>
                    <a:pt x="2203322" y="1965802"/>
                    <a:pt x="2371368" y="1930962"/>
                    <a:pt x="2532412" y="1905623"/>
                  </a:cubicBezTo>
                  <a:cubicBezTo>
                    <a:pt x="2689956" y="1880285"/>
                    <a:pt x="2840497" y="1864449"/>
                    <a:pt x="2984036" y="1851779"/>
                  </a:cubicBezTo>
                  <a:cubicBezTo>
                    <a:pt x="3127576" y="1835943"/>
                    <a:pt x="3260612" y="1826441"/>
                    <a:pt x="3386647" y="1816939"/>
                  </a:cubicBezTo>
                  <a:cubicBezTo>
                    <a:pt x="3512682" y="1804270"/>
                    <a:pt x="3628214" y="1794768"/>
                    <a:pt x="3726241" y="1782099"/>
                  </a:cubicBezTo>
                  <a:cubicBezTo>
                    <a:pt x="3827769" y="1769430"/>
                    <a:pt x="3911792" y="1756760"/>
                    <a:pt x="3967807" y="1740924"/>
                  </a:cubicBezTo>
                  <a:cubicBezTo>
                    <a:pt x="3995815" y="1734589"/>
                    <a:pt x="4016821" y="1728255"/>
                    <a:pt x="4030824" y="1725087"/>
                  </a:cubicBezTo>
                  <a:cubicBezTo>
                    <a:pt x="4048329" y="1718753"/>
                    <a:pt x="4058832" y="1715586"/>
                    <a:pt x="4072836" y="1709251"/>
                  </a:cubicBezTo>
                  <a:cubicBezTo>
                    <a:pt x="4083339" y="1702916"/>
                    <a:pt x="4097343" y="1696582"/>
                    <a:pt x="4111347" y="1680745"/>
                  </a:cubicBezTo>
                  <a:cubicBezTo>
                    <a:pt x="4121849" y="1668076"/>
                    <a:pt x="4132352" y="1645905"/>
                    <a:pt x="4142855" y="1623734"/>
                  </a:cubicBezTo>
                  <a:cubicBezTo>
                    <a:pt x="4168478" y="1576202"/>
                    <a:pt x="4173884" y="1508380"/>
                    <a:pt x="4139354" y="1452700"/>
                  </a:cubicBezTo>
                  <a:cubicBezTo>
                    <a:pt x="4125350" y="1436863"/>
                    <a:pt x="4100844" y="1414692"/>
                    <a:pt x="4072836" y="1392521"/>
                  </a:cubicBezTo>
                  <a:cubicBezTo>
                    <a:pt x="4016821" y="1348179"/>
                    <a:pt x="3939799" y="1300669"/>
                    <a:pt x="3852275" y="1259494"/>
                  </a:cubicBezTo>
                  <a:cubicBezTo>
                    <a:pt x="3761250" y="1215152"/>
                    <a:pt x="3663223" y="1173977"/>
                    <a:pt x="3558194" y="1132802"/>
                  </a:cubicBezTo>
                  <a:cubicBezTo>
                    <a:pt x="3456666" y="1091627"/>
                    <a:pt x="3344636" y="1056787"/>
                    <a:pt x="3232605" y="1018779"/>
                  </a:cubicBezTo>
                  <a:cubicBezTo>
                    <a:pt x="3008543" y="949099"/>
                    <a:pt x="2770478" y="885753"/>
                    <a:pt x="2528911" y="825574"/>
                  </a:cubicBezTo>
                  <a:cubicBezTo>
                    <a:pt x="2042277" y="705217"/>
                    <a:pt x="1538138" y="607030"/>
                    <a:pt x="1030499" y="515179"/>
                  </a:cubicBezTo>
                  <a:cubicBezTo>
                    <a:pt x="689847" y="455667"/>
                    <a:pt x="346041" y="400434"/>
                    <a:pt x="0" y="348488"/>
                  </a:cubicBezTo>
                  <a:lnTo>
                    <a:pt x="0" y="0"/>
                  </a:lnTo>
                  <a:close/>
                </a:path>
              </a:pathLst>
            </a:custGeom>
            <a:solidFill>
              <a:schemeClr val="bg1">
                <a:lumMod val="85000"/>
              </a:schemeClr>
            </a:solidFill>
            <a:ln w="38100">
              <a:solidFill>
                <a:schemeClr val="tx1">
                  <a:lumMod val="85000"/>
                  <a:lumOff val="15000"/>
                </a:schemeClr>
              </a:solidFill>
            </a:ln>
          </p:spPr>
          <p:txBody>
            <a:bodyPr vert="horz" wrap="square" lIns="91440" tIns="45720" rIns="91440" bIns="45720" numCol="1" anchor="t" anchorCtr="0" compatLnSpc="1">
              <a:prstTxWarp prst="textNoShape">
                <a:avLst/>
              </a:prstTxWarp>
            </a:bodyPr>
            <a:lstStyle/>
            <a:p>
              <a:endParaRPr lang="en-US"/>
            </a:p>
          </p:txBody>
        </p:sp>
        <p:sp>
          <p:nvSpPr>
            <p:cNvPr id="6" name="Freeform 7">
              <a:extLst>
                <a:ext uri="{FF2B5EF4-FFF2-40B4-BE49-F238E27FC236}">
                  <a16:creationId xmlns:a16="http://schemas.microsoft.com/office/drawing/2014/main" id="{4361FF92-E8B8-470E-A199-5FDCF3C08C1D}"/>
                </a:ext>
              </a:extLst>
            </p:cNvPr>
            <p:cNvSpPr>
              <a:spLocks/>
            </p:cNvSpPr>
            <p:nvPr/>
          </p:nvSpPr>
          <p:spPr bwMode="auto">
            <a:xfrm>
              <a:off x="1" y="796010"/>
              <a:ext cx="9143999" cy="6061990"/>
            </a:xfrm>
            <a:custGeom>
              <a:avLst/>
              <a:gdLst>
                <a:gd name="connsiteX0" fmla="*/ 0 w 9143999"/>
                <a:gd name="connsiteY0" fmla="*/ 0 h 6061990"/>
                <a:gd name="connsiteX1" fmla="*/ 1153197 w 9143999"/>
                <a:gd name="connsiteY1" fmla="*/ 113919 h 6061990"/>
                <a:gd name="connsiteX2" fmla="*/ 2742675 w 9143999"/>
                <a:gd name="connsiteY2" fmla="*/ 338773 h 6061990"/>
                <a:gd name="connsiteX3" fmla="*/ 3537414 w 9143999"/>
                <a:gd name="connsiteY3" fmla="*/ 500288 h 6061990"/>
                <a:gd name="connsiteX4" fmla="*/ 3933033 w 9143999"/>
                <a:gd name="connsiteY4" fmla="*/ 607965 h 6061990"/>
                <a:gd name="connsiteX5" fmla="*/ 4328653 w 9143999"/>
                <a:gd name="connsiteY5" fmla="*/ 747311 h 6061990"/>
                <a:gd name="connsiteX6" fmla="*/ 4717270 w 9143999"/>
                <a:gd name="connsiteY6" fmla="*/ 940496 h 6061990"/>
                <a:gd name="connsiteX7" fmla="*/ 4902826 w 9143999"/>
                <a:gd name="connsiteY7" fmla="*/ 1079842 h 6061990"/>
                <a:gd name="connsiteX8" fmla="*/ 5053371 w 9143999"/>
                <a:gd name="connsiteY8" fmla="*/ 1260359 h 6061990"/>
                <a:gd name="connsiteX9" fmla="*/ 5102386 w 9143999"/>
                <a:gd name="connsiteY9" fmla="*/ 1371203 h 6061990"/>
                <a:gd name="connsiteX10" fmla="*/ 5116390 w 9143999"/>
                <a:gd name="connsiteY10" fmla="*/ 1428208 h 6061990"/>
                <a:gd name="connsiteX11" fmla="*/ 5116390 w 9143999"/>
                <a:gd name="connsiteY11" fmla="*/ 1434542 h 6061990"/>
                <a:gd name="connsiteX12" fmla="*/ 5119454 w 9143999"/>
                <a:gd name="connsiteY12" fmla="*/ 1440084 h 6061990"/>
                <a:gd name="connsiteX13" fmla="*/ 5119891 w 9143999"/>
                <a:gd name="connsiteY13" fmla="*/ 1446418 h 6061990"/>
                <a:gd name="connsiteX14" fmla="*/ 5126893 w 9143999"/>
                <a:gd name="connsiteY14" fmla="*/ 1472546 h 6061990"/>
                <a:gd name="connsiteX15" fmla="*/ 5144398 w 9143999"/>
                <a:gd name="connsiteY15" fmla="*/ 1646729 h 6061990"/>
                <a:gd name="connsiteX16" fmla="*/ 5112889 w 9143999"/>
                <a:gd name="connsiteY16" fmla="*/ 1843081 h 6061990"/>
                <a:gd name="connsiteX17" fmla="*/ 5000855 w 9143999"/>
                <a:gd name="connsiteY17" fmla="*/ 2048933 h 6061990"/>
                <a:gd name="connsiteX18" fmla="*/ 4808297 w 9143999"/>
                <a:gd name="connsiteY18" fmla="*/ 2235784 h 6061990"/>
                <a:gd name="connsiteX19" fmla="*/ 4570225 w 9143999"/>
                <a:gd name="connsiteY19" fmla="*/ 2371963 h 6061990"/>
                <a:gd name="connsiteX20" fmla="*/ 4325152 w 9143999"/>
                <a:gd name="connsiteY20" fmla="*/ 2470139 h 6061990"/>
                <a:gd name="connsiteX21" fmla="*/ 4094082 w 9143999"/>
                <a:gd name="connsiteY21" fmla="*/ 2536645 h 6061990"/>
                <a:gd name="connsiteX22" fmla="*/ 3670454 w 9143999"/>
                <a:gd name="connsiteY22" fmla="*/ 2634821 h 6061990"/>
                <a:gd name="connsiteX23" fmla="*/ 3292341 w 9143999"/>
                <a:gd name="connsiteY23" fmla="*/ 2713995 h 6061990"/>
                <a:gd name="connsiteX24" fmla="*/ 2966743 w 9143999"/>
                <a:gd name="connsiteY24" fmla="*/ 2796336 h 6061990"/>
                <a:gd name="connsiteX25" fmla="*/ 2711166 w 9143999"/>
                <a:gd name="connsiteY25" fmla="*/ 2888178 h 6061990"/>
                <a:gd name="connsiteX26" fmla="*/ 2550117 w 9143999"/>
                <a:gd name="connsiteY26" fmla="*/ 2986354 h 6061990"/>
                <a:gd name="connsiteX27" fmla="*/ 2466092 w 9143999"/>
                <a:gd name="connsiteY27" fmla="*/ 3087697 h 6061990"/>
                <a:gd name="connsiteX28" fmla="*/ 2420578 w 9143999"/>
                <a:gd name="connsiteY28" fmla="*/ 3217543 h 6061990"/>
                <a:gd name="connsiteX29" fmla="*/ 2410075 w 9143999"/>
                <a:gd name="connsiteY29" fmla="*/ 3296717 h 6061990"/>
                <a:gd name="connsiteX30" fmla="*/ 2406574 w 9143999"/>
                <a:gd name="connsiteY30" fmla="*/ 3341054 h 6061990"/>
                <a:gd name="connsiteX31" fmla="*/ 2406574 w 9143999"/>
                <a:gd name="connsiteY31" fmla="*/ 3349367 h 6061990"/>
                <a:gd name="connsiteX32" fmla="*/ 2407012 w 9143999"/>
                <a:gd name="connsiteY32" fmla="*/ 3355701 h 6061990"/>
                <a:gd name="connsiteX33" fmla="*/ 2407011 w 9143999"/>
                <a:gd name="connsiteY33" fmla="*/ 3362035 h 6061990"/>
                <a:gd name="connsiteX34" fmla="*/ 2406574 w 9143999"/>
                <a:gd name="connsiteY34" fmla="*/ 3366390 h 6061990"/>
                <a:gd name="connsiteX35" fmla="*/ 2410075 w 9143999"/>
                <a:gd name="connsiteY35" fmla="*/ 3371932 h 6061990"/>
                <a:gd name="connsiteX36" fmla="*/ 2445086 w 9143999"/>
                <a:gd name="connsiteY36" fmla="*/ 3470900 h 6061990"/>
                <a:gd name="connsiteX37" fmla="*/ 2529111 w 9143999"/>
                <a:gd name="connsiteY37" fmla="*/ 3575409 h 6061990"/>
                <a:gd name="connsiteX38" fmla="*/ 2886218 w 9143999"/>
                <a:gd name="connsiteY38" fmla="*/ 3828766 h 6061990"/>
                <a:gd name="connsiteX39" fmla="*/ 3414877 w 9143999"/>
                <a:gd name="connsiteY39" fmla="*/ 4075790 h 6061990"/>
                <a:gd name="connsiteX40" fmla="*/ 4034564 w 9143999"/>
                <a:gd name="connsiteY40" fmla="*/ 4294310 h 6061990"/>
                <a:gd name="connsiteX41" fmla="*/ 4706767 w 9143999"/>
                <a:gd name="connsiteY41" fmla="*/ 4487495 h 6061990"/>
                <a:gd name="connsiteX42" fmla="*/ 6128195 w 9143999"/>
                <a:gd name="connsiteY42" fmla="*/ 4810525 h 6061990"/>
                <a:gd name="connsiteX43" fmla="*/ 7609141 w 9143999"/>
                <a:gd name="connsiteY43" fmla="*/ 5070216 h 6061990"/>
                <a:gd name="connsiteX44" fmla="*/ 9118095 w 9143999"/>
                <a:gd name="connsiteY44" fmla="*/ 5285570 h 6061990"/>
                <a:gd name="connsiteX45" fmla="*/ 9143999 w 9143999"/>
                <a:gd name="connsiteY45" fmla="*/ 5288702 h 6061990"/>
                <a:gd name="connsiteX46" fmla="*/ 9143999 w 9143999"/>
                <a:gd name="connsiteY46" fmla="*/ 6061990 h 6061990"/>
                <a:gd name="connsiteX47" fmla="*/ 4752032 w 9143999"/>
                <a:gd name="connsiteY47" fmla="*/ 6061990 h 6061990"/>
                <a:gd name="connsiteX48" fmla="*/ 3828002 w 9143999"/>
                <a:gd name="connsiteY48" fmla="*/ 5760614 h 6061990"/>
                <a:gd name="connsiteX49" fmla="*/ 3071774 w 9143999"/>
                <a:gd name="connsiteY49" fmla="*/ 5475587 h 6061990"/>
                <a:gd name="connsiteX50" fmla="*/ 2329551 w 9143999"/>
                <a:gd name="connsiteY50" fmla="*/ 5136722 h 6061990"/>
                <a:gd name="connsiteX51" fmla="*/ 1615336 w 9143999"/>
                <a:gd name="connsiteY51" fmla="*/ 4712349 h 6061990"/>
                <a:gd name="connsiteX52" fmla="*/ 1282736 w 9143999"/>
                <a:gd name="connsiteY52" fmla="*/ 4446324 h 6061990"/>
                <a:gd name="connsiteX53" fmla="*/ 992148 w 9143999"/>
                <a:gd name="connsiteY53" fmla="*/ 4123294 h 6061990"/>
                <a:gd name="connsiteX54" fmla="*/ 792588 w 9143999"/>
                <a:gd name="connsiteY54" fmla="*/ 3733758 h 6061990"/>
                <a:gd name="connsiteX55" fmla="*/ 761078 w 9143999"/>
                <a:gd name="connsiteY55" fmla="*/ 3296717 h 6061990"/>
                <a:gd name="connsiteX56" fmla="*/ 764579 w 9143999"/>
                <a:gd name="connsiteY56" fmla="*/ 3271381 h 6061990"/>
                <a:gd name="connsiteX57" fmla="*/ 767643 w 9143999"/>
                <a:gd name="connsiteY57" fmla="*/ 3257526 h 6061990"/>
                <a:gd name="connsiteX58" fmla="*/ 771582 w 9143999"/>
                <a:gd name="connsiteY58" fmla="*/ 3242878 h 6061990"/>
                <a:gd name="connsiteX59" fmla="*/ 774645 w 9143999"/>
                <a:gd name="connsiteY59" fmla="*/ 3234565 h 6061990"/>
                <a:gd name="connsiteX60" fmla="*/ 775083 w 9143999"/>
                <a:gd name="connsiteY60" fmla="*/ 3226251 h 6061990"/>
                <a:gd name="connsiteX61" fmla="*/ 775083 w 9143999"/>
                <a:gd name="connsiteY61" fmla="*/ 3223876 h 6061990"/>
                <a:gd name="connsiteX62" fmla="*/ 778146 w 9143999"/>
                <a:gd name="connsiteY62" fmla="*/ 3218334 h 6061990"/>
                <a:gd name="connsiteX63" fmla="*/ 782085 w 9143999"/>
                <a:gd name="connsiteY63" fmla="*/ 3195374 h 6061990"/>
                <a:gd name="connsiteX64" fmla="*/ 813594 w 9143999"/>
                <a:gd name="connsiteY64" fmla="*/ 3106699 h 6061990"/>
                <a:gd name="connsiteX65" fmla="*/ 890617 w 9143999"/>
                <a:gd name="connsiteY65" fmla="*/ 2926182 h 6061990"/>
                <a:gd name="connsiteX66" fmla="*/ 1156698 w 9143999"/>
                <a:gd name="connsiteY66" fmla="*/ 2565148 h 6061990"/>
                <a:gd name="connsiteX67" fmla="*/ 1576824 w 9143999"/>
                <a:gd name="connsiteY67" fmla="*/ 2254786 h 6061990"/>
                <a:gd name="connsiteX68" fmla="*/ 2077475 w 9143999"/>
                <a:gd name="connsiteY68" fmla="*/ 2055267 h 6061990"/>
                <a:gd name="connsiteX69" fmla="*/ 2560620 w 9143999"/>
                <a:gd name="connsiteY69" fmla="*/ 1947590 h 6061990"/>
                <a:gd name="connsiteX70" fmla="*/ 3005254 w 9143999"/>
                <a:gd name="connsiteY70" fmla="*/ 1890585 h 6061990"/>
                <a:gd name="connsiteX71" fmla="*/ 3404374 w 9143999"/>
                <a:gd name="connsiteY71" fmla="*/ 1852581 h 6061990"/>
                <a:gd name="connsiteX72" fmla="*/ 3754480 w 9143999"/>
                <a:gd name="connsiteY72" fmla="*/ 1814578 h 6061990"/>
                <a:gd name="connsiteX73" fmla="*/ 4006556 w 9143999"/>
                <a:gd name="connsiteY73" fmla="*/ 1763907 h 6061990"/>
                <a:gd name="connsiteX74" fmla="*/ 4083579 w 9143999"/>
                <a:gd name="connsiteY74" fmla="*/ 1738571 h 6061990"/>
                <a:gd name="connsiteX75" fmla="*/ 4136095 w 9143999"/>
                <a:gd name="connsiteY75" fmla="*/ 1713235 h 6061990"/>
                <a:gd name="connsiteX76" fmla="*/ 4178107 w 9143999"/>
                <a:gd name="connsiteY76" fmla="*/ 1672065 h 6061990"/>
                <a:gd name="connsiteX77" fmla="*/ 4209617 w 9143999"/>
                <a:gd name="connsiteY77" fmla="*/ 1605558 h 6061990"/>
                <a:gd name="connsiteX78" fmla="*/ 4227122 w 9143999"/>
                <a:gd name="connsiteY78" fmla="*/ 1513716 h 6061990"/>
                <a:gd name="connsiteX79" fmla="*/ 4227122 w 9143999"/>
                <a:gd name="connsiteY79" fmla="*/ 1505403 h 6061990"/>
                <a:gd name="connsiteX80" fmla="*/ 4227122 w 9143999"/>
                <a:gd name="connsiteY80" fmla="*/ 1495902 h 6061990"/>
                <a:gd name="connsiteX81" fmla="*/ 4227122 w 9143999"/>
                <a:gd name="connsiteY81" fmla="*/ 1482047 h 6061990"/>
                <a:gd name="connsiteX82" fmla="*/ 4223621 w 9143999"/>
                <a:gd name="connsiteY82" fmla="*/ 1463045 h 6061990"/>
                <a:gd name="connsiteX83" fmla="*/ 4192112 w 9143999"/>
                <a:gd name="connsiteY83" fmla="*/ 1409207 h 6061990"/>
                <a:gd name="connsiteX84" fmla="*/ 4118589 w 9143999"/>
                <a:gd name="connsiteY84" fmla="*/ 1342700 h 6061990"/>
                <a:gd name="connsiteX85" fmla="*/ 3884019 w 9143999"/>
                <a:gd name="connsiteY85" fmla="*/ 1203354 h 6061990"/>
                <a:gd name="connsiteX86" fmla="*/ 3582928 w 9143999"/>
                <a:gd name="connsiteY86" fmla="*/ 1076675 h 6061990"/>
                <a:gd name="connsiteX87" fmla="*/ 3253829 w 9143999"/>
                <a:gd name="connsiteY87" fmla="*/ 965832 h 6061990"/>
                <a:gd name="connsiteX88" fmla="*/ 2543115 w 9143999"/>
                <a:gd name="connsiteY88" fmla="*/ 772647 h 6061990"/>
                <a:gd name="connsiteX89" fmla="*/ 1041163 w 9143999"/>
                <a:gd name="connsiteY89" fmla="*/ 468619 h 6061990"/>
                <a:gd name="connsiteX90" fmla="*/ 0 w 9143999"/>
                <a:gd name="connsiteY90" fmla="*/ 304674 h 6061990"/>
                <a:gd name="connsiteX91" fmla="*/ 0 w 9143999"/>
                <a:gd name="connsiteY91" fmla="*/ 0 h 6061990"/>
                <a:gd name="connsiteX0" fmla="*/ 0 w 9143999"/>
                <a:gd name="connsiteY0" fmla="*/ 0 h 6061990"/>
                <a:gd name="connsiteX1" fmla="*/ 1153197 w 9143999"/>
                <a:gd name="connsiteY1" fmla="*/ 113919 h 6061990"/>
                <a:gd name="connsiteX2" fmla="*/ 2742675 w 9143999"/>
                <a:gd name="connsiteY2" fmla="*/ 338773 h 6061990"/>
                <a:gd name="connsiteX3" fmla="*/ 3537414 w 9143999"/>
                <a:gd name="connsiteY3" fmla="*/ 500288 h 6061990"/>
                <a:gd name="connsiteX4" fmla="*/ 3933033 w 9143999"/>
                <a:gd name="connsiteY4" fmla="*/ 607965 h 6061990"/>
                <a:gd name="connsiteX5" fmla="*/ 4328653 w 9143999"/>
                <a:gd name="connsiteY5" fmla="*/ 747311 h 6061990"/>
                <a:gd name="connsiteX6" fmla="*/ 4717270 w 9143999"/>
                <a:gd name="connsiteY6" fmla="*/ 940496 h 6061990"/>
                <a:gd name="connsiteX7" fmla="*/ 4902826 w 9143999"/>
                <a:gd name="connsiteY7" fmla="*/ 1079842 h 6061990"/>
                <a:gd name="connsiteX8" fmla="*/ 5053371 w 9143999"/>
                <a:gd name="connsiteY8" fmla="*/ 1260359 h 6061990"/>
                <a:gd name="connsiteX9" fmla="*/ 5102386 w 9143999"/>
                <a:gd name="connsiteY9" fmla="*/ 1371203 h 6061990"/>
                <a:gd name="connsiteX10" fmla="*/ 5116390 w 9143999"/>
                <a:gd name="connsiteY10" fmla="*/ 1428208 h 6061990"/>
                <a:gd name="connsiteX11" fmla="*/ 5116390 w 9143999"/>
                <a:gd name="connsiteY11" fmla="*/ 1434542 h 6061990"/>
                <a:gd name="connsiteX12" fmla="*/ 5119454 w 9143999"/>
                <a:gd name="connsiteY12" fmla="*/ 1440084 h 6061990"/>
                <a:gd name="connsiteX13" fmla="*/ 5119891 w 9143999"/>
                <a:gd name="connsiteY13" fmla="*/ 1446418 h 6061990"/>
                <a:gd name="connsiteX14" fmla="*/ 5126893 w 9143999"/>
                <a:gd name="connsiteY14" fmla="*/ 1472546 h 6061990"/>
                <a:gd name="connsiteX15" fmla="*/ 5144398 w 9143999"/>
                <a:gd name="connsiteY15" fmla="*/ 1646729 h 6061990"/>
                <a:gd name="connsiteX16" fmla="*/ 5112889 w 9143999"/>
                <a:gd name="connsiteY16" fmla="*/ 1843081 h 6061990"/>
                <a:gd name="connsiteX17" fmla="*/ 5000855 w 9143999"/>
                <a:gd name="connsiteY17" fmla="*/ 2048933 h 6061990"/>
                <a:gd name="connsiteX18" fmla="*/ 4808297 w 9143999"/>
                <a:gd name="connsiteY18" fmla="*/ 2235784 h 6061990"/>
                <a:gd name="connsiteX19" fmla="*/ 4570225 w 9143999"/>
                <a:gd name="connsiteY19" fmla="*/ 2371963 h 6061990"/>
                <a:gd name="connsiteX20" fmla="*/ 4325152 w 9143999"/>
                <a:gd name="connsiteY20" fmla="*/ 2470139 h 6061990"/>
                <a:gd name="connsiteX21" fmla="*/ 4094082 w 9143999"/>
                <a:gd name="connsiteY21" fmla="*/ 2536645 h 6061990"/>
                <a:gd name="connsiteX22" fmla="*/ 3670454 w 9143999"/>
                <a:gd name="connsiteY22" fmla="*/ 2634821 h 6061990"/>
                <a:gd name="connsiteX23" fmla="*/ 3292341 w 9143999"/>
                <a:gd name="connsiteY23" fmla="*/ 2713995 h 6061990"/>
                <a:gd name="connsiteX24" fmla="*/ 2966743 w 9143999"/>
                <a:gd name="connsiteY24" fmla="*/ 2796336 h 6061990"/>
                <a:gd name="connsiteX25" fmla="*/ 2711166 w 9143999"/>
                <a:gd name="connsiteY25" fmla="*/ 2888178 h 6061990"/>
                <a:gd name="connsiteX26" fmla="*/ 2550117 w 9143999"/>
                <a:gd name="connsiteY26" fmla="*/ 2986354 h 6061990"/>
                <a:gd name="connsiteX27" fmla="*/ 2466092 w 9143999"/>
                <a:gd name="connsiteY27" fmla="*/ 3087697 h 6061990"/>
                <a:gd name="connsiteX28" fmla="*/ 2420578 w 9143999"/>
                <a:gd name="connsiteY28" fmla="*/ 3217543 h 6061990"/>
                <a:gd name="connsiteX29" fmla="*/ 2410075 w 9143999"/>
                <a:gd name="connsiteY29" fmla="*/ 3296717 h 6061990"/>
                <a:gd name="connsiteX30" fmla="*/ 2406574 w 9143999"/>
                <a:gd name="connsiteY30" fmla="*/ 3341054 h 6061990"/>
                <a:gd name="connsiteX31" fmla="*/ 2406574 w 9143999"/>
                <a:gd name="connsiteY31" fmla="*/ 3349367 h 6061990"/>
                <a:gd name="connsiteX32" fmla="*/ 2407012 w 9143999"/>
                <a:gd name="connsiteY32" fmla="*/ 3355701 h 6061990"/>
                <a:gd name="connsiteX33" fmla="*/ 2406574 w 9143999"/>
                <a:gd name="connsiteY33" fmla="*/ 3366390 h 6061990"/>
                <a:gd name="connsiteX34" fmla="*/ 2410075 w 9143999"/>
                <a:gd name="connsiteY34" fmla="*/ 3371932 h 6061990"/>
                <a:gd name="connsiteX35" fmla="*/ 2445086 w 9143999"/>
                <a:gd name="connsiteY35" fmla="*/ 3470900 h 6061990"/>
                <a:gd name="connsiteX36" fmla="*/ 2529111 w 9143999"/>
                <a:gd name="connsiteY36" fmla="*/ 3575409 h 6061990"/>
                <a:gd name="connsiteX37" fmla="*/ 2886218 w 9143999"/>
                <a:gd name="connsiteY37" fmla="*/ 3828766 h 6061990"/>
                <a:gd name="connsiteX38" fmla="*/ 3414877 w 9143999"/>
                <a:gd name="connsiteY38" fmla="*/ 4075790 h 6061990"/>
                <a:gd name="connsiteX39" fmla="*/ 4034564 w 9143999"/>
                <a:gd name="connsiteY39" fmla="*/ 4294310 h 6061990"/>
                <a:gd name="connsiteX40" fmla="*/ 4706767 w 9143999"/>
                <a:gd name="connsiteY40" fmla="*/ 4487495 h 6061990"/>
                <a:gd name="connsiteX41" fmla="*/ 6128195 w 9143999"/>
                <a:gd name="connsiteY41" fmla="*/ 4810525 h 6061990"/>
                <a:gd name="connsiteX42" fmla="*/ 7609141 w 9143999"/>
                <a:gd name="connsiteY42" fmla="*/ 5070216 h 6061990"/>
                <a:gd name="connsiteX43" fmla="*/ 9118095 w 9143999"/>
                <a:gd name="connsiteY43" fmla="*/ 5285570 h 6061990"/>
                <a:gd name="connsiteX44" fmla="*/ 9143999 w 9143999"/>
                <a:gd name="connsiteY44" fmla="*/ 5288702 h 6061990"/>
                <a:gd name="connsiteX45" fmla="*/ 9143999 w 9143999"/>
                <a:gd name="connsiteY45" fmla="*/ 6061990 h 6061990"/>
                <a:gd name="connsiteX46" fmla="*/ 4752032 w 9143999"/>
                <a:gd name="connsiteY46" fmla="*/ 6061990 h 6061990"/>
                <a:gd name="connsiteX47" fmla="*/ 3828002 w 9143999"/>
                <a:gd name="connsiteY47" fmla="*/ 5760614 h 6061990"/>
                <a:gd name="connsiteX48" fmla="*/ 3071774 w 9143999"/>
                <a:gd name="connsiteY48" fmla="*/ 5475587 h 6061990"/>
                <a:gd name="connsiteX49" fmla="*/ 2329551 w 9143999"/>
                <a:gd name="connsiteY49" fmla="*/ 5136722 h 6061990"/>
                <a:gd name="connsiteX50" fmla="*/ 1615336 w 9143999"/>
                <a:gd name="connsiteY50" fmla="*/ 4712349 h 6061990"/>
                <a:gd name="connsiteX51" fmla="*/ 1282736 w 9143999"/>
                <a:gd name="connsiteY51" fmla="*/ 4446324 h 6061990"/>
                <a:gd name="connsiteX52" fmla="*/ 992148 w 9143999"/>
                <a:gd name="connsiteY52" fmla="*/ 4123294 h 6061990"/>
                <a:gd name="connsiteX53" fmla="*/ 792588 w 9143999"/>
                <a:gd name="connsiteY53" fmla="*/ 3733758 h 6061990"/>
                <a:gd name="connsiteX54" fmla="*/ 761078 w 9143999"/>
                <a:gd name="connsiteY54" fmla="*/ 3296717 h 6061990"/>
                <a:gd name="connsiteX55" fmla="*/ 764579 w 9143999"/>
                <a:gd name="connsiteY55" fmla="*/ 3271381 h 6061990"/>
                <a:gd name="connsiteX56" fmla="*/ 767643 w 9143999"/>
                <a:gd name="connsiteY56" fmla="*/ 3257526 h 6061990"/>
                <a:gd name="connsiteX57" fmla="*/ 771582 w 9143999"/>
                <a:gd name="connsiteY57" fmla="*/ 3242878 h 6061990"/>
                <a:gd name="connsiteX58" fmla="*/ 774645 w 9143999"/>
                <a:gd name="connsiteY58" fmla="*/ 3234565 h 6061990"/>
                <a:gd name="connsiteX59" fmla="*/ 775083 w 9143999"/>
                <a:gd name="connsiteY59" fmla="*/ 3226251 h 6061990"/>
                <a:gd name="connsiteX60" fmla="*/ 775083 w 9143999"/>
                <a:gd name="connsiteY60" fmla="*/ 3223876 h 6061990"/>
                <a:gd name="connsiteX61" fmla="*/ 778146 w 9143999"/>
                <a:gd name="connsiteY61" fmla="*/ 3218334 h 6061990"/>
                <a:gd name="connsiteX62" fmla="*/ 782085 w 9143999"/>
                <a:gd name="connsiteY62" fmla="*/ 3195374 h 6061990"/>
                <a:gd name="connsiteX63" fmla="*/ 813594 w 9143999"/>
                <a:gd name="connsiteY63" fmla="*/ 3106699 h 6061990"/>
                <a:gd name="connsiteX64" fmla="*/ 890617 w 9143999"/>
                <a:gd name="connsiteY64" fmla="*/ 2926182 h 6061990"/>
                <a:gd name="connsiteX65" fmla="*/ 1156698 w 9143999"/>
                <a:gd name="connsiteY65" fmla="*/ 2565148 h 6061990"/>
                <a:gd name="connsiteX66" fmla="*/ 1576824 w 9143999"/>
                <a:gd name="connsiteY66" fmla="*/ 2254786 h 6061990"/>
                <a:gd name="connsiteX67" fmla="*/ 2077475 w 9143999"/>
                <a:gd name="connsiteY67" fmla="*/ 2055267 h 6061990"/>
                <a:gd name="connsiteX68" fmla="*/ 2560620 w 9143999"/>
                <a:gd name="connsiteY68" fmla="*/ 1947590 h 6061990"/>
                <a:gd name="connsiteX69" fmla="*/ 3005254 w 9143999"/>
                <a:gd name="connsiteY69" fmla="*/ 1890585 h 6061990"/>
                <a:gd name="connsiteX70" fmla="*/ 3404374 w 9143999"/>
                <a:gd name="connsiteY70" fmla="*/ 1852581 h 6061990"/>
                <a:gd name="connsiteX71" fmla="*/ 3754480 w 9143999"/>
                <a:gd name="connsiteY71" fmla="*/ 1814578 h 6061990"/>
                <a:gd name="connsiteX72" fmla="*/ 4006556 w 9143999"/>
                <a:gd name="connsiteY72" fmla="*/ 1763907 h 6061990"/>
                <a:gd name="connsiteX73" fmla="*/ 4083579 w 9143999"/>
                <a:gd name="connsiteY73" fmla="*/ 1738571 h 6061990"/>
                <a:gd name="connsiteX74" fmla="*/ 4136095 w 9143999"/>
                <a:gd name="connsiteY74" fmla="*/ 1713235 h 6061990"/>
                <a:gd name="connsiteX75" fmla="*/ 4178107 w 9143999"/>
                <a:gd name="connsiteY75" fmla="*/ 1672065 h 6061990"/>
                <a:gd name="connsiteX76" fmla="*/ 4209617 w 9143999"/>
                <a:gd name="connsiteY76" fmla="*/ 1605558 h 6061990"/>
                <a:gd name="connsiteX77" fmla="*/ 4227122 w 9143999"/>
                <a:gd name="connsiteY77" fmla="*/ 1513716 h 6061990"/>
                <a:gd name="connsiteX78" fmla="*/ 4227122 w 9143999"/>
                <a:gd name="connsiteY78" fmla="*/ 1505403 h 6061990"/>
                <a:gd name="connsiteX79" fmla="*/ 4227122 w 9143999"/>
                <a:gd name="connsiteY79" fmla="*/ 1495902 h 6061990"/>
                <a:gd name="connsiteX80" fmla="*/ 4227122 w 9143999"/>
                <a:gd name="connsiteY80" fmla="*/ 1482047 h 6061990"/>
                <a:gd name="connsiteX81" fmla="*/ 4223621 w 9143999"/>
                <a:gd name="connsiteY81" fmla="*/ 1463045 h 6061990"/>
                <a:gd name="connsiteX82" fmla="*/ 4192112 w 9143999"/>
                <a:gd name="connsiteY82" fmla="*/ 1409207 h 6061990"/>
                <a:gd name="connsiteX83" fmla="*/ 4118589 w 9143999"/>
                <a:gd name="connsiteY83" fmla="*/ 1342700 h 6061990"/>
                <a:gd name="connsiteX84" fmla="*/ 3884019 w 9143999"/>
                <a:gd name="connsiteY84" fmla="*/ 1203354 h 6061990"/>
                <a:gd name="connsiteX85" fmla="*/ 3582928 w 9143999"/>
                <a:gd name="connsiteY85" fmla="*/ 1076675 h 6061990"/>
                <a:gd name="connsiteX86" fmla="*/ 3253829 w 9143999"/>
                <a:gd name="connsiteY86" fmla="*/ 965832 h 6061990"/>
                <a:gd name="connsiteX87" fmla="*/ 2543115 w 9143999"/>
                <a:gd name="connsiteY87" fmla="*/ 772647 h 6061990"/>
                <a:gd name="connsiteX88" fmla="*/ 1041163 w 9143999"/>
                <a:gd name="connsiteY88" fmla="*/ 468619 h 6061990"/>
                <a:gd name="connsiteX89" fmla="*/ 0 w 9143999"/>
                <a:gd name="connsiteY89" fmla="*/ 304674 h 6061990"/>
                <a:gd name="connsiteX90" fmla="*/ 0 w 9143999"/>
                <a:gd name="connsiteY90" fmla="*/ 0 h 6061990"/>
                <a:gd name="connsiteX0" fmla="*/ 0 w 9143999"/>
                <a:gd name="connsiteY0" fmla="*/ 0 h 6061990"/>
                <a:gd name="connsiteX1" fmla="*/ 1153197 w 9143999"/>
                <a:gd name="connsiteY1" fmla="*/ 113919 h 6061990"/>
                <a:gd name="connsiteX2" fmla="*/ 2742675 w 9143999"/>
                <a:gd name="connsiteY2" fmla="*/ 338773 h 6061990"/>
                <a:gd name="connsiteX3" fmla="*/ 3537414 w 9143999"/>
                <a:gd name="connsiteY3" fmla="*/ 500288 h 6061990"/>
                <a:gd name="connsiteX4" fmla="*/ 3933033 w 9143999"/>
                <a:gd name="connsiteY4" fmla="*/ 607965 h 6061990"/>
                <a:gd name="connsiteX5" fmla="*/ 4328653 w 9143999"/>
                <a:gd name="connsiteY5" fmla="*/ 747311 h 6061990"/>
                <a:gd name="connsiteX6" fmla="*/ 4717270 w 9143999"/>
                <a:gd name="connsiteY6" fmla="*/ 940496 h 6061990"/>
                <a:gd name="connsiteX7" fmla="*/ 4902826 w 9143999"/>
                <a:gd name="connsiteY7" fmla="*/ 1079842 h 6061990"/>
                <a:gd name="connsiteX8" fmla="*/ 5053371 w 9143999"/>
                <a:gd name="connsiteY8" fmla="*/ 1260359 h 6061990"/>
                <a:gd name="connsiteX9" fmla="*/ 5102386 w 9143999"/>
                <a:gd name="connsiteY9" fmla="*/ 1371203 h 6061990"/>
                <a:gd name="connsiteX10" fmla="*/ 5116390 w 9143999"/>
                <a:gd name="connsiteY10" fmla="*/ 1428208 h 6061990"/>
                <a:gd name="connsiteX11" fmla="*/ 5116390 w 9143999"/>
                <a:gd name="connsiteY11" fmla="*/ 1434542 h 6061990"/>
                <a:gd name="connsiteX12" fmla="*/ 5119454 w 9143999"/>
                <a:gd name="connsiteY12" fmla="*/ 1440084 h 6061990"/>
                <a:gd name="connsiteX13" fmla="*/ 5119891 w 9143999"/>
                <a:gd name="connsiteY13" fmla="*/ 1446418 h 6061990"/>
                <a:gd name="connsiteX14" fmla="*/ 5126893 w 9143999"/>
                <a:gd name="connsiteY14" fmla="*/ 1472546 h 6061990"/>
                <a:gd name="connsiteX15" fmla="*/ 5144398 w 9143999"/>
                <a:gd name="connsiteY15" fmla="*/ 1646729 h 6061990"/>
                <a:gd name="connsiteX16" fmla="*/ 5112889 w 9143999"/>
                <a:gd name="connsiteY16" fmla="*/ 1843081 h 6061990"/>
                <a:gd name="connsiteX17" fmla="*/ 5000855 w 9143999"/>
                <a:gd name="connsiteY17" fmla="*/ 2048933 h 6061990"/>
                <a:gd name="connsiteX18" fmla="*/ 4808297 w 9143999"/>
                <a:gd name="connsiteY18" fmla="*/ 2235784 h 6061990"/>
                <a:gd name="connsiteX19" fmla="*/ 4570225 w 9143999"/>
                <a:gd name="connsiteY19" fmla="*/ 2371963 h 6061990"/>
                <a:gd name="connsiteX20" fmla="*/ 4325152 w 9143999"/>
                <a:gd name="connsiteY20" fmla="*/ 2470139 h 6061990"/>
                <a:gd name="connsiteX21" fmla="*/ 4094082 w 9143999"/>
                <a:gd name="connsiteY21" fmla="*/ 2536645 h 6061990"/>
                <a:gd name="connsiteX22" fmla="*/ 3670454 w 9143999"/>
                <a:gd name="connsiteY22" fmla="*/ 2634821 h 6061990"/>
                <a:gd name="connsiteX23" fmla="*/ 3292341 w 9143999"/>
                <a:gd name="connsiteY23" fmla="*/ 2713995 h 6061990"/>
                <a:gd name="connsiteX24" fmla="*/ 2966743 w 9143999"/>
                <a:gd name="connsiteY24" fmla="*/ 2796336 h 6061990"/>
                <a:gd name="connsiteX25" fmla="*/ 2711166 w 9143999"/>
                <a:gd name="connsiteY25" fmla="*/ 2888178 h 6061990"/>
                <a:gd name="connsiteX26" fmla="*/ 2550117 w 9143999"/>
                <a:gd name="connsiteY26" fmla="*/ 2986354 h 6061990"/>
                <a:gd name="connsiteX27" fmla="*/ 2466092 w 9143999"/>
                <a:gd name="connsiteY27" fmla="*/ 3087697 h 6061990"/>
                <a:gd name="connsiteX28" fmla="*/ 2420578 w 9143999"/>
                <a:gd name="connsiteY28" fmla="*/ 3217543 h 6061990"/>
                <a:gd name="connsiteX29" fmla="*/ 2410075 w 9143999"/>
                <a:gd name="connsiteY29" fmla="*/ 3296717 h 6061990"/>
                <a:gd name="connsiteX30" fmla="*/ 2406574 w 9143999"/>
                <a:gd name="connsiteY30" fmla="*/ 3341054 h 6061990"/>
                <a:gd name="connsiteX31" fmla="*/ 2406574 w 9143999"/>
                <a:gd name="connsiteY31" fmla="*/ 3349367 h 6061990"/>
                <a:gd name="connsiteX32" fmla="*/ 2406574 w 9143999"/>
                <a:gd name="connsiteY32" fmla="*/ 3366390 h 6061990"/>
                <a:gd name="connsiteX33" fmla="*/ 2410075 w 9143999"/>
                <a:gd name="connsiteY33" fmla="*/ 3371932 h 6061990"/>
                <a:gd name="connsiteX34" fmla="*/ 2445086 w 9143999"/>
                <a:gd name="connsiteY34" fmla="*/ 3470900 h 6061990"/>
                <a:gd name="connsiteX35" fmla="*/ 2529111 w 9143999"/>
                <a:gd name="connsiteY35" fmla="*/ 3575409 h 6061990"/>
                <a:gd name="connsiteX36" fmla="*/ 2886218 w 9143999"/>
                <a:gd name="connsiteY36" fmla="*/ 3828766 h 6061990"/>
                <a:gd name="connsiteX37" fmla="*/ 3414877 w 9143999"/>
                <a:gd name="connsiteY37" fmla="*/ 4075790 h 6061990"/>
                <a:gd name="connsiteX38" fmla="*/ 4034564 w 9143999"/>
                <a:gd name="connsiteY38" fmla="*/ 4294310 h 6061990"/>
                <a:gd name="connsiteX39" fmla="*/ 4706767 w 9143999"/>
                <a:gd name="connsiteY39" fmla="*/ 4487495 h 6061990"/>
                <a:gd name="connsiteX40" fmla="*/ 6128195 w 9143999"/>
                <a:gd name="connsiteY40" fmla="*/ 4810525 h 6061990"/>
                <a:gd name="connsiteX41" fmla="*/ 7609141 w 9143999"/>
                <a:gd name="connsiteY41" fmla="*/ 5070216 h 6061990"/>
                <a:gd name="connsiteX42" fmla="*/ 9118095 w 9143999"/>
                <a:gd name="connsiteY42" fmla="*/ 5285570 h 6061990"/>
                <a:gd name="connsiteX43" fmla="*/ 9143999 w 9143999"/>
                <a:gd name="connsiteY43" fmla="*/ 5288702 h 6061990"/>
                <a:gd name="connsiteX44" fmla="*/ 9143999 w 9143999"/>
                <a:gd name="connsiteY44" fmla="*/ 6061990 h 6061990"/>
                <a:gd name="connsiteX45" fmla="*/ 4752032 w 9143999"/>
                <a:gd name="connsiteY45" fmla="*/ 6061990 h 6061990"/>
                <a:gd name="connsiteX46" fmla="*/ 3828002 w 9143999"/>
                <a:gd name="connsiteY46" fmla="*/ 5760614 h 6061990"/>
                <a:gd name="connsiteX47" fmla="*/ 3071774 w 9143999"/>
                <a:gd name="connsiteY47" fmla="*/ 5475587 h 6061990"/>
                <a:gd name="connsiteX48" fmla="*/ 2329551 w 9143999"/>
                <a:gd name="connsiteY48" fmla="*/ 5136722 h 6061990"/>
                <a:gd name="connsiteX49" fmla="*/ 1615336 w 9143999"/>
                <a:gd name="connsiteY49" fmla="*/ 4712349 h 6061990"/>
                <a:gd name="connsiteX50" fmla="*/ 1282736 w 9143999"/>
                <a:gd name="connsiteY50" fmla="*/ 4446324 h 6061990"/>
                <a:gd name="connsiteX51" fmla="*/ 992148 w 9143999"/>
                <a:gd name="connsiteY51" fmla="*/ 4123294 h 6061990"/>
                <a:gd name="connsiteX52" fmla="*/ 792588 w 9143999"/>
                <a:gd name="connsiteY52" fmla="*/ 3733758 h 6061990"/>
                <a:gd name="connsiteX53" fmla="*/ 761078 w 9143999"/>
                <a:gd name="connsiteY53" fmla="*/ 3296717 h 6061990"/>
                <a:gd name="connsiteX54" fmla="*/ 764579 w 9143999"/>
                <a:gd name="connsiteY54" fmla="*/ 3271381 h 6061990"/>
                <a:gd name="connsiteX55" fmla="*/ 767643 w 9143999"/>
                <a:gd name="connsiteY55" fmla="*/ 3257526 h 6061990"/>
                <a:gd name="connsiteX56" fmla="*/ 771582 w 9143999"/>
                <a:gd name="connsiteY56" fmla="*/ 3242878 h 6061990"/>
                <a:gd name="connsiteX57" fmla="*/ 774645 w 9143999"/>
                <a:gd name="connsiteY57" fmla="*/ 3234565 h 6061990"/>
                <a:gd name="connsiteX58" fmla="*/ 775083 w 9143999"/>
                <a:gd name="connsiteY58" fmla="*/ 3226251 h 6061990"/>
                <a:gd name="connsiteX59" fmla="*/ 775083 w 9143999"/>
                <a:gd name="connsiteY59" fmla="*/ 3223876 h 6061990"/>
                <a:gd name="connsiteX60" fmla="*/ 778146 w 9143999"/>
                <a:gd name="connsiteY60" fmla="*/ 3218334 h 6061990"/>
                <a:gd name="connsiteX61" fmla="*/ 782085 w 9143999"/>
                <a:gd name="connsiteY61" fmla="*/ 3195374 h 6061990"/>
                <a:gd name="connsiteX62" fmla="*/ 813594 w 9143999"/>
                <a:gd name="connsiteY62" fmla="*/ 3106699 h 6061990"/>
                <a:gd name="connsiteX63" fmla="*/ 890617 w 9143999"/>
                <a:gd name="connsiteY63" fmla="*/ 2926182 h 6061990"/>
                <a:gd name="connsiteX64" fmla="*/ 1156698 w 9143999"/>
                <a:gd name="connsiteY64" fmla="*/ 2565148 h 6061990"/>
                <a:gd name="connsiteX65" fmla="*/ 1576824 w 9143999"/>
                <a:gd name="connsiteY65" fmla="*/ 2254786 h 6061990"/>
                <a:gd name="connsiteX66" fmla="*/ 2077475 w 9143999"/>
                <a:gd name="connsiteY66" fmla="*/ 2055267 h 6061990"/>
                <a:gd name="connsiteX67" fmla="*/ 2560620 w 9143999"/>
                <a:gd name="connsiteY67" fmla="*/ 1947590 h 6061990"/>
                <a:gd name="connsiteX68" fmla="*/ 3005254 w 9143999"/>
                <a:gd name="connsiteY68" fmla="*/ 1890585 h 6061990"/>
                <a:gd name="connsiteX69" fmla="*/ 3404374 w 9143999"/>
                <a:gd name="connsiteY69" fmla="*/ 1852581 h 6061990"/>
                <a:gd name="connsiteX70" fmla="*/ 3754480 w 9143999"/>
                <a:gd name="connsiteY70" fmla="*/ 1814578 h 6061990"/>
                <a:gd name="connsiteX71" fmla="*/ 4006556 w 9143999"/>
                <a:gd name="connsiteY71" fmla="*/ 1763907 h 6061990"/>
                <a:gd name="connsiteX72" fmla="*/ 4083579 w 9143999"/>
                <a:gd name="connsiteY72" fmla="*/ 1738571 h 6061990"/>
                <a:gd name="connsiteX73" fmla="*/ 4136095 w 9143999"/>
                <a:gd name="connsiteY73" fmla="*/ 1713235 h 6061990"/>
                <a:gd name="connsiteX74" fmla="*/ 4178107 w 9143999"/>
                <a:gd name="connsiteY74" fmla="*/ 1672065 h 6061990"/>
                <a:gd name="connsiteX75" fmla="*/ 4209617 w 9143999"/>
                <a:gd name="connsiteY75" fmla="*/ 1605558 h 6061990"/>
                <a:gd name="connsiteX76" fmla="*/ 4227122 w 9143999"/>
                <a:gd name="connsiteY76" fmla="*/ 1513716 h 6061990"/>
                <a:gd name="connsiteX77" fmla="*/ 4227122 w 9143999"/>
                <a:gd name="connsiteY77" fmla="*/ 1505403 h 6061990"/>
                <a:gd name="connsiteX78" fmla="*/ 4227122 w 9143999"/>
                <a:gd name="connsiteY78" fmla="*/ 1495902 h 6061990"/>
                <a:gd name="connsiteX79" fmla="*/ 4227122 w 9143999"/>
                <a:gd name="connsiteY79" fmla="*/ 1482047 h 6061990"/>
                <a:gd name="connsiteX80" fmla="*/ 4223621 w 9143999"/>
                <a:gd name="connsiteY80" fmla="*/ 1463045 h 6061990"/>
                <a:gd name="connsiteX81" fmla="*/ 4192112 w 9143999"/>
                <a:gd name="connsiteY81" fmla="*/ 1409207 h 6061990"/>
                <a:gd name="connsiteX82" fmla="*/ 4118589 w 9143999"/>
                <a:gd name="connsiteY82" fmla="*/ 1342700 h 6061990"/>
                <a:gd name="connsiteX83" fmla="*/ 3884019 w 9143999"/>
                <a:gd name="connsiteY83" fmla="*/ 1203354 h 6061990"/>
                <a:gd name="connsiteX84" fmla="*/ 3582928 w 9143999"/>
                <a:gd name="connsiteY84" fmla="*/ 1076675 h 6061990"/>
                <a:gd name="connsiteX85" fmla="*/ 3253829 w 9143999"/>
                <a:gd name="connsiteY85" fmla="*/ 965832 h 6061990"/>
                <a:gd name="connsiteX86" fmla="*/ 2543115 w 9143999"/>
                <a:gd name="connsiteY86" fmla="*/ 772647 h 6061990"/>
                <a:gd name="connsiteX87" fmla="*/ 1041163 w 9143999"/>
                <a:gd name="connsiteY87" fmla="*/ 468619 h 6061990"/>
                <a:gd name="connsiteX88" fmla="*/ 0 w 9143999"/>
                <a:gd name="connsiteY88" fmla="*/ 304674 h 6061990"/>
                <a:gd name="connsiteX89" fmla="*/ 0 w 9143999"/>
                <a:gd name="connsiteY89" fmla="*/ 0 h 6061990"/>
                <a:gd name="connsiteX0" fmla="*/ 0 w 9143999"/>
                <a:gd name="connsiteY0" fmla="*/ 0 h 6061990"/>
                <a:gd name="connsiteX1" fmla="*/ 1153197 w 9143999"/>
                <a:gd name="connsiteY1" fmla="*/ 113919 h 6061990"/>
                <a:gd name="connsiteX2" fmla="*/ 2742675 w 9143999"/>
                <a:gd name="connsiteY2" fmla="*/ 338773 h 6061990"/>
                <a:gd name="connsiteX3" fmla="*/ 3537414 w 9143999"/>
                <a:gd name="connsiteY3" fmla="*/ 500288 h 6061990"/>
                <a:gd name="connsiteX4" fmla="*/ 3933033 w 9143999"/>
                <a:gd name="connsiteY4" fmla="*/ 607965 h 6061990"/>
                <a:gd name="connsiteX5" fmla="*/ 4328653 w 9143999"/>
                <a:gd name="connsiteY5" fmla="*/ 747311 h 6061990"/>
                <a:gd name="connsiteX6" fmla="*/ 4717270 w 9143999"/>
                <a:gd name="connsiteY6" fmla="*/ 940496 h 6061990"/>
                <a:gd name="connsiteX7" fmla="*/ 4902826 w 9143999"/>
                <a:gd name="connsiteY7" fmla="*/ 1079842 h 6061990"/>
                <a:gd name="connsiteX8" fmla="*/ 5053371 w 9143999"/>
                <a:gd name="connsiteY8" fmla="*/ 1260359 h 6061990"/>
                <a:gd name="connsiteX9" fmla="*/ 5102386 w 9143999"/>
                <a:gd name="connsiteY9" fmla="*/ 1371203 h 6061990"/>
                <a:gd name="connsiteX10" fmla="*/ 5116390 w 9143999"/>
                <a:gd name="connsiteY10" fmla="*/ 1428208 h 6061990"/>
                <a:gd name="connsiteX11" fmla="*/ 5116390 w 9143999"/>
                <a:gd name="connsiteY11" fmla="*/ 1434542 h 6061990"/>
                <a:gd name="connsiteX12" fmla="*/ 5119454 w 9143999"/>
                <a:gd name="connsiteY12" fmla="*/ 1440084 h 6061990"/>
                <a:gd name="connsiteX13" fmla="*/ 5119891 w 9143999"/>
                <a:gd name="connsiteY13" fmla="*/ 1446418 h 6061990"/>
                <a:gd name="connsiteX14" fmla="*/ 5126893 w 9143999"/>
                <a:gd name="connsiteY14" fmla="*/ 1472546 h 6061990"/>
                <a:gd name="connsiteX15" fmla="*/ 5144398 w 9143999"/>
                <a:gd name="connsiteY15" fmla="*/ 1646729 h 6061990"/>
                <a:gd name="connsiteX16" fmla="*/ 5112889 w 9143999"/>
                <a:gd name="connsiteY16" fmla="*/ 1843081 h 6061990"/>
                <a:gd name="connsiteX17" fmla="*/ 5000855 w 9143999"/>
                <a:gd name="connsiteY17" fmla="*/ 2048933 h 6061990"/>
                <a:gd name="connsiteX18" fmla="*/ 4808297 w 9143999"/>
                <a:gd name="connsiteY18" fmla="*/ 2235784 h 6061990"/>
                <a:gd name="connsiteX19" fmla="*/ 4570225 w 9143999"/>
                <a:gd name="connsiteY19" fmla="*/ 2371963 h 6061990"/>
                <a:gd name="connsiteX20" fmla="*/ 4325152 w 9143999"/>
                <a:gd name="connsiteY20" fmla="*/ 2470139 h 6061990"/>
                <a:gd name="connsiteX21" fmla="*/ 4094082 w 9143999"/>
                <a:gd name="connsiteY21" fmla="*/ 2536645 h 6061990"/>
                <a:gd name="connsiteX22" fmla="*/ 3670454 w 9143999"/>
                <a:gd name="connsiteY22" fmla="*/ 2634821 h 6061990"/>
                <a:gd name="connsiteX23" fmla="*/ 3292341 w 9143999"/>
                <a:gd name="connsiteY23" fmla="*/ 2713995 h 6061990"/>
                <a:gd name="connsiteX24" fmla="*/ 2966743 w 9143999"/>
                <a:gd name="connsiteY24" fmla="*/ 2796336 h 6061990"/>
                <a:gd name="connsiteX25" fmla="*/ 2711166 w 9143999"/>
                <a:gd name="connsiteY25" fmla="*/ 2888178 h 6061990"/>
                <a:gd name="connsiteX26" fmla="*/ 2550117 w 9143999"/>
                <a:gd name="connsiteY26" fmla="*/ 2986354 h 6061990"/>
                <a:gd name="connsiteX27" fmla="*/ 2466092 w 9143999"/>
                <a:gd name="connsiteY27" fmla="*/ 3087697 h 6061990"/>
                <a:gd name="connsiteX28" fmla="*/ 2420578 w 9143999"/>
                <a:gd name="connsiteY28" fmla="*/ 3217543 h 6061990"/>
                <a:gd name="connsiteX29" fmla="*/ 2410075 w 9143999"/>
                <a:gd name="connsiteY29" fmla="*/ 3296717 h 6061990"/>
                <a:gd name="connsiteX30" fmla="*/ 2406574 w 9143999"/>
                <a:gd name="connsiteY30" fmla="*/ 3341054 h 6061990"/>
                <a:gd name="connsiteX31" fmla="*/ 2406574 w 9143999"/>
                <a:gd name="connsiteY31" fmla="*/ 3366390 h 6061990"/>
                <a:gd name="connsiteX32" fmla="*/ 2410075 w 9143999"/>
                <a:gd name="connsiteY32" fmla="*/ 3371932 h 6061990"/>
                <a:gd name="connsiteX33" fmla="*/ 2445086 w 9143999"/>
                <a:gd name="connsiteY33" fmla="*/ 3470900 h 6061990"/>
                <a:gd name="connsiteX34" fmla="*/ 2529111 w 9143999"/>
                <a:gd name="connsiteY34" fmla="*/ 3575409 h 6061990"/>
                <a:gd name="connsiteX35" fmla="*/ 2886218 w 9143999"/>
                <a:gd name="connsiteY35" fmla="*/ 3828766 h 6061990"/>
                <a:gd name="connsiteX36" fmla="*/ 3414877 w 9143999"/>
                <a:gd name="connsiteY36" fmla="*/ 4075790 h 6061990"/>
                <a:gd name="connsiteX37" fmla="*/ 4034564 w 9143999"/>
                <a:gd name="connsiteY37" fmla="*/ 4294310 h 6061990"/>
                <a:gd name="connsiteX38" fmla="*/ 4706767 w 9143999"/>
                <a:gd name="connsiteY38" fmla="*/ 4487495 h 6061990"/>
                <a:gd name="connsiteX39" fmla="*/ 6128195 w 9143999"/>
                <a:gd name="connsiteY39" fmla="*/ 4810525 h 6061990"/>
                <a:gd name="connsiteX40" fmla="*/ 7609141 w 9143999"/>
                <a:gd name="connsiteY40" fmla="*/ 5070216 h 6061990"/>
                <a:gd name="connsiteX41" fmla="*/ 9118095 w 9143999"/>
                <a:gd name="connsiteY41" fmla="*/ 5285570 h 6061990"/>
                <a:gd name="connsiteX42" fmla="*/ 9143999 w 9143999"/>
                <a:gd name="connsiteY42" fmla="*/ 5288702 h 6061990"/>
                <a:gd name="connsiteX43" fmla="*/ 9143999 w 9143999"/>
                <a:gd name="connsiteY43" fmla="*/ 6061990 h 6061990"/>
                <a:gd name="connsiteX44" fmla="*/ 4752032 w 9143999"/>
                <a:gd name="connsiteY44" fmla="*/ 6061990 h 6061990"/>
                <a:gd name="connsiteX45" fmla="*/ 3828002 w 9143999"/>
                <a:gd name="connsiteY45" fmla="*/ 5760614 h 6061990"/>
                <a:gd name="connsiteX46" fmla="*/ 3071774 w 9143999"/>
                <a:gd name="connsiteY46" fmla="*/ 5475587 h 6061990"/>
                <a:gd name="connsiteX47" fmla="*/ 2329551 w 9143999"/>
                <a:gd name="connsiteY47" fmla="*/ 5136722 h 6061990"/>
                <a:gd name="connsiteX48" fmla="*/ 1615336 w 9143999"/>
                <a:gd name="connsiteY48" fmla="*/ 4712349 h 6061990"/>
                <a:gd name="connsiteX49" fmla="*/ 1282736 w 9143999"/>
                <a:gd name="connsiteY49" fmla="*/ 4446324 h 6061990"/>
                <a:gd name="connsiteX50" fmla="*/ 992148 w 9143999"/>
                <a:gd name="connsiteY50" fmla="*/ 4123294 h 6061990"/>
                <a:gd name="connsiteX51" fmla="*/ 792588 w 9143999"/>
                <a:gd name="connsiteY51" fmla="*/ 3733758 h 6061990"/>
                <a:gd name="connsiteX52" fmla="*/ 761078 w 9143999"/>
                <a:gd name="connsiteY52" fmla="*/ 3296717 h 6061990"/>
                <a:gd name="connsiteX53" fmla="*/ 764579 w 9143999"/>
                <a:gd name="connsiteY53" fmla="*/ 3271381 h 6061990"/>
                <a:gd name="connsiteX54" fmla="*/ 767643 w 9143999"/>
                <a:gd name="connsiteY54" fmla="*/ 3257526 h 6061990"/>
                <a:gd name="connsiteX55" fmla="*/ 771582 w 9143999"/>
                <a:gd name="connsiteY55" fmla="*/ 3242878 h 6061990"/>
                <a:gd name="connsiteX56" fmla="*/ 774645 w 9143999"/>
                <a:gd name="connsiteY56" fmla="*/ 3234565 h 6061990"/>
                <a:gd name="connsiteX57" fmla="*/ 775083 w 9143999"/>
                <a:gd name="connsiteY57" fmla="*/ 3226251 h 6061990"/>
                <a:gd name="connsiteX58" fmla="*/ 775083 w 9143999"/>
                <a:gd name="connsiteY58" fmla="*/ 3223876 h 6061990"/>
                <a:gd name="connsiteX59" fmla="*/ 778146 w 9143999"/>
                <a:gd name="connsiteY59" fmla="*/ 3218334 h 6061990"/>
                <a:gd name="connsiteX60" fmla="*/ 782085 w 9143999"/>
                <a:gd name="connsiteY60" fmla="*/ 3195374 h 6061990"/>
                <a:gd name="connsiteX61" fmla="*/ 813594 w 9143999"/>
                <a:gd name="connsiteY61" fmla="*/ 3106699 h 6061990"/>
                <a:gd name="connsiteX62" fmla="*/ 890617 w 9143999"/>
                <a:gd name="connsiteY62" fmla="*/ 2926182 h 6061990"/>
                <a:gd name="connsiteX63" fmla="*/ 1156698 w 9143999"/>
                <a:gd name="connsiteY63" fmla="*/ 2565148 h 6061990"/>
                <a:gd name="connsiteX64" fmla="*/ 1576824 w 9143999"/>
                <a:gd name="connsiteY64" fmla="*/ 2254786 h 6061990"/>
                <a:gd name="connsiteX65" fmla="*/ 2077475 w 9143999"/>
                <a:gd name="connsiteY65" fmla="*/ 2055267 h 6061990"/>
                <a:gd name="connsiteX66" fmla="*/ 2560620 w 9143999"/>
                <a:gd name="connsiteY66" fmla="*/ 1947590 h 6061990"/>
                <a:gd name="connsiteX67" fmla="*/ 3005254 w 9143999"/>
                <a:gd name="connsiteY67" fmla="*/ 1890585 h 6061990"/>
                <a:gd name="connsiteX68" fmla="*/ 3404374 w 9143999"/>
                <a:gd name="connsiteY68" fmla="*/ 1852581 h 6061990"/>
                <a:gd name="connsiteX69" fmla="*/ 3754480 w 9143999"/>
                <a:gd name="connsiteY69" fmla="*/ 1814578 h 6061990"/>
                <a:gd name="connsiteX70" fmla="*/ 4006556 w 9143999"/>
                <a:gd name="connsiteY70" fmla="*/ 1763907 h 6061990"/>
                <a:gd name="connsiteX71" fmla="*/ 4083579 w 9143999"/>
                <a:gd name="connsiteY71" fmla="*/ 1738571 h 6061990"/>
                <a:gd name="connsiteX72" fmla="*/ 4136095 w 9143999"/>
                <a:gd name="connsiteY72" fmla="*/ 1713235 h 6061990"/>
                <a:gd name="connsiteX73" fmla="*/ 4178107 w 9143999"/>
                <a:gd name="connsiteY73" fmla="*/ 1672065 h 6061990"/>
                <a:gd name="connsiteX74" fmla="*/ 4209617 w 9143999"/>
                <a:gd name="connsiteY74" fmla="*/ 1605558 h 6061990"/>
                <a:gd name="connsiteX75" fmla="*/ 4227122 w 9143999"/>
                <a:gd name="connsiteY75" fmla="*/ 1513716 h 6061990"/>
                <a:gd name="connsiteX76" fmla="*/ 4227122 w 9143999"/>
                <a:gd name="connsiteY76" fmla="*/ 1505403 h 6061990"/>
                <a:gd name="connsiteX77" fmla="*/ 4227122 w 9143999"/>
                <a:gd name="connsiteY77" fmla="*/ 1495902 h 6061990"/>
                <a:gd name="connsiteX78" fmla="*/ 4227122 w 9143999"/>
                <a:gd name="connsiteY78" fmla="*/ 1482047 h 6061990"/>
                <a:gd name="connsiteX79" fmla="*/ 4223621 w 9143999"/>
                <a:gd name="connsiteY79" fmla="*/ 1463045 h 6061990"/>
                <a:gd name="connsiteX80" fmla="*/ 4192112 w 9143999"/>
                <a:gd name="connsiteY80" fmla="*/ 1409207 h 6061990"/>
                <a:gd name="connsiteX81" fmla="*/ 4118589 w 9143999"/>
                <a:gd name="connsiteY81" fmla="*/ 1342700 h 6061990"/>
                <a:gd name="connsiteX82" fmla="*/ 3884019 w 9143999"/>
                <a:gd name="connsiteY82" fmla="*/ 1203354 h 6061990"/>
                <a:gd name="connsiteX83" fmla="*/ 3582928 w 9143999"/>
                <a:gd name="connsiteY83" fmla="*/ 1076675 h 6061990"/>
                <a:gd name="connsiteX84" fmla="*/ 3253829 w 9143999"/>
                <a:gd name="connsiteY84" fmla="*/ 965832 h 6061990"/>
                <a:gd name="connsiteX85" fmla="*/ 2543115 w 9143999"/>
                <a:gd name="connsiteY85" fmla="*/ 772647 h 6061990"/>
                <a:gd name="connsiteX86" fmla="*/ 1041163 w 9143999"/>
                <a:gd name="connsiteY86" fmla="*/ 468619 h 6061990"/>
                <a:gd name="connsiteX87" fmla="*/ 0 w 9143999"/>
                <a:gd name="connsiteY87" fmla="*/ 304674 h 6061990"/>
                <a:gd name="connsiteX88" fmla="*/ 0 w 9143999"/>
                <a:gd name="connsiteY88" fmla="*/ 0 h 6061990"/>
                <a:gd name="connsiteX0" fmla="*/ 0 w 9143999"/>
                <a:gd name="connsiteY0" fmla="*/ 0 h 6061990"/>
                <a:gd name="connsiteX1" fmla="*/ 1153197 w 9143999"/>
                <a:gd name="connsiteY1" fmla="*/ 113919 h 6061990"/>
                <a:gd name="connsiteX2" fmla="*/ 2742675 w 9143999"/>
                <a:gd name="connsiteY2" fmla="*/ 338773 h 6061990"/>
                <a:gd name="connsiteX3" fmla="*/ 3537414 w 9143999"/>
                <a:gd name="connsiteY3" fmla="*/ 500288 h 6061990"/>
                <a:gd name="connsiteX4" fmla="*/ 3933033 w 9143999"/>
                <a:gd name="connsiteY4" fmla="*/ 607965 h 6061990"/>
                <a:gd name="connsiteX5" fmla="*/ 4328653 w 9143999"/>
                <a:gd name="connsiteY5" fmla="*/ 747311 h 6061990"/>
                <a:gd name="connsiteX6" fmla="*/ 4717270 w 9143999"/>
                <a:gd name="connsiteY6" fmla="*/ 940496 h 6061990"/>
                <a:gd name="connsiteX7" fmla="*/ 4902826 w 9143999"/>
                <a:gd name="connsiteY7" fmla="*/ 1079842 h 6061990"/>
                <a:gd name="connsiteX8" fmla="*/ 5053371 w 9143999"/>
                <a:gd name="connsiteY8" fmla="*/ 1260359 h 6061990"/>
                <a:gd name="connsiteX9" fmla="*/ 5102386 w 9143999"/>
                <a:gd name="connsiteY9" fmla="*/ 1371203 h 6061990"/>
                <a:gd name="connsiteX10" fmla="*/ 5116390 w 9143999"/>
                <a:gd name="connsiteY10" fmla="*/ 1428208 h 6061990"/>
                <a:gd name="connsiteX11" fmla="*/ 5116390 w 9143999"/>
                <a:gd name="connsiteY11" fmla="*/ 1434542 h 6061990"/>
                <a:gd name="connsiteX12" fmla="*/ 5119454 w 9143999"/>
                <a:gd name="connsiteY12" fmla="*/ 1440084 h 6061990"/>
                <a:gd name="connsiteX13" fmla="*/ 5119891 w 9143999"/>
                <a:gd name="connsiteY13" fmla="*/ 1446418 h 6061990"/>
                <a:gd name="connsiteX14" fmla="*/ 5126893 w 9143999"/>
                <a:gd name="connsiteY14" fmla="*/ 1472546 h 6061990"/>
                <a:gd name="connsiteX15" fmla="*/ 5144398 w 9143999"/>
                <a:gd name="connsiteY15" fmla="*/ 1646729 h 6061990"/>
                <a:gd name="connsiteX16" fmla="*/ 5112889 w 9143999"/>
                <a:gd name="connsiteY16" fmla="*/ 1843081 h 6061990"/>
                <a:gd name="connsiteX17" fmla="*/ 5000855 w 9143999"/>
                <a:gd name="connsiteY17" fmla="*/ 2048933 h 6061990"/>
                <a:gd name="connsiteX18" fmla="*/ 4808297 w 9143999"/>
                <a:gd name="connsiteY18" fmla="*/ 2235784 h 6061990"/>
                <a:gd name="connsiteX19" fmla="*/ 4570225 w 9143999"/>
                <a:gd name="connsiteY19" fmla="*/ 2371963 h 6061990"/>
                <a:gd name="connsiteX20" fmla="*/ 4325152 w 9143999"/>
                <a:gd name="connsiteY20" fmla="*/ 2470139 h 6061990"/>
                <a:gd name="connsiteX21" fmla="*/ 4094082 w 9143999"/>
                <a:gd name="connsiteY21" fmla="*/ 2536645 h 6061990"/>
                <a:gd name="connsiteX22" fmla="*/ 3670454 w 9143999"/>
                <a:gd name="connsiteY22" fmla="*/ 2634821 h 6061990"/>
                <a:gd name="connsiteX23" fmla="*/ 3292341 w 9143999"/>
                <a:gd name="connsiteY23" fmla="*/ 2713995 h 6061990"/>
                <a:gd name="connsiteX24" fmla="*/ 2966743 w 9143999"/>
                <a:gd name="connsiteY24" fmla="*/ 2796336 h 6061990"/>
                <a:gd name="connsiteX25" fmla="*/ 2711166 w 9143999"/>
                <a:gd name="connsiteY25" fmla="*/ 2888178 h 6061990"/>
                <a:gd name="connsiteX26" fmla="*/ 2550117 w 9143999"/>
                <a:gd name="connsiteY26" fmla="*/ 2986354 h 6061990"/>
                <a:gd name="connsiteX27" fmla="*/ 2466092 w 9143999"/>
                <a:gd name="connsiteY27" fmla="*/ 3087697 h 6061990"/>
                <a:gd name="connsiteX28" fmla="*/ 2420578 w 9143999"/>
                <a:gd name="connsiteY28" fmla="*/ 3217543 h 6061990"/>
                <a:gd name="connsiteX29" fmla="*/ 2410075 w 9143999"/>
                <a:gd name="connsiteY29" fmla="*/ 3296717 h 6061990"/>
                <a:gd name="connsiteX30" fmla="*/ 2406574 w 9143999"/>
                <a:gd name="connsiteY30" fmla="*/ 3341054 h 6061990"/>
                <a:gd name="connsiteX31" fmla="*/ 2410075 w 9143999"/>
                <a:gd name="connsiteY31" fmla="*/ 3371932 h 6061990"/>
                <a:gd name="connsiteX32" fmla="*/ 2445086 w 9143999"/>
                <a:gd name="connsiteY32" fmla="*/ 3470900 h 6061990"/>
                <a:gd name="connsiteX33" fmla="*/ 2529111 w 9143999"/>
                <a:gd name="connsiteY33" fmla="*/ 3575409 h 6061990"/>
                <a:gd name="connsiteX34" fmla="*/ 2886218 w 9143999"/>
                <a:gd name="connsiteY34" fmla="*/ 3828766 h 6061990"/>
                <a:gd name="connsiteX35" fmla="*/ 3414877 w 9143999"/>
                <a:gd name="connsiteY35" fmla="*/ 4075790 h 6061990"/>
                <a:gd name="connsiteX36" fmla="*/ 4034564 w 9143999"/>
                <a:gd name="connsiteY36" fmla="*/ 4294310 h 6061990"/>
                <a:gd name="connsiteX37" fmla="*/ 4706767 w 9143999"/>
                <a:gd name="connsiteY37" fmla="*/ 4487495 h 6061990"/>
                <a:gd name="connsiteX38" fmla="*/ 6128195 w 9143999"/>
                <a:gd name="connsiteY38" fmla="*/ 4810525 h 6061990"/>
                <a:gd name="connsiteX39" fmla="*/ 7609141 w 9143999"/>
                <a:gd name="connsiteY39" fmla="*/ 5070216 h 6061990"/>
                <a:gd name="connsiteX40" fmla="*/ 9118095 w 9143999"/>
                <a:gd name="connsiteY40" fmla="*/ 5285570 h 6061990"/>
                <a:gd name="connsiteX41" fmla="*/ 9143999 w 9143999"/>
                <a:gd name="connsiteY41" fmla="*/ 5288702 h 6061990"/>
                <a:gd name="connsiteX42" fmla="*/ 9143999 w 9143999"/>
                <a:gd name="connsiteY42" fmla="*/ 6061990 h 6061990"/>
                <a:gd name="connsiteX43" fmla="*/ 4752032 w 9143999"/>
                <a:gd name="connsiteY43" fmla="*/ 6061990 h 6061990"/>
                <a:gd name="connsiteX44" fmla="*/ 3828002 w 9143999"/>
                <a:gd name="connsiteY44" fmla="*/ 5760614 h 6061990"/>
                <a:gd name="connsiteX45" fmla="*/ 3071774 w 9143999"/>
                <a:gd name="connsiteY45" fmla="*/ 5475587 h 6061990"/>
                <a:gd name="connsiteX46" fmla="*/ 2329551 w 9143999"/>
                <a:gd name="connsiteY46" fmla="*/ 5136722 h 6061990"/>
                <a:gd name="connsiteX47" fmla="*/ 1615336 w 9143999"/>
                <a:gd name="connsiteY47" fmla="*/ 4712349 h 6061990"/>
                <a:gd name="connsiteX48" fmla="*/ 1282736 w 9143999"/>
                <a:gd name="connsiteY48" fmla="*/ 4446324 h 6061990"/>
                <a:gd name="connsiteX49" fmla="*/ 992148 w 9143999"/>
                <a:gd name="connsiteY49" fmla="*/ 4123294 h 6061990"/>
                <a:gd name="connsiteX50" fmla="*/ 792588 w 9143999"/>
                <a:gd name="connsiteY50" fmla="*/ 3733758 h 6061990"/>
                <a:gd name="connsiteX51" fmla="*/ 761078 w 9143999"/>
                <a:gd name="connsiteY51" fmla="*/ 3296717 h 6061990"/>
                <a:gd name="connsiteX52" fmla="*/ 764579 w 9143999"/>
                <a:gd name="connsiteY52" fmla="*/ 3271381 h 6061990"/>
                <a:gd name="connsiteX53" fmla="*/ 767643 w 9143999"/>
                <a:gd name="connsiteY53" fmla="*/ 3257526 h 6061990"/>
                <a:gd name="connsiteX54" fmla="*/ 771582 w 9143999"/>
                <a:gd name="connsiteY54" fmla="*/ 3242878 h 6061990"/>
                <a:gd name="connsiteX55" fmla="*/ 774645 w 9143999"/>
                <a:gd name="connsiteY55" fmla="*/ 3234565 h 6061990"/>
                <a:gd name="connsiteX56" fmla="*/ 775083 w 9143999"/>
                <a:gd name="connsiteY56" fmla="*/ 3226251 h 6061990"/>
                <a:gd name="connsiteX57" fmla="*/ 775083 w 9143999"/>
                <a:gd name="connsiteY57" fmla="*/ 3223876 h 6061990"/>
                <a:gd name="connsiteX58" fmla="*/ 778146 w 9143999"/>
                <a:gd name="connsiteY58" fmla="*/ 3218334 h 6061990"/>
                <a:gd name="connsiteX59" fmla="*/ 782085 w 9143999"/>
                <a:gd name="connsiteY59" fmla="*/ 3195374 h 6061990"/>
                <a:gd name="connsiteX60" fmla="*/ 813594 w 9143999"/>
                <a:gd name="connsiteY60" fmla="*/ 3106699 h 6061990"/>
                <a:gd name="connsiteX61" fmla="*/ 890617 w 9143999"/>
                <a:gd name="connsiteY61" fmla="*/ 2926182 h 6061990"/>
                <a:gd name="connsiteX62" fmla="*/ 1156698 w 9143999"/>
                <a:gd name="connsiteY62" fmla="*/ 2565148 h 6061990"/>
                <a:gd name="connsiteX63" fmla="*/ 1576824 w 9143999"/>
                <a:gd name="connsiteY63" fmla="*/ 2254786 h 6061990"/>
                <a:gd name="connsiteX64" fmla="*/ 2077475 w 9143999"/>
                <a:gd name="connsiteY64" fmla="*/ 2055267 h 6061990"/>
                <a:gd name="connsiteX65" fmla="*/ 2560620 w 9143999"/>
                <a:gd name="connsiteY65" fmla="*/ 1947590 h 6061990"/>
                <a:gd name="connsiteX66" fmla="*/ 3005254 w 9143999"/>
                <a:gd name="connsiteY66" fmla="*/ 1890585 h 6061990"/>
                <a:gd name="connsiteX67" fmla="*/ 3404374 w 9143999"/>
                <a:gd name="connsiteY67" fmla="*/ 1852581 h 6061990"/>
                <a:gd name="connsiteX68" fmla="*/ 3754480 w 9143999"/>
                <a:gd name="connsiteY68" fmla="*/ 1814578 h 6061990"/>
                <a:gd name="connsiteX69" fmla="*/ 4006556 w 9143999"/>
                <a:gd name="connsiteY69" fmla="*/ 1763907 h 6061990"/>
                <a:gd name="connsiteX70" fmla="*/ 4083579 w 9143999"/>
                <a:gd name="connsiteY70" fmla="*/ 1738571 h 6061990"/>
                <a:gd name="connsiteX71" fmla="*/ 4136095 w 9143999"/>
                <a:gd name="connsiteY71" fmla="*/ 1713235 h 6061990"/>
                <a:gd name="connsiteX72" fmla="*/ 4178107 w 9143999"/>
                <a:gd name="connsiteY72" fmla="*/ 1672065 h 6061990"/>
                <a:gd name="connsiteX73" fmla="*/ 4209617 w 9143999"/>
                <a:gd name="connsiteY73" fmla="*/ 1605558 h 6061990"/>
                <a:gd name="connsiteX74" fmla="*/ 4227122 w 9143999"/>
                <a:gd name="connsiteY74" fmla="*/ 1513716 h 6061990"/>
                <a:gd name="connsiteX75" fmla="*/ 4227122 w 9143999"/>
                <a:gd name="connsiteY75" fmla="*/ 1505403 h 6061990"/>
                <a:gd name="connsiteX76" fmla="*/ 4227122 w 9143999"/>
                <a:gd name="connsiteY76" fmla="*/ 1495902 h 6061990"/>
                <a:gd name="connsiteX77" fmla="*/ 4227122 w 9143999"/>
                <a:gd name="connsiteY77" fmla="*/ 1482047 h 6061990"/>
                <a:gd name="connsiteX78" fmla="*/ 4223621 w 9143999"/>
                <a:gd name="connsiteY78" fmla="*/ 1463045 h 6061990"/>
                <a:gd name="connsiteX79" fmla="*/ 4192112 w 9143999"/>
                <a:gd name="connsiteY79" fmla="*/ 1409207 h 6061990"/>
                <a:gd name="connsiteX80" fmla="*/ 4118589 w 9143999"/>
                <a:gd name="connsiteY80" fmla="*/ 1342700 h 6061990"/>
                <a:gd name="connsiteX81" fmla="*/ 3884019 w 9143999"/>
                <a:gd name="connsiteY81" fmla="*/ 1203354 h 6061990"/>
                <a:gd name="connsiteX82" fmla="*/ 3582928 w 9143999"/>
                <a:gd name="connsiteY82" fmla="*/ 1076675 h 6061990"/>
                <a:gd name="connsiteX83" fmla="*/ 3253829 w 9143999"/>
                <a:gd name="connsiteY83" fmla="*/ 965832 h 6061990"/>
                <a:gd name="connsiteX84" fmla="*/ 2543115 w 9143999"/>
                <a:gd name="connsiteY84" fmla="*/ 772647 h 6061990"/>
                <a:gd name="connsiteX85" fmla="*/ 1041163 w 9143999"/>
                <a:gd name="connsiteY85" fmla="*/ 468619 h 6061990"/>
                <a:gd name="connsiteX86" fmla="*/ 0 w 9143999"/>
                <a:gd name="connsiteY86" fmla="*/ 304674 h 6061990"/>
                <a:gd name="connsiteX87" fmla="*/ 0 w 9143999"/>
                <a:gd name="connsiteY87" fmla="*/ 0 h 6061990"/>
                <a:gd name="connsiteX0" fmla="*/ 0 w 9143999"/>
                <a:gd name="connsiteY0" fmla="*/ 0 h 6061990"/>
                <a:gd name="connsiteX1" fmla="*/ 1153197 w 9143999"/>
                <a:gd name="connsiteY1" fmla="*/ 113919 h 6061990"/>
                <a:gd name="connsiteX2" fmla="*/ 2742675 w 9143999"/>
                <a:gd name="connsiteY2" fmla="*/ 338773 h 6061990"/>
                <a:gd name="connsiteX3" fmla="*/ 3537414 w 9143999"/>
                <a:gd name="connsiteY3" fmla="*/ 500288 h 6061990"/>
                <a:gd name="connsiteX4" fmla="*/ 3933033 w 9143999"/>
                <a:gd name="connsiteY4" fmla="*/ 607965 h 6061990"/>
                <a:gd name="connsiteX5" fmla="*/ 4328653 w 9143999"/>
                <a:gd name="connsiteY5" fmla="*/ 747311 h 6061990"/>
                <a:gd name="connsiteX6" fmla="*/ 4717270 w 9143999"/>
                <a:gd name="connsiteY6" fmla="*/ 940496 h 6061990"/>
                <a:gd name="connsiteX7" fmla="*/ 4902826 w 9143999"/>
                <a:gd name="connsiteY7" fmla="*/ 1079842 h 6061990"/>
                <a:gd name="connsiteX8" fmla="*/ 5053371 w 9143999"/>
                <a:gd name="connsiteY8" fmla="*/ 1260359 h 6061990"/>
                <a:gd name="connsiteX9" fmla="*/ 5102386 w 9143999"/>
                <a:gd name="connsiteY9" fmla="*/ 1371203 h 6061990"/>
                <a:gd name="connsiteX10" fmla="*/ 5116390 w 9143999"/>
                <a:gd name="connsiteY10" fmla="*/ 1428208 h 6061990"/>
                <a:gd name="connsiteX11" fmla="*/ 5116390 w 9143999"/>
                <a:gd name="connsiteY11" fmla="*/ 1434542 h 6061990"/>
                <a:gd name="connsiteX12" fmla="*/ 5119454 w 9143999"/>
                <a:gd name="connsiteY12" fmla="*/ 1440084 h 6061990"/>
                <a:gd name="connsiteX13" fmla="*/ 5119891 w 9143999"/>
                <a:gd name="connsiteY13" fmla="*/ 1446418 h 6061990"/>
                <a:gd name="connsiteX14" fmla="*/ 5126893 w 9143999"/>
                <a:gd name="connsiteY14" fmla="*/ 1472546 h 6061990"/>
                <a:gd name="connsiteX15" fmla="*/ 5144398 w 9143999"/>
                <a:gd name="connsiteY15" fmla="*/ 1646729 h 6061990"/>
                <a:gd name="connsiteX16" fmla="*/ 5112889 w 9143999"/>
                <a:gd name="connsiteY16" fmla="*/ 1843081 h 6061990"/>
                <a:gd name="connsiteX17" fmla="*/ 5000855 w 9143999"/>
                <a:gd name="connsiteY17" fmla="*/ 2048933 h 6061990"/>
                <a:gd name="connsiteX18" fmla="*/ 4808297 w 9143999"/>
                <a:gd name="connsiteY18" fmla="*/ 2235784 h 6061990"/>
                <a:gd name="connsiteX19" fmla="*/ 4570225 w 9143999"/>
                <a:gd name="connsiteY19" fmla="*/ 2371963 h 6061990"/>
                <a:gd name="connsiteX20" fmla="*/ 4325152 w 9143999"/>
                <a:gd name="connsiteY20" fmla="*/ 2470139 h 6061990"/>
                <a:gd name="connsiteX21" fmla="*/ 4094082 w 9143999"/>
                <a:gd name="connsiteY21" fmla="*/ 2536645 h 6061990"/>
                <a:gd name="connsiteX22" fmla="*/ 3670454 w 9143999"/>
                <a:gd name="connsiteY22" fmla="*/ 2634821 h 6061990"/>
                <a:gd name="connsiteX23" fmla="*/ 3292341 w 9143999"/>
                <a:gd name="connsiteY23" fmla="*/ 2713995 h 6061990"/>
                <a:gd name="connsiteX24" fmla="*/ 2966743 w 9143999"/>
                <a:gd name="connsiteY24" fmla="*/ 2796336 h 6061990"/>
                <a:gd name="connsiteX25" fmla="*/ 2711166 w 9143999"/>
                <a:gd name="connsiteY25" fmla="*/ 2888178 h 6061990"/>
                <a:gd name="connsiteX26" fmla="*/ 2550117 w 9143999"/>
                <a:gd name="connsiteY26" fmla="*/ 2986354 h 6061990"/>
                <a:gd name="connsiteX27" fmla="*/ 2466092 w 9143999"/>
                <a:gd name="connsiteY27" fmla="*/ 3087697 h 6061990"/>
                <a:gd name="connsiteX28" fmla="*/ 2420578 w 9143999"/>
                <a:gd name="connsiteY28" fmla="*/ 3217543 h 6061990"/>
                <a:gd name="connsiteX29" fmla="*/ 2410075 w 9143999"/>
                <a:gd name="connsiteY29" fmla="*/ 3296717 h 6061990"/>
                <a:gd name="connsiteX30" fmla="*/ 2406574 w 9143999"/>
                <a:gd name="connsiteY30" fmla="*/ 3341054 h 6061990"/>
                <a:gd name="connsiteX31" fmla="*/ 2445086 w 9143999"/>
                <a:gd name="connsiteY31" fmla="*/ 3470900 h 6061990"/>
                <a:gd name="connsiteX32" fmla="*/ 2529111 w 9143999"/>
                <a:gd name="connsiteY32" fmla="*/ 3575409 h 6061990"/>
                <a:gd name="connsiteX33" fmla="*/ 2886218 w 9143999"/>
                <a:gd name="connsiteY33" fmla="*/ 3828766 h 6061990"/>
                <a:gd name="connsiteX34" fmla="*/ 3414877 w 9143999"/>
                <a:gd name="connsiteY34" fmla="*/ 4075790 h 6061990"/>
                <a:gd name="connsiteX35" fmla="*/ 4034564 w 9143999"/>
                <a:gd name="connsiteY35" fmla="*/ 4294310 h 6061990"/>
                <a:gd name="connsiteX36" fmla="*/ 4706767 w 9143999"/>
                <a:gd name="connsiteY36" fmla="*/ 4487495 h 6061990"/>
                <a:gd name="connsiteX37" fmla="*/ 6128195 w 9143999"/>
                <a:gd name="connsiteY37" fmla="*/ 4810525 h 6061990"/>
                <a:gd name="connsiteX38" fmla="*/ 7609141 w 9143999"/>
                <a:gd name="connsiteY38" fmla="*/ 5070216 h 6061990"/>
                <a:gd name="connsiteX39" fmla="*/ 9118095 w 9143999"/>
                <a:gd name="connsiteY39" fmla="*/ 5285570 h 6061990"/>
                <a:gd name="connsiteX40" fmla="*/ 9143999 w 9143999"/>
                <a:gd name="connsiteY40" fmla="*/ 5288702 h 6061990"/>
                <a:gd name="connsiteX41" fmla="*/ 9143999 w 9143999"/>
                <a:gd name="connsiteY41" fmla="*/ 6061990 h 6061990"/>
                <a:gd name="connsiteX42" fmla="*/ 4752032 w 9143999"/>
                <a:gd name="connsiteY42" fmla="*/ 6061990 h 6061990"/>
                <a:gd name="connsiteX43" fmla="*/ 3828002 w 9143999"/>
                <a:gd name="connsiteY43" fmla="*/ 5760614 h 6061990"/>
                <a:gd name="connsiteX44" fmla="*/ 3071774 w 9143999"/>
                <a:gd name="connsiteY44" fmla="*/ 5475587 h 6061990"/>
                <a:gd name="connsiteX45" fmla="*/ 2329551 w 9143999"/>
                <a:gd name="connsiteY45" fmla="*/ 5136722 h 6061990"/>
                <a:gd name="connsiteX46" fmla="*/ 1615336 w 9143999"/>
                <a:gd name="connsiteY46" fmla="*/ 4712349 h 6061990"/>
                <a:gd name="connsiteX47" fmla="*/ 1282736 w 9143999"/>
                <a:gd name="connsiteY47" fmla="*/ 4446324 h 6061990"/>
                <a:gd name="connsiteX48" fmla="*/ 992148 w 9143999"/>
                <a:gd name="connsiteY48" fmla="*/ 4123294 h 6061990"/>
                <a:gd name="connsiteX49" fmla="*/ 792588 w 9143999"/>
                <a:gd name="connsiteY49" fmla="*/ 3733758 h 6061990"/>
                <a:gd name="connsiteX50" fmla="*/ 761078 w 9143999"/>
                <a:gd name="connsiteY50" fmla="*/ 3296717 h 6061990"/>
                <a:gd name="connsiteX51" fmla="*/ 764579 w 9143999"/>
                <a:gd name="connsiteY51" fmla="*/ 3271381 h 6061990"/>
                <a:gd name="connsiteX52" fmla="*/ 767643 w 9143999"/>
                <a:gd name="connsiteY52" fmla="*/ 3257526 h 6061990"/>
                <a:gd name="connsiteX53" fmla="*/ 771582 w 9143999"/>
                <a:gd name="connsiteY53" fmla="*/ 3242878 h 6061990"/>
                <a:gd name="connsiteX54" fmla="*/ 774645 w 9143999"/>
                <a:gd name="connsiteY54" fmla="*/ 3234565 h 6061990"/>
                <a:gd name="connsiteX55" fmla="*/ 775083 w 9143999"/>
                <a:gd name="connsiteY55" fmla="*/ 3226251 h 6061990"/>
                <a:gd name="connsiteX56" fmla="*/ 775083 w 9143999"/>
                <a:gd name="connsiteY56" fmla="*/ 3223876 h 6061990"/>
                <a:gd name="connsiteX57" fmla="*/ 778146 w 9143999"/>
                <a:gd name="connsiteY57" fmla="*/ 3218334 h 6061990"/>
                <a:gd name="connsiteX58" fmla="*/ 782085 w 9143999"/>
                <a:gd name="connsiteY58" fmla="*/ 3195374 h 6061990"/>
                <a:gd name="connsiteX59" fmla="*/ 813594 w 9143999"/>
                <a:gd name="connsiteY59" fmla="*/ 3106699 h 6061990"/>
                <a:gd name="connsiteX60" fmla="*/ 890617 w 9143999"/>
                <a:gd name="connsiteY60" fmla="*/ 2926182 h 6061990"/>
                <a:gd name="connsiteX61" fmla="*/ 1156698 w 9143999"/>
                <a:gd name="connsiteY61" fmla="*/ 2565148 h 6061990"/>
                <a:gd name="connsiteX62" fmla="*/ 1576824 w 9143999"/>
                <a:gd name="connsiteY62" fmla="*/ 2254786 h 6061990"/>
                <a:gd name="connsiteX63" fmla="*/ 2077475 w 9143999"/>
                <a:gd name="connsiteY63" fmla="*/ 2055267 h 6061990"/>
                <a:gd name="connsiteX64" fmla="*/ 2560620 w 9143999"/>
                <a:gd name="connsiteY64" fmla="*/ 1947590 h 6061990"/>
                <a:gd name="connsiteX65" fmla="*/ 3005254 w 9143999"/>
                <a:gd name="connsiteY65" fmla="*/ 1890585 h 6061990"/>
                <a:gd name="connsiteX66" fmla="*/ 3404374 w 9143999"/>
                <a:gd name="connsiteY66" fmla="*/ 1852581 h 6061990"/>
                <a:gd name="connsiteX67" fmla="*/ 3754480 w 9143999"/>
                <a:gd name="connsiteY67" fmla="*/ 1814578 h 6061990"/>
                <a:gd name="connsiteX68" fmla="*/ 4006556 w 9143999"/>
                <a:gd name="connsiteY68" fmla="*/ 1763907 h 6061990"/>
                <a:gd name="connsiteX69" fmla="*/ 4083579 w 9143999"/>
                <a:gd name="connsiteY69" fmla="*/ 1738571 h 6061990"/>
                <a:gd name="connsiteX70" fmla="*/ 4136095 w 9143999"/>
                <a:gd name="connsiteY70" fmla="*/ 1713235 h 6061990"/>
                <a:gd name="connsiteX71" fmla="*/ 4178107 w 9143999"/>
                <a:gd name="connsiteY71" fmla="*/ 1672065 h 6061990"/>
                <a:gd name="connsiteX72" fmla="*/ 4209617 w 9143999"/>
                <a:gd name="connsiteY72" fmla="*/ 1605558 h 6061990"/>
                <a:gd name="connsiteX73" fmla="*/ 4227122 w 9143999"/>
                <a:gd name="connsiteY73" fmla="*/ 1513716 h 6061990"/>
                <a:gd name="connsiteX74" fmla="*/ 4227122 w 9143999"/>
                <a:gd name="connsiteY74" fmla="*/ 1505403 h 6061990"/>
                <a:gd name="connsiteX75" fmla="*/ 4227122 w 9143999"/>
                <a:gd name="connsiteY75" fmla="*/ 1495902 h 6061990"/>
                <a:gd name="connsiteX76" fmla="*/ 4227122 w 9143999"/>
                <a:gd name="connsiteY76" fmla="*/ 1482047 h 6061990"/>
                <a:gd name="connsiteX77" fmla="*/ 4223621 w 9143999"/>
                <a:gd name="connsiteY77" fmla="*/ 1463045 h 6061990"/>
                <a:gd name="connsiteX78" fmla="*/ 4192112 w 9143999"/>
                <a:gd name="connsiteY78" fmla="*/ 1409207 h 6061990"/>
                <a:gd name="connsiteX79" fmla="*/ 4118589 w 9143999"/>
                <a:gd name="connsiteY79" fmla="*/ 1342700 h 6061990"/>
                <a:gd name="connsiteX80" fmla="*/ 3884019 w 9143999"/>
                <a:gd name="connsiteY80" fmla="*/ 1203354 h 6061990"/>
                <a:gd name="connsiteX81" fmla="*/ 3582928 w 9143999"/>
                <a:gd name="connsiteY81" fmla="*/ 1076675 h 6061990"/>
                <a:gd name="connsiteX82" fmla="*/ 3253829 w 9143999"/>
                <a:gd name="connsiteY82" fmla="*/ 965832 h 6061990"/>
                <a:gd name="connsiteX83" fmla="*/ 2543115 w 9143999"/>
                <a:gd name="connsiteY83" fmla="*/ 772647 h 6061990"/>
                <a:gd name="connsiteX84" fmla="*/ 1041163 w 9143999"/>
                <a:gd name="connsiteY84" fmla="*/ 468619 h 6061990"/>
                <a:gd name="connsiteX85" fmla="*/ 0 w 9143999"/>
                <a:gd name="connsiteY85" fmla="*/ 304674 h 6061990"/>
                <a:gd name="connsiteX86" fmla="*/ 0 w 9143999"/>
                <a:gd name="connsiteY86" fmla="*/ 0 h 6061990"/>
                <a:gd name="connsiteX0" fmla="*/ 0 w 9143999"/>
                <a:gd name="connsiteY0" fmla="*/ 0 h 6061990"/>
                <a:gd name="connsiteX1" fmla="*/ 1153197 w 9143999"/>
                <a:gd name="connsiteY1" fmla="*/ 113919 h 6061990"/>
                <a:gd name="connsiteX2" fmla="*/ 2742675 w 9143999"/>
                <a:gd name="connsiteY2" fmla="*/ 338773 h 6061990"/>
                <a:gd name="connsiteX3" fmla="*/ 3537414 w 9143999"/>
                <a:gd name="connsiteY3" fmla="*/ 500288 h 6061990"/>
                <a:gd name="connsiteX4" fmla="*/ 3933033 w 9143999"/>
                <a:gd name="connsiteY4" fmla="*/ 607965 h 6061990"/>
                <a:gd name="connsiteX5" fmla="*/ 4328653 w 9143999"/>
                <a:gd name="connsiteY5" fmla="*/ 747311 h 6061990"/>
                <a:gd name="connsiteX6" fmla="*/ 4717270 w 9143999"/>
                <a:gd name="connsiteY6" fmla="*/ 940496 h 6061990"/>
                <a:gd name="connsiteX7" fmla="*/ 4902826 w 9143999"/>
                <a:gd name="connsiteY7" fmla="*/ 1079842 h 6061990"/>
                <a:gd name="connsiteX8" fmla="*/ 5053371 w 9143999"/>
                <a:gd name="connsiteY8" fmla="*/ 1260359 h 6061990"/>
                <a:gd name="connsiteX9" fmla="*/ 5102386 w 9143999"/>
                <a:gd name="connsiteY9" fmla="*/ 1371203 h 6061990"/>
                <a:gd name="connsiteX10" fmla="*/ 5116390 w 9143999"/>
                <a:gd name="connsiteY10" fmla="*/ 1428208 h 6061990"/>
                <a:gd name="connsiteX11" fmla="*/ 5116390 w 9143999"/>
                <a:gd name="connsiteY11" fmla="*/ 1434542 h 6061990"/>
                <a:gd name="connsiteX12" fmla="*/ 5119454 w 9143999"/>
                <a:gd name="connsiteY12" fmla="*/ 1440084 h 6061990"/>
                <a:gd name="connsiteX13" fmla="*/ 5119891 w 9143999"/>
                <a:gd name="connsiteY13" fmla="*/ 1446418 h 6061990"/>
                <a:gd name="connsiteX14" fmla="*/ 5126893 w 9143999"/>
                <a:gd name="connsiteY14" fmla="*/ 1472546 h 6061990"/>
                <a:gd name="connsiteX15" fmla="*/ 5144398 w 9143999"/>
                <a:gd name="connsiteY15" fmla="*/ 1646729 h 6061990"/>
                <a:gd name="connsiteX16" fmla="*/ 5112889 w 9143999"/>
                <a:gd name="connsiteY16" fmla="*/ 1843081 h 6061990"/>
                <a:gd name="connsiteX17" fmla="*/ 5000855 w 9143999"/>
                <a:gd name="connsiteY17" fmla="*/ 2048933 h 6061990"/>
                <a:gd name="connsiteX18" fmla="*/ 4808297 w 9143999"/>
                <a:gd name="connsiteY18" fmla="*/ 2235784 h 6061990"/>
                <a:gd name="connsiteX19" fmla="*/ 4570225 w 9143999"/>
                <a:gd name="connsiteY19" fmla="*/ 2371963 h 6061990"/>
                <a:gd name="connsiteX20" fmla="*/ 4325152 w 9143999"/>
                <a:gd name="connsiteY20" fmla="*/ 2470139 h 6061990"/>
                <a:gd name="connsiteX21" fmla="*/ 4094082 w 9143999"/>
                <a:gd name="connsiteY21" fmla="*/ 2536645 h 6061990"/>
                <a:gd name="connsiteX22" fmla="*/ 3670454 w 9143999"/>
                <a:gd name="connsiteY22" fmla="*/ 2634821 h 6061990"/>
                <a:gd name="connsiteX23" fmla="*/ 3292341 w 9143999"/>
                <a:gd name="connsiteY23" fmla="*/ 2713995 h 6061990"/>
                <a:gd name="connsiteX24" fmla="*/ 2966743 w 9143999"/>
                <a:gd name="connsiteY24" fmla="*/ 2796336 h 6061990"/>
                <a:gd name="connsiteX25" fmla="*/ 2711166 w 9143999"/>
                <a:gd name="connsiteY25" fmla="*/ 2888178 h 6061990"/>
                <a:gd name="connsiteX26" fmla="*/ 2550117 w 9143999"/>
                <a:gd name="connsiteY26" fmla="*/ 2986354 h 6061990"/>
                <a:gd name="connsiteX27" fmla="*/ 2466092 w 9143999"/>
                <a:gd name="connsiteY27" fmla="*/ 3087697 h 6061990"/>
                <a:gd name="connsiteX28" fmla="*/ 2420578 w 9143999"/>
                <a:gd name="connsiteY28" fmla="*/ 3217543 h 6061990"/>
                <a:gd name="connsiteX29" fmla="*/ 2410075 w 9143999"/>
                <a:gd name="connsiteY29" fmla="*/ 3296717 h 6061990"/>
                <a:gd name="connsiteX30" fmla="*/ 2445086 w 9143999"/>
                <a:gd name="connsiteY30" fmla="*/ 3470900 h 6061990"/>
                <a:gd name="connsiteX31" fmla="*/ 2529111 w 9143999"/>
                <a:gd name="connsiteY31" fmla="*/ 3575409 h 6061990"/>
                <a:gd name="connsiteX32" fmla="*/ 2886218 w 9143999"/>
                <a:gd name="connsiteY32" fmla="*/ 3828766 h 6061990"/>
                <a:gd name="connsiteX33" fmla="*/ 3414877 w 9143999"/>
                <a:gd name="connsiteY33" fmla="*/ 4075790 h 6061990"/>
                <a:gd name="connsiteX34" fmla="*/ 4034564 w 9143999"/>
                <a:gd name="connsiteY34" fmla="*/ 4294310 h 6061990"/>
                <a:gd name="connsiteX35" fmla="*/ 4706767 w 9143999"/>
                <a:gd name="connsiteY35" fmla="*/ 4487495 h 6061990"/>
                <a:gd name="connsiteX36" fmla="*/ 6128195 w 9143999"/>
                <a:gd name="connsiteY36" fmla="*/ 4810525 h 6061990"/>
                <a:gd name="connsiteX37" fmla="*/ 7609141 w 9143999"/>
                <a:gd name="connsiteY37" fmla="*/ 5070216 h 6061990"/>
                <a:gd name="connsiteX38" fmla="*/ 9118095 w 9143999"/>
                <a:gd name="connsiteY38" fmla="*/ 5285570 h 6061990"/>
                <a:gd name="connsiteX39" fmla="*/ 9143999 w 9143999"/>
                <a:gd name="connsiteY39" fmla="*/ 5288702 h 6061990"/>
                <a:gd name="connsiteX40" fmla="*/ 9143999 w 9143999"/>
                <a:gd name="connsiteY40" fmla="*/ 6061990 h 6061990"/>
                <a:gd name="connsiteX41" fmla="*/ 4752032 w 9143999"/>
                <a:gd name="connsiteY41" fmla="*/ 6061990 h 6061990"/>
                <a:gd name="connsiteX42" fmla="*/ 3828002 w 9143999"/>
                <a:gd name="connsiteY42" fmla="*/ 5760614 h 6061990"/>
                <a:gd name="connsiteX43" fmla="*/ 3071774 w 9143999"/>
                <a:gd name="connsiteY43" fmla="*/ 5475587 h 6061990"/>
                <a:gd name="connsiteX44" fmla="*/ 2329551 w 9143999"/>
                <a:gd name="connsiteY44" fmla="*/ 5136722 h 6061990"/>
                <a:gd name="connsiteX45" fmla="*/ 1615336 w 9143999"/>
                <a:gd name="connsiteY45" fmla="*/ 4712349 h 6061990"/>
                <a:gd name="connsiteX46" fmla="*/ 1282736 w 9143999"/>
                <a:gd name="connsiteY46" fmla="*/ 4446324 h 6061990"/>
                <a:gd name="connsiteX47" fmla="*/ 992148 w 9143999"/>
                <a:gd name="connsiteY47" fmla="*/ 4123294 h 6061990"/>
                <a:gd name="connsiteX48" fmla="*/ 792588 w 9143999"/>
                <a:gd name="connsiteY48" fmla="*/ 3733758 h 6061990"/>
                <a:gd name="connsiteX49" fmla="*/ 761078 w 9143999"/>
                <a:gd name="connsiteY49" fmla="*/ 3296717 h 6061990"/>
                <a:gd name="connsiteX50" fmla="*/ 764579 w 9143999"/>
                <a:gd name="connsiteY50" fmla="*/ 3271381 h 6061990"/>
                <a:gd name="connsiteX51" fmla="*/ 767643 w 9143999"/>
                <a:gd name="connsiteY51" fmla="*/ 3257526 h 6061990"/>
                <a:gd name="connsiteX52" fmla="*/ 771582 w 9143999"/>
                <a:gd name="connsiteY52" fmla="*/ 3242878 h 6061990"/>
                <a:gd name="connsiteX53" fmla="*/ 774645 w 9143999"/>
                <a:gd name="connsiteY53" fmla="*/ 3234565 h 6061990"/>
                <a:gd name="connsiteX54" fmla="*/ 775083 w 9143999"/>
                <a:gd name="connsiteY54" fmla="*/ 3226251 h 6061990"/>
                <a:gd name="connsiteX55" fmla="*/ 775083 w 9143999"/>
                <a:gd name="connsiteY55" fmla="*/ 3223876 h 6061990"/>
                <a:gd name="connsiteX56" fmla="*/ 778146 w 9143999"/>
                <a:gd name="connsiteY56" fmla="*/ 3218334 h 6061990"/>
                <a:gd name="connsiteX57" fmla="*/ 782085 w 9143999"/>
                <a:gd name="connsiteY57" fmla="*/ 3195374 h 6061990"/>
                <a:gd name="connsiteX58" fmla="*/ 813594 w 9143999"/>
                <a:gd name="connsiteY58" fmla="*/ 3106699 h 6061990"/>
                <a:gd name="connsiteX59" fmla="*/ 890617 w 9143999"/>
                <a:gd name="connsiteY59" fmla="*/ 2926182 h 6061990"/>
                <a:gd name="connsiteX60" fmla="*/ 1156698 w 9143999"/>
                <a:gd name="connsiteY60" fmla="*/ 2565148 h 6061990"/>
                <a:gd name="connsiteX61" fmla="*/ 1576824 w 9143999"/>
                <a:gd name="connsiteY61" fmla="*/ 2254786 h 6061990"/>
                <a:gd name="connsiteX62" fmla="*/ 2077475 w 9143999"/>
                <a:gd name="connsiteY62" fmla="*/ 2055267 h 6061990"/>
                <a:gd name="connsiteX63" fmla="*/ 2560620 w 9143999"/>
                <a:gd name="connsiteY63" fmla="*/ 1947590 h 6061990"/>
                <a:gd name="connsiteX64" fmla="*/ 3005254 w 9143999"/>
                <a:gd name="connsiteY64" fmla="*/ 1890585 h 6061990"/>
                <a:gd name="connsiteX65" fmla="*/ 3404374 w 9143999"/>
                <a:gd name="connsiteY65" fmla="*/ 1852581 h 6061990"/>
                <a:gd name="connsiteX66" fmla="*/ 3754480 w 9143999"/>
                <a:gd name="connsiteY66" fmla="*/ 1814578 h 6061990"/>
                <a:gd name="connsiteX67" fmla="*/ 4006556 w 9143999"/>
                <a:gd name="connsiteY67" fmla="*/ 1763907 h 6061990"/>
                <a:gd name="connsiteX68" fmla="*/ 4083579 w 9143999"/>
                <a:gd name="connsiteY68" fmla="*/ 1738571 h 6061990"/>
                <a:gd name="connsiteX69" fmla="*/ 4136095 w 9143999"/>
                <a:gd name="connsiteY69" fmla="*/ 1713235 h 6061990"/>
                <a:gd name="connsiteX70" fmla="*/ 4178107 w 9143999"/>
                <a:gd name="connsiteY70" fmla="*/ 1672065 h 6061990"/>
                <a:gd name="connsiteX71" fmla="*/ 4209617 w 9143999"/>
                <a:gd name="connsiteY71" fmla="*/ 1605558 h 6061990"/>
                <a:gd name="connsiteX72" fmla="*/ 4227122 w 9143999"/>
                <a:gd name="connsiteY72" fmla="*/ 1513716 h 6061990"/>
                <a:gd name="connsiteX73" fmla="*/ 4227122 w 9143999"/>
                <a:gd name="connsiteY73" fmla="*/ 1505403 h 6061990"/>
                <a:gd name="connsiteX74" fmla="*/ 4227122 w 9143999"/>
                <a:gd name="connsiteY74" fmla="*/ 1495902 h 6061990"/>
                <a:gd name="connsiteX75" fmla="*/ 4227122 w 9143999"/>
                <a:gd name="connsiteY75" fmla="*/ 1482047 h 6061990"/>
                <a:gd name="connsiteX76" fmla="*/ 4223621 w 9143999"/>
                <a:gd name="connsiteY76" fmla="*/ 1463045 h 6061990"/>
                <a:gd name="connsiteX77" fmla="*/ 4192112 w 9143999"/>
                <a:gd name="connsiteY77" fmla="*/ 1409207 h 6061990"/>
                <a:gd name="connsiteX78" fmla="*/ 4118589 w 9143999"/>
                <a:gd name="connsiteY78" fmla="*/ 1342700 h 6061990"/>
                <a:gd name="connsiteX79" fmla="*/ 3884019 w 9143999"/>
                <a:gd name="connsiteY79" fmla="*/ 1203354 h 6061990"/>
                <a:gd name="connsiteX80" fmla="*/ 3582928 w 9143999"/>
                <a:gd name="connsiteY80" fmla="*/ 1076675 h 6061990"/>
                <a:gd name="connsiteX81" fmla="*/ 3253829 w 9143999"/>
                <a:gd name="connsiteY81" fmla="*/ 965832 h 6061990"/>
                <a:gd name="connsiteX82" fmla="*/ 2543115 w 9143999"/>
                <a:gd name="connsiteY82" fmla="*/ 772647 h 6061990"/>
                <a:gd name="connsiteX83" fmla="*/ 1041163 w 9143999"/>
                <a:gd name="connsiteY83" fmla="*/ 468619 h 6061990"/>
                <a:gd name="connsiteX84" fmla="*/ 0 w 9143999"/>
                <a:gd name="connsiteY84" fmla="*/ 304674 h 6061990"/>
                <a:gd name="connsiteX85" fmla="*/ 0 w 9143999"/>
                <a:gd name="connsiteY85" fmla="*/ 0 h 6061990"/>
                <a:gd name="connsiteX0" fmla="*/ 0 w 9143999"/>
                <a:gd name="connsiteY0" fmla="*/ 0 h 6061990"/>
                <a:gd name="connsiteX1" fmla="*/ 1153197 w 9143999"/>
                <a:gd name="connsiteY1" fmla="*/ 113919 h 6061990"/>
                <a:gd name="connsiteX2" fmla="*/ 2742675 w 9143999"/>
                <a:gd name="connsiteY2" fmla="*/ 338773 h 6061990"/>
                <a:gd name="connsiteX3" fmla="*/ 3537414 w 9143999"/>
                <a:gd name="connsiteY3" fmla="*/ 500288 h 6061990"/>
                <a:gd name="connsiteX4" fmla="*/ 3933033 w 9143999"/>
                <a:gd name="connsiteY4" fmla="*/ 607965 h 6061990"/>
                <a:gd name="connsiteX5" fmla="*/ 4328653 w 9143999"/>
                <a:gd name="connsiteY5" fmla="*/ 747311 h 6061990"/>
                <a:gd name="connsiteX6" fmla="*/ 4717270 w 9143999"/>
                <a:gd name="connsiteY6" fmla="*/ 940496 h 6061990"/>
                <a:gd name="connsiteX7" fmla="*/ 4902826 w 9143999"/>
                <a:gd name="connsiteY7" fmla="*/ 1079842 h 6061990"/>
                <a:gd name="connsiteX8" fmla="*/ 5053371 w 9143999"/>
                <a:gd name="connsiteY8" fmla="*/ 1260359 h 6061990"/>
                <a:gd name="connsiteX9" fmla="*/ 5102386 w 9143999"/>
                <a:gd name="connsiteY9" fmla="*/ 1371203 h 6061990"/>
                <a:gd name="connsiteX10" fmla="*/ 5116390 w 9143999"/>
                <a:gd name="connsiteY10" fmla="*/ 1428208 h 6061990"/>
                <a:gd name="connsiteX11" fmla="*/ 5116390 w 9143999"/>
                <a:gd name="connsiteY11" fmla="*/ 1434542 h 6061990"/>
                <a:gd name="connsiteX12" fmla="*/ 5119454 w 9143999"/>
                <a:gd name="connsiteY12" fmla="*/ 1440084 h 6061990"/>
                <a:gd name="connsiteX13" fmla="*/ 5119891 w 9143999"/>
                <a:gd name="connsiteY13" fmla="*/ 1446418 h 6061990"/>
                <a:gd name="connsiteX14" fmla="*/ 5126893 w 9143999"/>
                <a:gd name="connsiteY14" fmla="*/ 1472546 h 6061990"/>
                <a:gd name="connsiteX15" fmla="*/ 5144398 w 9143999"/>
                <a:gd name="connsiteY15" fmla="*/ 1646729 h 6061990"/>
                <a:gd name="connsiteX16" fmla="*/ 5112889 w 9143999"/>
                <a:gd name="connsiteY16" fmla="*/ 1843081 h 6061990"/>
                <a:gd name="connsiteX17" fmla="*/ 5000855 w 9143999"/>
                <a:gd name="connsiteY17" fmla="*/ 2048933 h 6061990"/>
                <a:gd name="connsiteX18" fmla="*/ 4808297 w 9143999"/>
                <a:gd name="connsiteY18" fmla="*/ 2235784 h 6061990"/>
                <a:gd name="connsiteX19" fmla="*/ 4570225 w 9143999"/>
                <a:gd name="connsiteY19" fmla="*/ 2371963 h 6061990"/>
                <a:gd name="connsiteX20" fmla="*/ 4325152 w 9143999"/>
                <a:gd name="connsiteY20" fmla="*/ 2470139 h 6061990"/>
                <a:gd name="connsiteX21" fmla="*/ 4094082 w 9143999"/>
                <a:gd name="connsiteY21" fmla="*/ 2536645 h 6061990"/>
                <a:gd name="connsiteX22" fmla="*/ 3670454 w 9143999"/>
                <a:gd name="connsiteY22" fmla="*/ 2634821 h 6061990"/>
                <a:gd name="connsiteX23" fmla="*/ 3292341 w 9143999"/>
                <a:gd name="connsiteY23" fmla="*/ 2713995 h 6061990"/>
                <a:gd name="connsiteX24" fmla="*/ 2966743 w 9143999"/>
                <a:gd name="connsiteY24" fmla="*/ 2796336 h 6061990"/>
                <a:gd name="connsiteX25" fmla="*/ 2711166 w 9143999"/>
                <a:gd name="connsiteY25" fmla="*/ 2888178 h 6061990"/>
                <a:gd name="connsiteX26" fmla="*/ 2550117 w 9143999"/>
                <a:gd name="connsiteY26" fmla="*/ 2986354 h 6061990"/>
                <a:gd name="connsiteX27" fmla="*/ 2466092 w 9143999"/>
                <a:gd name="connsiteY27" fmla="*/ 3087697 h 6061990"/>
                <a:gd name="connsiteX28" fmla="*/ 2420578 w 9143999"/>
                <a:gd name="connsiteY28" fmla="*/ 3217543 h 6061990"/>
                <a:gd name="connsiteX29" fmla="*/ 2410075 w 9143999"/>
                <a:gd name="connsiteY29" fmla="*/ 3296717 h 6061990"/>
                <a:gd name="connsiteX30" fmla="*/ 2445086 w 9143999"/>
                <a:gd name="connsiteY30" fmla="*/ 3470900 h 6061990"/>
                <a:gd name="connsiteX31" fmla="*/ 2529111 w 9143999"/>
                <a:gd name="connsiteY31" fmla="*/ 3575409 h 6061990"/>
                <a:gd name="connsiteX32" fmla="*/ 2886218 w 9143999"/>
                <a:gd name="connsiteY32" fmla="*/ 3828766 h 6061990"/>
                <a:gd name="connsiteX33" fmla="*/ 3414877 w 9143999"/>
                <a:gd name="connsiteY33" fmla="*/ 4075790 h 6061990"/>
                <a:gd name="connsiteX34" fmla="*/ 4034564 w 9143999"/>
                <a:gd name="connsiteY34" fmla="*/ 4294310 h 6061990"/>
                <a:gd name="connsiteX35" fmla="*/ 4706767 w 9143999"/>
                <a:gd name="connsiteY35" fmla="*/ 4487495 h 6061990"/>
                <a:gd name="connsiteX36" fmla="*/ 6128195 w 9143999"/>
                <a:gd name="connsiteY36" fmla="*/ 4810525 h 6061990"/>
                <a:gd name="connsiteX37" fmla="*/ 7609141 w 9143999"/>
                <a:gd name="connsiteY37" fmla="*/ 5070216 h 6061990"/>
                <a:gd name="connsiteX38" fmla="*/ 9118095 w 9143999"/>
                <a:gd name="connsiteY38" fmla="*/ 5285570 h 6061990"/>
                <a:gd name="connsiteX39" fmla="*/ 9143999 w 9143999"/>
                <a:gd name="connsiteY39" fmla="*/ 5288702 h 6061990"/>
                <a:gd name="connsiteX40" fmla="*/ 9143999 w 9143999"/>
                <a:gd name="connsiteY40" fmla="*/ 6061990 h 6061990"/>
                <a:gd name="connsiteX41" fmla="*/ 4752032 w 9143999"/>
                <a:gd name="connsiteY41" fmla="*/ 6061990 h 6061990"/>
                <a:gd name="connsiteX42" fmla="*/ 3828002 w 9143999"/>
                <a:gd name="connsiteY42" fmla="*/ 5760614 h 6061990"/>
                <a:gd name="connsiteX43" fmla="*/ 3071774 w 9143999"/>
                <a:gd name="connsiteY43" fmla="*/ 5475587 h 6061990"/>
                <a:gd name="connsiteX44" fmla="*/ 2329551 w 9143999"/>
                <a:gd name="connsiteY44" fmla="*/ 5136722 h 6061990"/>
                <a:gd name="connsiteX45" fmla="*/ 1615336 w 9143999"/>
                <a:gd name="connsiteY45" fmla="*/ 4712349 h 6061990"/>
                <a:gd name="connsiteX46" fmla="*/ 1282736 w 9143999"/>
                <a:gd name="connsiteY46" fmla="*/ 4446324 h 6061990"/>
                <a:gd name="connsiteX47" fmla="*/ 992148 w 9143999"/>
                <a:gd name="connsiteY47" fmla="*/ 4123294 h 6061990"/>
                <a:gd name="connsiteX48" fmla="*/ 792588 w 9143999"/>
                <a:gd name="connsiteY48" fmla="*/ 3733758 h 6061990"/>
                <a:gd name="connsiteX49" fmla="*/ 761078 w 9143999"/>
                <a:gd name="connsiteY49" fmla="*/ 3296717 h 6061990"/>
                <a:gd name="connsiteX50" fmla="*/ 764579 w 9143999"/>
                <a:gd name="connsiteY50" fmla="*/ 3271381 h 6061990"/>
                <a:gd name="connsiteX51" fmla="*/ 767643 w 9143999"/>
                <a:gd name="connsiteY51" fmla="*/ 3257526 h 6061990"/>
                <a:gd name="connsiteX52" fmla="*/ 771582 w 9143999"/>
                <a:gd name="connsiteY52" fmla="*/ 3242878 h 6061990"/>
                <a:gd name="connsiteX53" fmla="*/ 774645 w 9143999"/>
                <a:gd name="connsiteY53" fmla="*/ 3234565 h 6061990"/>
                <a:gd name="connsiteX54" fmla="*/ 775083 w 9143999"/>
                <a:gd name="connsiteY54" fmla="*/ 3226251 h 6061990"/>
                <a:gd name="connsiteX55" fmla="*/ 775083 w 9143999"/>
                <a:gd name="connsiteY55" fmla="*/ 3223876 h 6061990"/>
                <a:gd name="connsiteX56" fmla="*/ 778146 w 9143999"/>
                <a:gd name="connsiteY56" fmla="*/ 3218334 h 6061990"/>
                <a:gd name="connsiteX57" fmla="*/ 782085 w 9143999"/>
                <a:gd name="connsiteY57" fmla="*/ 3195374 h 6061990"/>
                <a:gd name="connsiteX58" fmla="*/ 813594 w 9143999"/>
                <a:gd name="connsiteY58" fmla="*/ 3106699 h 6061990"/>
                <a:gd name="connsiteX59" fmla="*/ 890617 w 9143999"/>
                <a:gd name="connsiteY59" fmla="*/ 2926182 h 6061990"/>
                <a:gd name="connsiteX60" fmla="*/ 1156698 w 9143999"/>
                <a:gd name="connsiteY60" fmla="*/ 2565148 h 6061990"/>
                <a:gd name="connsiteX61" fmla="*/ 1576824 w 9143999"/>
                <a:gd name="connsiteY61" fmla="*/ 2254786 h 6061990"/>
                <a:gd name="connsiteX62" fmla="*/ 2077475 w 9143999"/>
                <a:gd name="connsiteY62" fmla="*/ 2055267 h 6061990"/>
                <a:gd name="connsiteX63" fmla="*/ 2560620 w 9143999"/>
                <a:gd name="connsiteY63" fmla="*/ 1947590 h 6061990"/>
                <a:gd name="connsiteX64" fmla="*/ 3005254 w 9143999"/>
                <a:gd name="connsiteY64" fmla="*/ 1890585 h 6061990"/>
                <a:gd name="connsiteX65" fmla="*/ 3404374 w 9143999"/>
                <a:gd name="connsiteY65" fmla="*/ 1852581 h 6061990"/>
                <a:gd name="connsiteX66" fmla="*/ 3754480 w 9143999"/>
                <a:gd name="connsiteY66" fmla="*/ 1814578 h 6061990"/>
                <a:gd name="connsiteX67" fmla="*/ 4006556 w 9143999"/>
                <a:gd name="connsiteY67" fmla="*/ 1763907 h 6061990"/>
                <a:gd name="connsiteX68" fmla="*/ 4083579 w 9143999"/>
                <a:gd name="connsiteY68" fmla="*/ 1738571 h 6061990"/>
                <a:gd name="connsiteX69" fmla="*/ 4136095 w 9143999"/>
                <a:gd name="connsiteY69" fmla="*/ 1713235 h 6061990"/>
                <a:gd name="connsiteX70" fmla="*/ 4178107 w 9143999"/>
                <a:gd name="connsiteY70" fmla="*/ 1672065 h 6061990"/>
                <a:gd name="connsiteX71" fmla="*/ 4209617 w 9143999"/>
                <a:gd name="connsiteY71" fmla="*/ 1605558 h 6061990"/>
                <a:gd name="connsiteX72" fmla="*/ 4227122 w 9143999"/>
                <a:gd name="connsiteY72" fmla="*/ 1513716 h 6061990"/>
                <a:gd name="connsiteX73" fmla="*/ 4227122 w 9143999"/>
                <a:gd name="connsiteY73" fmla="*/ 1505403 h 6061990"/>
                <a:gd name="connsiteX74" fmla="*/ 4227122 w 9143999"/>
                <a:gd name="connsiteY74" fmla="*/ 1495902 h 6061990"/>
                <a:gd name="connsiteX75" fmla="*/ 4227122 w 9143999"/>
                <a:gd name="connsiteY75" fmla="*/ 1482047 h 6061990"/>
                <a:gd name="connsiteX76" fmla="*/ 4223621 w 9143999"/>
                <a:gd name="connsiteY76" fmla="*/ 1463045 h 6061990"/>
                <a:gd name="connsiteX77" fmla="*/ 4192112 w 9143999"/>
                <a:gd name="connsiteY77" fmla="*/ 1409207 h 6061990"/>
                <a:gd name="connsiteX78" fmla="*/ 4118589 w 9143999"/>
                <a:gd name="connsiteY78" fmla="*/ 1342700 h 6061990"/>
                <a:gd name="connsiteX79" fmla="*/ 3884019 w 9143999"/>
                <a:gd name="connsiteY79" fmla="*/ 1203354 h 6061990"/>
                <a:gd name="connsiteX80" fmla="*/ 3582928 w 9143999"/>
                <a:gd name="connsiteY80" fmla="*/ 1076675 h 6061990"/>
                <a:gd name="connsiteX81" fmla="*/ 3253829 w 9143999"/>
                <a:gd name="connsiteY81" fmla="*/ 965832 h 6061990"/>
                <a:gd name="connsiteX82" fmla="*/ 2543115 w 9143999"/>
                <a:gd name="connsiteY82" fmla="*/ 772647 h 6061990"/>
                <a:gd name="connsiteX83" fmla="*/ 1041163 w 9143999"/>
                <a:gd name="connsiteY83" fmla="*/ 468619 h 6061990"/>
                <a:gd name="connsiteX84" fmla="*/ 0 w 9143999"/>
                <a:gd name="connsiteY84" fmla="*/ 304674 h 6061990"/>
                <a:gd name="connsiteX85" fmla="*/ 0 w 9143999"/>
                <a:gd name="connsiteY85" fmla="*/ 0 h 6061990"/>
                <a:gd name="connsiteX0" fmla="*/ 0 w 9143999"/>
                <a:gd name="connsiteY0" fmla="*/ 0 h 6061990"/>
                <a:gd name="connsiteX1" fmla="*/ 1153197 w 9143999"/>
                <a:gd name="connsiteY1" fmla="*/ 113919 h 6061990"/>
                <a:gd name="connsiteX2" fmla="*/ 2742675 w 9143999"/>
                <a:gd name="connsiteY2" fmla="*/ 338773 h 6061990"/>
                <a:gd name="connsiteX3" fmla="*/ 3537414 w 9143999"/>
                <a:gd name="connsiteY3" fmla="*/ 500288 h 6061990"/>
                <a:gd name="connsiteX4" fmla="*/ 3933033 w 9143999"/>
                <a:gd name="connsiteY4" fmla="*/ 607965 h 6061990"/>
                <a:gd name="connsiteX5" fmla="*/ 4328653 w 9143999"/>
                <a:gd name="connsiteY5" fmla="*/ 747311 h 6061990"/>
                <a:gd name="connsiteX6" fmla="*/ 4717270 w 9143999"/>
                <a:gd name="connsiteY6" fmla="*/ 940496 h 6061990"/>
                <a:gd name="connsiteX7" fmla="*/ 4902826 w 9143999"/>
                <a:gd name="connsiteY7" fmla="*/ 1079842 h 6061990"/>
                <a:gd name="connsiteX8" fmla="*/ 5053371 w 9143999"/>
                <a:gd name="connsiteY8" fmla="*/ 1260359 h 6061990"/>
                <a:gd name="connsiteX9" fmla="*/ 5102386 w 9143999"/>
                <a:gd name="connsiteY9" fmla="*/ 1371203 h 6061990"/>
                <a:gd name="connsiteX10" fmla="*/ 5116390 w 9143999"/>
                <a:gd name="connsiteY10" fmla="*/ 1428208 h 6061990"/>
                <a:gd name="connsiteX11" fmla="*/ 5116390 w 9143999"/>
                <a:gd name="connsiteY11" fmla="*/ 1434542 h 6061990"/>
                <a:gd name="connsiteX12" fmla="*/ 5119454 w 9143999"/>
                <a:gd name="connsiteY12" fmla="*/ 1440084 h 6061990"/>
                <a:gd name="connsiteX13" fmla="*/ 5119891 w 9143999"/>
                <a:gd name="connsiteY13" fmla="*/ 1446418 h 6061990"/>
                <a:gd name="connsiteX14" fmla="*/ 5126893 w 9143999"/>
                <a:gd name="connsiteY14" fmla="*/ 1472546 h 6061990"/>
                <a:gd name="connsiteX15" fmla="*/ 5144398 w 9143999"/>
                <a:gd name="connsiteY15" fmla="*/ 1646729 h 6061990"/>
                <a:gd name="connsiteX16" fmla="*/ 5112889 w 9143999"/>
                <a:gd name="connsiteY16" fmla="*/ 1843081 h 6061990"/>
                <a:gd name="connsiteX17" fmla="*/ 5000855 w 9143999"/>
                <a:gd name="connsiteY17" fmla="*/ 2048933 h 6061990"/>
                <a:gd name="connsiteX18" fmla="*/ 4808297 w 9143999"/>
                <a:gd name="connsiteY18" fmla="*/ 2235784 h 6061990"/>
                <a:gd name="connsiteX19" fmla="*/ 4570225 w 9143999"/>
                <a:gd name="connsiteY19" fmla="*/ 2371963 h 6061990"/>
                <a:gd name="connsiteX20" fmla="*/ 4325152 w 9143999"/>
                <a:gd name="connsiteY20" fmla="*/ 2470139 h 6061990"/>
                <a:gd name="connsiteX21" fmla="*/ 4094082 w 9143999"/>
                <a:gd name="connsiteY21" fmla="*/ 2536645 h 6061990"/>
                <a:gd name="connsiteX22" fmla="*/ 3670454 w 9143999"/>
                <a:gd name="connsiteY22" fmla="*/ 2634821 h 6061990"/>
                <a:gd name="connsiteX23" fmla="*/ 3292341 w 9143999"/>
                <a:gd name="connsiteY23" fmla="*/ 2713995 h 6061990"/>
                <a:gd name="connsiteX24" fmla="*/ 2966743 w 9143999"/>
                <a:gd name="connsiteY24" fmla="*/ 2796336 h 6061990"/>
                <a:gd name="connsiteX25" fmla="*/ 2711166 w 9143999"/>
                <a:gd name="connsiteY25" fmla="*/ 2888178 h 6061990"/>
                <a:gd name="connsiteX26" fmla="*/ 2550117 w 9143999"/>
                <a:gd name="connsiteY26" fmla="*/ 2986354 h 6061990"/>
                <a:gd name="connsiteX27" fmla="*/ 2466092 w 9143999"/>
                <a:gd name="connsiteY27" fmla="*/ 3087697 h 6061990"/>
                <a:gd name="connsiteX28" fmla="*/ 2420578 w 9143999"/>
                <a:gd name="connsiteY28" fmla="*/ 3217543 h 6061990"/>
                <a:gd name="connsiteX29" fmla="*/ 2445086 w 9143999"/>
                <a:gd name="connsiteY29" fmla="*/ 3470900 h 6061990"/>
                <a:gd name="connsiteX30" fmla="*/ 2529111 w 9143999"/>
                <a:gd name="connsiteY30" fmla="*/ 3575409 h 6061990"/>
                <a:gd name="connsiteX31" fmla="*/ 2886218 w 9143999"/>
                <a:gd name="connsiteY31" fmla="*/ 3828766 h 6061990"/>
                <a:gd name="connsiteX32" fmla="*/ 3414877 w 9143999"/>
                <a:gd name="connsiteY32" fmla="*/ 4075790 h 6061990"/>
                <a:gd name="connsiteX33" fmla="*/ 4034564 w 9143999"/>
                <a:gd name="connsiteY33" fmla="*/ 4294310 h 6061990"/>
                <a:gd name="connsiteX34" fmla="*/ 4706767 w 9143999"/>
                <a:gd name="connsiteY34" fmla="*/ 4487495 h 6061990"/>
                <a:gd name="connsiteX35" fmla="*/ 6128195 w 9143999"/>
                <a:gd name="connsiteY35" fmla="*/ 4810525 h 6061990"/>
                <a:gd name="connsiteX36" fmla="*/ 7609141 w 9143999"/>
                <a:gd name="connsiteY36" fmla="*/ 5070216 h 6061990"/>
                <a:gd name="connsiteX37" fmla="*/ 9118095 w 9143999"/>
                <a:gd name="connsiteY37" fmla="*/ 5285570 h 6061990"/>
                <a:gd name="connsiteX38" fmla="*/ 9143999 w 9143999"/>
                <a:gd name="connsiteY38" fmla="*/ 5288702 h 6061990"/>
                <a:gd name="connsiteX39" fmla="*/ 9143999 w 9143999"/>
                <a:gd name="connsiteY39" fmla="*/ 6061990 h 6061990"/>
                <a:gd name="connsiteX40" fmla="*/ 4752032 w 9143999"/>
                <a:gd name="connsiteY40" fmla="*/ 6061990 h 6061990"/>
                <a:gd name="connsiteX41" fmla="*/ 3828002 w 9143999"/>
                <a:gd name="connsiteY41" fmla="*/ 5760614 h 6061990"/>
                <a:gd name="connsiteX42" fmla="*/ 3071774 w 9143999"/>
                <a:gd name="connsiteY42" fmla="*/ 5475587 h 6061990"/>
                <a:gd name="connsiteX43" fmla="*/ 2329551 w 9143999"/>
                <a:gd name="connsiteY43" fmla="*/ 5136722 h 6061990"/>
                <a:gd name="connsiteX44" fmla="*/ 1615336 w 9143999"/>
                <a:gd name="connsiteY44" fmla="*/ 4712349 h 6061990"/>
                <a:gd name="connsiteX45" fmla="*/ 1282736 w 9143999"/>
                <a:gd name="connsiteY45" fmla="*/ 4446324 h 6061990"/>
                <a:gd name="connsiteX46" fmla="*/ 992148 w 9143999"/>
                <a:gd name="connsiteY46" fmla="*/ 4123294 h 6061990"/>
                <a:gd name="connsiteX47" fmla="*/ 792588 w 9143999"/>
                <a:gd name="connsiteY47" fmla="*/ 3733758 h 6061990"/>
                <a:gd name="connsiteX48" fmla="*/ 761078 w 9143999"/>
                <a:gd name="connsiteY48" fmla="*/ 3296717 h 6061990"/>
                <a:gd name="connsiteX49" fmla="*/ 764579 w 9143999"/>
                <a:gd name="connsiteY49" fmla="*/ 3271381 h 6061990"/>
                <a:gd name="connsiteX50" fmla="*/ 767643 w 9143999"/>
                <a:gd name="connsiteY50" fmla="*/ 3257526 h 6061990"/>
                <a:gd name="connsiteX51" fmla="*/ 771582 w 9143999"/>
                <a:gd name="connsiteY51" fmla="*/ 3242878 h 6061990"/>
                <a:gd name="connsiteX52" fmla="*/ 774645 w 9143999"/>
                <a:gd name="connsiteY52" fmla="*/ 3234565 h 6061990"/>
                <a:gd name="connsiteX53" fmla="*/ 775083 w 9143999"/>
                <a:gd name="connsiteY53" fmla="*/ 3226251 h 6061990"/>
                <a:gd name="connsiteX54" fmla="*/ 775083 w 9143999"/>
                <a:gd name="connsiteY54" fmla="*/ 3223876 h 6061990"/>
                <a:gd name="connsiteX55" fmla="*/ 778146 w 9143999"/>
                <a:gd name="connsiteY55" fmla="*/ 3218334 h 6061990"/>
                <a:gd name="connsiteX56" fmla="*/ 782085 w 9143999"/>
                <a:gd name="connsiteY56" fmla="*/ 3195374 h 6061990"/>
                <a:gd name="connsiteX57" fmla="*/ 813594 w 9143999"/>
                <a:gd name="connsiteY57" fmla="*/ 3106699 h 6061990"/>
                <a:gd name="connsiteX58" fmla="*/ 890617 w 9143999"/>
                <a:gd name="connsiteY58" fmla="*/ 2926182 h 6061990"/>
                <a:gd name="connsiteX59" fmla="*/ 1156698 w 9143999"/>
                <a:gd name="connsiteY59" fmla="*/ 2565148 h 6061990"/>
                <a:gd name="connsiteX60" fmla="*/ 1576824 w 9143999"/>
                <a:gd name="connsiteY60" fmla="*/ 2254786 h 6061990"/>
                <a:gd name="connsiteX61" fmla="*/ 2077475 w 9143999"/>
                <a:gd name="connsiteY61" fmla="*/ 2055267 h 6061990"/>
                <a:gd name="connsiteX62" fmla="*/ 2560620 w 9143999"/>
                <a:gd name="connsiteY62" fmla="*/ 1947590 h 6061990"/>
                <a:gd name="connsiteX63" fmla="*/ 3005254 w 9143999"/>
                <a:gd name="connsiteY63" fmla="*/ 1890585 h 6061990"/>
                <a:gd name="connsiteX64" fmla="*/ 3404374 w 9143999"/>
                <a:gd name="connsiteY64" fmla="*/ 1852581 h 6061990"/>
                <a:gd name="connsiteX65" fmla="*/ 3754480 w 9143999"/>
                <a:gd name="connsiteY65" fmla="*/ 1814578 h 6061990"/>
                <a:gd name="connsiteX66" fmla="*/ 4006556 w 9143999"/>
                <a:gd name="connsiteY66" fmla="*/ 1763907 h 6061990"/>
                <a:gd name="connsiteX67" fmla="*/ 4083579 w 9143999"/>
                <a:gd name="connsiteY67" fmla="*/ 1738571 h 6061990"/>
                <a:gd name="connsiteX68" fmla="*/ 4136095 w 9143999"/>
                <a:gd name="connsiteY68" fmla="*/ 1713235 h 6061990"/>
                <a:gd name="connsiteX69" fmla="*/ 4178107 w 9143999"/>
                <a:gd name="connsiteY69" fmla="*/ 1672065 h 6061990"/>
                <a:gd name="connsiteX70" fmla="*/ 4209617 w 9143999"/>
                <a:gd name="connsiteY70" fmla="*/ 1605558 h 6061990"/>
                <a:gd name="connsiteX71" fmla="*/ 4227122 w 9143999"/>
                <a:gd name="connsiteY71" fmla="*/ 1513716 h 6061990"/>
                <a:gd name="connsiteX72" fmla="*/ 4227122 w 9143999"/>
                <a:gd name="connsiteY72" fmla="*/ 1505403 h 6061990"/>
                <a:gd name="connsiteX73" fmla="*/ 4227122 w 9143999"/>
                <a:gd name="connsiteY73" fmla="*/ 1495902 h 6061990"/>
                <a:gd name="connsiteX74" fmla="*/ 4227122 w 9143999"/>
                <a:gd name="connsiteY74" fmla="*/ 1482047 h 6061990"/>
                <a:gd name="connsiteX75" fmla="*/ 4223621 w 9143999"/>
                <a:gd name="connsiteY75" fmla="*/ 1463045 h 6061990"/>
                <a:gd name="connsiteX76" fmla="*/ 4192112 w 9143999"/>
                <a:gd name="connsiteY76" fmla="*/ 1409207 h 6061990"/>
                <a:gd name="connsiteX77" fmla="*/ 4118589 w 9143999"/>
                <a:gd name="connsiteY77" fmla="*/ 1342700 h 6061990"/>
                <a:gd name="connsiteX78" fmla="*/ 3884019 w 9143999"/>
                <a:gd name="connsiteY78" fmla="*/ 1203354 h 6061990"/>
                <a:gd name="connsiteX79" fmla="*/ 3582928 w 9143999"/>
                <a:gd name="connsiteY79" fmla="*/ 1076675 h 6061990"/>
                <a:gd name="connsiteX80" fmla="*/ 3253829 w 9143999"/>
                <a:gd name="connsiteY80" fmla="*/ 965832 h 6061990"/>
                <a:gd name="connsiteX81" fmla="*/ 2543115 w 9143999"/>
                <a:gd name="connsiteY81" fmla="*/ 772647 h 6061990"/>
                <a:gd name="connsiteX82" fmla="*/ 1041163 w 9143999"/>
                <a:gd name="connsiteY82" fmla="*/ 468619 h 6061990"/>
                <a:gd name="connsiteX83" fmla="*/ 0 w 9143999"/>
                <a:gd name="connsiteY83" fmla="*/ 304674 h 6061990"/>
                <a:gd name="connsiteX84" fmla="*/ 0 w 9143999"/>
                <a:gd name="connsiteY84" fmla="*/ 0 h 6061990"/>
                <a:gd name="connsiteX0" fmla="*/ 0 w 9143999"/>
                <a:gd name="connsiteY0" fmla="*/ 0 h 6061990"/>
                <a:gd name="connsiteX1" fmla="*/ 1153197 w 9143999"/>
                <a:gd name="connsiteY1" fmla="*/ 113919 h 6061990"/>
                <a:gd name="connsiteX2" fmla="*/ 2742675 w 9143999"/>
                <a:gd name="connsiteY2" fmla="*/ 338773 h 6061990"/>
                <a:gd name="connsiteX3" fmla="*/ 3537414 w 9143999"/>
                <a:gd name="connsiteY3" fmla="*/ 500288 h 6061990"/>
                <a:gd name="connsiteX4" fmla="*/ 3933033 w 9143999"/>
                <a:gd name="connsiteY4" fmla="*/ 607965 h 6061990"/>
                <a:gd name="connsiteX5" fmla="*/ 4328653 w 9143999"/>
                <a:gd name="connsiteY5" fmla="*/ 747311 h 6061990"/>
                <a:gd name="connsiteX6" fmla="*/ 4717270 w 9143999"/>
                <a:gd name="connsiteY6" fmla="*/ 940496 h 6061990"/>
                <a:gd name="connsiteX7" fmla="*/ 4902826 w 9143999"/>
                <a:gd name="connsiteY7" fmla="*/ 1079842 h 6061990"/>
                <a:gd name="connsiteX8" fmla="*/ 5053371 w 9143999"/>
                <a:gd name="connsiteY8" fmla="*/ 1260359 h 6061990"/>
                <a:gd name="connsiteX9" fmla="*/ 5102386 w 9143999"/>
                <a:gd name="connsiteY9" fmla="*/ 1371203 h 6061990"/>
                <a:gd name="connsiteX10" fmla="*/ 5116390 w 9143999"/>
                <a:gd name="connsiteY10" fmla="*/ 1428208 h 6061990"/>
                <a:gd name="connsiteX11" fmla="*/ 5116390 w 9143999"/>
                <a:gd name="connsiteY11" fmla="*/ 1434542 h 6061990"/>
                <a:gd name="connsiteX12" fmla="*/ 5119454 w 9143999"/>
                <a:gd name="connsiteY12" fmla="*/ 1440084 h 6061990"/>
                <a:gd name="connsiteX13" fmla="*/ 5119891 w 9143999"/>
                <a:gd name="connsiteY13" fmla="*/ 1446418 h 6061990"/>
                <a:gd name="connsiteX14" fmla="*/ 5126893 w 9143999"/>
                <a:gd name="connsiteY14" fmla="*/ 1472546 h 6061990"/>
                <a:gd name="connsiteX15" fmla="*/ 5144398 w 9143999"/>
                <a:gd name="connsiteY15" fmla="*/ 1646729 h 6061990"/>
                <a:gd name="connsiteX16" fmla="*/ 5112889 w 9143999"/>
                <a:gd name="connsiteY16" fmla="*/ 1843081 h 6061990"/>
                <a:gd name="connsiteX17" fmla="*/ 5000855 w 9143999"/>
                <a:gd name="connsiteY17" fmla="*/ 2048933 h 6061990"/>
                <a:gd name="connsiteX18" fmla="*/ 4808297 w 9143999"/>
                <a:gd name="connsiteY18" fmla="*/ 2235784 h 6061990"/>
                <a:gd name="connsiteX19" fmla="*/ 4570225 w 9143999"/>
                <a:gd name="connsiteY19" fmla="*/ 2371963 h 6061990"/>
                <a:gd name="connsiteX20" fmla="*/ 4325152 w 9143999"/>
                <a:gd name="connsiteY20" fmla="*/ 2470139 h 6061990"/>
                <a:gd name="connsiteX21" fmla="*/ 4094082 w 9143999"/>
                <a:gd name="connsiteY21" fmla="*/ 2536645 h 6061990"/>
                <a:gd name="connsiteX22" fmla="*/ 3670454 w 9143999"/>
                <a:gd name="connsiteY22" fmla="*/ 2634821 h 6061990"/>
                <a:gd name="connsiteX23" fmla="*/ 3292341 w 9143999"/>
                <a:gd name="connsiteY23" fmla="*/ 2713995 h 6061990"/>
                <a:gd name="connsiteX24" fmla="*/ 2966743 w 9143999"/>
                <a:gd name="connsiteY24" fmla="*/ 2796336 h 6061990"/>
                <a:gd name="connsiteX25" fmla="*/ 2711166 w 9143999"/>
                <a:gd name="connsiteY25" fmla="*/ 2888178 h 6061990"/>
                <a:gd name="connsiteX26" fmla="*/ 2550117 w 9143999"/>
                <a:gd name="connsiteY26" fmla="*/ 2986354 h 6061990"/>
                <a:gd name="connsiteX27" fmla="*/ 2466092 w 9143999"/>
                <a:gd name="connsiteY27" fmla="*/ 3087697 h 6061990"/>
                <a:gd name="connsiteX28" fmla="*/ 2420578 w 9143999"/>
                <a:gd name="connsiteY28" fmla="*/ 3217543 h 6061990"/>
                <a:gd name="connsiteX29" fmla="*/ 2445086 w 9143999"/>
                <a:gd name="connsiteY29" fmla="*/ 3470900 h 6061990"/>
                <a:gd name="connsiteX30" fmla="*/ 2529111 w 9143999"/>
                <a:gd name="connsiteY30" fmla="*/ 3575409 h 6061990"/>
                <a:gd name="connsiteX31" fmla="*/ 2886218 w 9143999"/>
                <a:gd name="connsiteY31" fmla="*/ 3828766 h 6061990"/>
                <a:gd name="connsiteX32" fmla="*/ 3414877 w 9143999"/>
                <a:gd name="connsiteY32" fmla="*/ 4075790 h 6061990"/>
                <a:gd name="connsiteX33" fmla="*/ 4034564 w 9143999"/>
                <a:gd name="connsiteY33" fmla="*/ 4294310 h 6061990"/>
                <a:gd name="connsiteX34" fmla="*/ 4706767 w 9143999"/>
                <a:gd name="connsiteY34" fmla="*/ 4487495 h 6061990"/>
                <a:gd name="connsiteX35" fmla="*/ 6128195 w 9143999"/>
                <a:gd name="connsiteY35" fmla="*/ 4810525 h 6061990"/>
                <a:gd name="connsiteX36" fmla="*/ 7609141 w 9143999"/>
                <a:gd name="connsiteY36" fmla="*/ 5070216 h 6061990"/>
                <a:gd name="connsiteX37" fmla="*/ 9118095 w 9143999"/>
                <a:gd name="connsiteY37" fmla="*/ 5285570 h 6061990"/>
                <a:gd name="connsiteX38" fmla="*/ 9143999 w 9143999"/>
                <a:gd name="connsiteY38" fmla="*/ 5288702 h 6061990"/>
                <a:gd name="connsiteX39" fmla="*/ 9143999 w 9143999"/>
                <a:gd name="connsiteY39" fmla="*/ 6061990 h 6061990"/>
                <a:gd name="connsiteX40" fmla="*/ 4752032 w 9143999"/>
                <a:gd name="connsiteY40" fmla="*/ 6061990 h 6061990"/>
                <a:gd name="connsiteX41" fmla="*/ 3828002 w 9143999"/>
                <a:gd name="connsiteY41" fmla="*/ 5760614 h 6061990"/>
                <a:gd name="connsiteX42" fmla="*/ 3071774 w 9143999"/>
                <a:gd name="connsiteY42" fmla="*/ 5475587 h 6061990"/>
                <a:gd name="connsiteX43" fmla="*/ 2329551 w 9143999"/>
                <a:gd name="connsiteY43" fmla="*/ 5136722 h 6061990"/>
                <a:gd name="connsiteX44" fmla="*/ 1615336 w 9143999"/>
                <a:gd name="connsiteY44" fmla="*/ 4712349 h 6061990"/>
                <a:gd name="connsiteX45" fmla="*/ 1282736 w 9143999"/>
                <a:gd name="connsiteY45" fmla="*/ 4446324 h 6061990"/>
                <a:gd name="connsiteX46" fmla="*/ 992148 w 9143999"/>
                <a:gd name="connsiteY46" fmla="*/ 4123294 h 6061990"/>
                <a:gd name="connsiteX47" fmla="*/ 792588 w 9143999"/>
                <a:gd name="connsiteY47" fmla="*/ 3733758 h 6061990"/>
                <a:gd name="connsiteX48" fmla="*/ 761078 w 9143999"/>
                <a:gd name="connsiteY48" fmla="*/ 3296717 h 6061990"/>
                <a:gd name="connsiteX49" fmla="*/ 764579 w 9143999"/>
                <a:gd name="connsiteY49" fmla="*/ 3271381 h 6061990"/>
                <a:gd name="connsiteX50" fmla="*/ 767643 w 9143999"/>
                <a:gd name="connsiteY50" fmla="*/ 3257526 h 6061990"/>
                <a:gd name="connsiteX51" fmla="*/ 771582 w 9143999"/>
                <a:gd name="connsiteY51" fmla="*/ 3242878 h 6061990"/>
                <a:gd name="connsiteX52" fmla="*/ 774645 w 9143999"/>
                <a:gd name="connsiteY52" fmla="*/ 3234565 h 6061990"/>
                <a:gd name="connsiteX53" fmla="*/ 775083 w 9143999"/>
                <a:gd name="connsiteY53" fmla="*/ 3226251 h 6061990"/>
                <a:gd name="connsiteX54" fmla="*/ 775083 w 9143999"/>
                <a:gd name="connsiteY54" fmla="*/ 3223876 h 6061990"/>
                <a:gd name="connsiteX55" fmla="*/ 778146 w 9143999"/>
                <a:gd name="connsiteY55" fmla="*/ 3218334 h 6061990"/>
                <a:gd name="connsiteX56" fmla="*/ 782085 w 9143999"/>
                <a:gd name="connsiteY56" fmla="*/ 3195374 h 6061990"/>
                <a:gd name="connsiteX57" fmla="*/ 813594 w 9143999"/>
                <a:gd name="connsiteY57" fmla="*/ 3106699 h 6061990"/>
                <a:gd name="connsiteX58" fmla="*/ 890617 w 9143999"/>
                <a:gd name="connsiteY58" fmla="*/ 2926182 h 6061990"/>
                <a:gd name="connsiteX59" fmla="*/ 1156698 w 9143999"/>
                <a:gd name="connsiteY59" fmla="*/ 2565148 h 6061990"/>
                <a:gd name="connsiteX60" fmla="*/ 1576824 w 9143999"/>
                <a:gd name="connsiteY60" fmla="*/ 2254786 h 6061990"/>
                <a:gd name="connsiteX61" fmla="*/ 2077475 w 9143999"/>
                <a:gd name="connsiteY61" fmla="*/ 2055267 h 6061990"/>
                <a:gd name="connsiteX62" fmla="*/ 2560620 w 9143999"/>
                <a:gd name="connsiteY62" fmla="*/ 1947590 h 6061990"/>
                <a:gd name="connsiteX63" fmla="*/ 3005254 w 9143999"/>
                <a:gd name="connsiteY63" fmla="*/ 1890585 h 6061990"/>
                <a:gd name="connsiteX64" fmla="*/ 3404374 w 9143999"/>
                <a:gd name="connsiteY64" fmla="*/ 1852581 h 6061990"/>
                <a:gd name="connsiteX65" fmla="*/ 3754480 w 9143999"/>
                <a:gd name="connsiteY65" fmla="*/ 1814578 h 6061990"/>
                <a:gd name="connsiteX66" fmla="*/ 4006556 w 9143999"/>
                <a:gd name="connsiteY66" fmla="*/ 1763907 h 6061990"/>
                <a:gd name="connsiteX67" fmla="*/ 4083579 w 9143999"/>
                <a:gd name="connsiteY67" fmla="*/ 1738571 h 6061990"/>
                <a:gd name="connsiteX68" fmla="*/ 4136095 w 9143999"/>
                <a:gd name="connsiteY68" fmla="*/ 1713235 h 6061990"/>
                <a:gd name="connsiteX69" fmla="*/ 4178107 w 9143999"/>
                <a:gd name="connsiteY69" fmla="*/ 1672065 h 6061990"/>
                <a:gd name="connsiteX70" fmla="*/ 4209617 w 9143999"/>
                <a:gd name="connsiteY70" fmla="*/ 1605558 h 6061990"/>
                <a:gd name="connsiteX71" fmla="*/ 4227122 w 9143999"/>
                <a:gd name="connsiteY71" fmla="*/ 1513716 h 6061990"/>
                <a:gd name="connsiteX72" fmla="*/ 4227122 w 9143999"/>
                <a:gd name="connsiteY72" fmla="*/ 1505403 h 6061990"/>
                <a:gd name="connsiteX73" fmla="*/ 4227122 w 9143999"/>
                <a:gd name="connsiteY73" fmla="*/ 1495902 h 6061990"/>
                <a:gd name="connsiteX74" fmla="*/ 4227122 w 9143999"/>
                <a:gd name="connsiteY74" fmla="*/ 1482047 h 6061990"/>
                <a:gd name="connsiteX75" fmla="*/ 4223621 w 9143999"/>
                <a:gd name="connsiteY75" fmla="*/ 1463045 h 6061990"/>
                <a:gd name="connsiteX76" fmla="*/ 4192112 w 9143999"/>
                <a:gd name="connsiteY76" fmla="*/ 1409207 h 6061990"/>
                <a:gd name="connsiteX77" fmla="*/ 4118589 w 9143999"/>
                <a:gd name="connsiteY77" fmla="*/ 1342700 h 6061990"/>
                <a:gd name="connsiteX78" fmla="*/ 3884019 w 9143999"/>
                <a:gd name="connsiteY78" fmla="*/ 1203354 h 6061990"/>
                <a:gd name="connsiteX79" fmla="*/ 3582928 w 9143999"/>
                <a:gd name="connsiteY79" fmla="*/ 1076675 h 6061990"/>
                <a:gd name="connsiteX80" fmla="*/ 3253829 w 9143999"/>
                <a:gd name="connsiteY80" fmla="*/ 965832 h 6061990"/>
                <a:gd name="connsiteX81" fmla="*/ 2543115 w 9143999"/>
                <a:gd name="connsiteY81" fmla="*/ 772647 h 6061990"/>
                <a:gd name="connsiteX82" fmla="*/ 1041163 w 9143999"/>
                <a:gd name="connsiteY82" fmla="*/ 468619 h 6061990"/>
                <a:gd name="connsiteX83" fmla="*/ 0 w 9143999"/>
                <a:gd name="connsiteY83" fmla="*/ 304674 h 6061990"/>
                <a:gd name="connsiteX84" fmla="*/ 0 w 9143999"/>
                <a:gd name="connsiteY84" fmla="*/ 0 h 6061990"/>
                <a:gd name="connsiteX0" fmla="*/ 0 w 9143999"/>
                <a:gd name="connsiteY0" fmla="*/ 0 h 6061990"/>
                <a:gd name="connsiteX1" fmla="*/ 1153197 w 9143999"/>
                <a:gd name="connsiteY1" fmla="*/ 113919 h 6061990"/>
                <a:gd name="connsiteX2" fmla="*/ 2742675 w 9143999"/>
                <a:gd name="connsiteY2" fmla="*/ 338773 h 6061990"/>
                <a:gd name="connsiteX3" fmla="*/ 3537414 w 9143999"/>
                <a:gd name="connsiteY3" fmla="*/ 500288 h 6061990"/>
                <a:gd name="connsiteX4" fmla="*/ 3933033 w 9143999"/>
                <a:gd name="connsiteY4" fmla="*/ 607965 h 6061990"/>
                <a:gd name="connsiteX5" fmla="*/ 4328653 w 9143999"/>
                <a:gd name="connsiteY5" fmla="*/ 747311 h 6061990"/>
                <a:gd name="connsiteX6" fmla="*/ 4717270 w 9143999"/>
                <a:gd name="connsiteY6" fmla="*/ 940496 h 6061990"/>
                <a:gd name="connsiteX7" fmla="*/ 4902826 w 9143999"/>
                <a:gd name="connsiteY7" fmla="*/ 1079842 h 6061990"/>
                <a:gd name="connsiteX8" fmla="*/ 5053371 w 9143999"/>
                <a:gd name="connsiteY8" fmla="*/ 1260359 h 6061990"/>
                <a:gd name="connsiteX9" fmla="*/ 5102386 w 9143999"/>
                <a:gd name="connsiteY9" fmla="*/ 1371203 h 6061990"/>
                <a:gd name="connsiteX10" fmla="*/ 5116390 w 9143999"/>
                <a:gd name="connsiteY10" fmla="*/ 1428208 h 6061990"/>
                <a:gd name="connsiteX11" fmla="*/ 5116390 w 9143999"/>
                <a:gd name="connsiteY11" fmla="*/ 1434542 h 6061990"/>
                <a:gd name="connsiteX12" fmla="*/ 5119454 w 9143999"/>
                <a:gd name="connsiteY12" fmla="*/ 1440084 h 6061990"/>
                <a:gd name="connsiteX13" fmla="*/ 5119891 w 9143999"/>
                <a:gd name="connsiteY13" fmla="*/ 1446418 h 6061990"/>
                <a:gd name="connsiteX14" fmla="*/ 5126893 w 9143999"/>
                <a:gd name="connsiteY14" fmla="*/ 1472546 h 6061990"/>
                <a:gd name="connsiteX15" fmla="*/ 5144398 w 9143999"/>
                <a:gd name="connsiteY15" fmla="*/ 1646729 h 6061990"/>
                <a:gd name="connsiteX16" fmla="*/ 5112889 w 9143999"/>
                <a:gd name="connsiteY16" fmla="*/ 1843081 h 6061990"/>
                <a:gd name="connsiteX17" fmla="*/ 5000855 w 9143999"/>
                <a:gd name="connsiteY17" fmla="*/ 2048933 h 6061990"/>
                <a:gd name="connsiteX18" fmla="*/ 4808297 w 9143999"/>
                <a:gd name="connsiteY18" fmla="*/ 2235784 h 6061990"/>
                <a:gd name="connsiteX19" fmla="*/ 4570225 w 9143999"/>
                <a:gd name="connsiteY19" fmla="*/ 2371963 h 6061990"/>
                <a:gd name="connsiteX20" fmla="*/ 4325152 w 9143999"/>
                <a:gd name="connsiteY20" fmla="*/ 2470139 h 6061990"/>
                <a:gd name="connsiteX21" fmla="*/ 4094082 w 9143999"/>
                <a:gd name="connsiteY21" fmla="*/ 2536645 h 6061990"/>
                <a:gd name="connsiteX22" fmla="*/ 3670454 w 9143999"/>
                <a:gd name="connsiteY22" fmla="*/ 2634821 h 6061990"/>
                <a:gd name="connsiteX23" fmla="*/ 3292341 w 9143999"/>
                <a:gd name="connsiteY23" fmla="*/ 2713995 h 6061990"/>
                <a:gd name="connsiteX24" fmla="*/ 2966743 w 9143999"/>
                <a:gd name="connsiteY24" fmla="*/ 2796336 h 6061990"/>
                <a:gd name="connsiteX25" fmla="*/ 2711166 w 9143999"/>
                <a:gd name="connsiteY25" fmla="*/ 2888178 h 6061990"/>
                <a:gd name="connsiteX26" fmla="*/ 2550117 w 9143999"/>
                <a:gd name="connsiteY26" fmla="*/ 2986354 h 6061990"/>
                <a:gd name="connsiteX27" fmla="*/ 2466092 w 9143999"/>
                <a:gd name="connsiteY27" fmla="*/ 3087697 h 6061990"/>
                <a:gd name="connsiteX28" fmla="*/ 2420578 w 9143999"/>
                <a:gd name="connsiteY28" fmla="*/ 3217543 h 6061990"/>
                <a:gd name="connsiteX29" fmla="*/ 2445086 w 9143999"/>
                <a:gd name="connsiteY29" fmla="*/ 3470900 h 6061990"/>
                <a:gd name="connsiteX30" fmla="*/ 2529111 w 9143999"/>
                <a:gd name="connsiteY30" fmla="*/ 3575409 h 6061990"/>
                <a:gd name="connsiteX31" fmla="*/ 2886218 w 9143999"/>
                <a:gd name="connsiteY31" fmla="*/ 3828766 h 6061990"/>
                <a:gd name="connsiteX32" fmla="*/ 3414877 w 9143999"/>
                <a:gd name="connsiteY32" fmla="*/ 4075790 h 6061990"/>
                <a:gd name="connsiteX33" fmla="*/ 4034564 w 9143999"/>
                <a:gd name="connsiteY33" fmla="*/ 4294310 h 6061990"/>
                <a:gd name="connsiteX34" fmla="*/ 4706767 w 9143999"/>
                <a:gd name="connsiteY34" fmla="*/ 4487495 h 6061990"/>
                <a:gd name="connsiteX35" fmla="*/ 6128195 w 9143999"/>
                <a:gd name="connsiteY35" fmla="*/ 4810525 h 6061990"/>
                <a:gd name="connsiteX36" fmla="*/ 7609141 w 9143999"/>
                <a:gd name="connsiteY36" fmla="*/ 5070216 h 6061990"/>
                <a:gd name="connsiteX37" fmla="*/ 9118095 w 9143999"/>
                <a:gd name="connsiteY37" fmla="*/ 5285570 h 6061990"/>
                <a:gd name="connsiteX38" fmla="*/ 9143999 w 9143999"/>
                <a:gd name="connsiteY38" fmla="*/ 5288702 h 6061990"/>
                <a:gd name="connsiteX39" fmla="*/ 9143999 w 9143999"/>
                <a:gd name="connsiteY39" fmla="*/ 6061990 h 6061990"/>
                <a:gd name="connsiteX40" fmla="*/ 4752032 w 9143999"/>
                <a:gd name="connsiteY40" fmla="*/ 6061990 h 6061990"/>
                <a:gd name="connsiteX41" fmla="*/ 3828002 w 9143999"/>
                <a:gd name="connsiteY41" fmla="*/ 5760614 h 6061990"/>
                <a:gd name="connsiteX42" fmla="*/ 3071774 w 9143999"/>
                <a:gd name="connsiteY42" fmla="*/ 5475587 h 6061990"/>
                <a:gd name="connsiteX43" fmla="*/ 2329551 w 9143999"/>
                <a:gd name="connsiteY43" fmla="*/ 5136722 h 6061990"/>
                <a:gd name="connsiteX44" fmla="*/ 1615336 w 9143999"/>
                <a:gd name="connsiteY44" fmla="*/ 4712349 h 6061990"/>
                <a:gd name="connsiteX45" fmla="*/ 1282736 w 9143999"/>
                <a:gd name="connsiteY45" fmla="*/ 4446324 h 6061990"/>
                <a:gd name="connsiteX46" fmla="*/ 992148 w 9143999"/>
                <a:gd name="connsiteY46" fmla="*/ 4123294 h 6061990"/>
                <a:gd name="connsiteX47" fmla="*/ 792588 w 9143999"/>
                <a:gd name="connsiteY47" fmla="*/ 3733758 h 6061990"/>
                <a:gd name="connsiteX48" fmla="*/ 761078 w 9143999"/>
                <a:gd name="connsiteY48" fmla="*/ 3296717 h 6061990"/>
                <a:gd name="connsiteX49" fmla="*/ 764579 w 9143999"/>
                <a:gd name="connsiteY49" fmla="*/ 3271381 h 6061990"/>
                <a:gd name="connsiteX50" fmla="*/ 767643 w 9143999"/>
                <a:gd name="connsiteY50" fmla="*/ 3257526 h 6061990"/>
                <a:gd name="connsiteX51" fmla="*/ 771582 w 9143999"/>
                <a:gd name="connsiteY51" fmla="*/ 3242878 h 6061990"/>
                <a:gd name="connsiteX52" fmla="*/ 774645 w 9143999"/>
                <a:gd name="connsiteY52" fmla="*/ 3234565 h 6061990"/>
                <a:gd name="connsiteX53" fmla="*/ 775083 w 9143999"/>
                <a:gd name="connsiteY53" fmla="*/ 3226251 h 6061990"/>
                <a:gd name="connsiteX54" fmla="*/ 775083 w 9143999"/>
                <a:gd name="connsiteY54" fmla="*/ 3223876 h 6061990"/>
                <a:gd name="connsiteX55" fmla="*/ 778146 w 9143999"/>
                <a:gd name="connsiteY55" fmla="*/ 3218334 h 6061990"/>
                <a:gd name="connsiteX56" fmla="*/ 782085 w 9143999"/>
                <a:gd name="connsiteY56" fmla="*/ 3195374 h 6061990"/>
                <a:gd name="connsiteX57" fmla="*/ 813594 w 9143999"/>
                <a:gd name="connsiteY57" fmla="*/ 3106699 h 6061990"/>
                <a:gd name="connsiteX58" fmla="*/ 890617 w 9143999"/>
                <a:gd name="connsiteY58" fmla="*/ 2926182 h 6061990"/>
                <a:gd name="connsiteX59" fmla="*/ 1156698 w 9143999"/>
                <a:gd name="connsiteY59" fmla="*/ 2565148 h 6061990"/>
                <a:gd name="connsiteX60" fmla="*/ 1576824 w 9143999"/>
                <a:gd name="connsiteY60" fmla="*/ 2254786 h 6061990"/>
                <a:gd name="connsiteX61" fmla="*/ 2077475 w 9143999"/>
                <a:gd name="connsiteY61" fmla="*/ 2055267 h 6061990"/>
                <a:gd name="connsiteX62" fmla="*/ 2560620 w 9143999"/>
                <a:gd name="connsiteY62" fmla="*/ 1947590 h 6061990"/>
                <a:gd name="connsiteX63" fmla="*/ 3005254 w 9143999"/>
                <a:gd name="connsiteY63" fmla="*/ 1890585 h 6061990"/>
                <a:gd name="connsiteX64" fmla="*/ 3404374 w 9143999"/>
                <a:gd name="connsiteY64" fmla="*/ 1852581 h 6061990"/>
                <a:gd name="connsiteX65" fmla="*/ 3754480 w 9143999"/>
                <a:gd name="connsiteY65" fmla="*/ 1814578 h 6061990"/>
                <a:gd name="connsiteX66" fmla="*/ 4006556 w 9143999"/>
                <a:gd name="connsiteY66" fmla="*/ 1763907 h 6061990"/>
                <a:gd name="connsiteX67" fmla="*/ 4083579 w 9143999"/>
                <a:gd name="connsiteY67" fmla="*/ 1738571 h 6061990"/>
                <a:gd name="connsiteX68" fmla="*/ 4136095 w 9143999"/>
                <a:gd name="connsiteY68" fmla="*/ 1713235 h 6061990"/>
                <a:gd name="connsiteX69" fmla="*/ 4178107 w 9143999"/>
                <a:gd name="connsiteY69" fmla="*/ 1672065 h 6061990"/>
                <a:gd name="connsiteX70" fmla="*/ 4209617 w 9143999"/>
                <a:gd name="connsiteY70" fmla="*/ 1605558 h 6061990"/>
                <a:gd name="connsiteX71" fmla="*/ 4227122 w 9143999"/>
                <a:gd name="connsiteY71" fmla="*/ 1513716 h 6061990"/>
                <a:gd name="connsiteX72" fmla="*/ 4227122 w 9143999"/>
                <a:gd name="connsiteY72" fmla="*/ 1505403 h 6061990"/>
                <a:gd name="connsiteX73" fmla="*/ 4227122 w 9143999"/>
                <a:gd name="connsiteY73" fmla="*/ 1495902 h 6061990"/>
                <a:gd name="connsiteX74" fmla="*/ 4227122 w 9143999"/>
                <a:gd name="connsiteY74" fmla="*/ 1482047 h 6061990"/>
                <a:gd name="connsiteX75" fmla="*/ 4223621 w 9143999"/>
                <a:gd name="connsiteY75" fmla="*/ 1463045 h 6061990"/>
                <a:gd name="connsiteX76" fmla="*/ 4192112 w 9143999"/>
                <a:gd name="connsiteY76" fmla="*/ 1409207 h 6061990"/>
                <a:gd name="connsiteX77" fmla="*/ 4118589 w 9143999"/>
                <a:gd name="connsiteY77" fmla="*/ 1342700 h 6061990"/>
                <a:gd name="connsiteX78" fmla="*/ 3884019 w 9143999"/>
                <a:gd name="connsiteY78" fmla="*/ 1203354 h 6061990"/>
                <a:gd name="connsiteX79" fmla="*/ 3582928 w 9143999"/>
                <a:gd name="connsiteY79" fmla="*/ 1076675 h 6061990"/>
                <a:gd name="connsiteX80" fmla="*/ 3253829 w 9143999"/>
                <a:gd name="connsiteY80" fmla="*/ 965832 h 6061990"/>
                <a:gd name="connsiteX81" fmla="*/ 2543115 w 9143999"/>
                <a:gd name="connsiteY81" fmla="*/ 772647 h 6061990"/>
                <a:gd name="connsiteX82" fmla="*/ 1041163 w 9143999"/>
                <a:gd name="connsiteY82" fmla="*/ 468619 h 6061990"/>
                <a:gd name="connsiteX83" fmla="*/ 0 w 9143999"/>
                <a:gd name="connsiteY83" fmla="*/ 304674 h 6061990"/>
                <a:gd name="connsiteX84" fmla="*/ 0 w 9143999"/>
                <a:gd name="connsiteY84" fmla="*/ 0 h 6061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43999" h="6061990">
                  <a:moveTo>
                    <a:pt x="0" y="0"/>
                  </a:moveTo>
                  <a:cubicBezTo>
                    <a:pt x="383616" y="31868"/>
                    <a:pt x="768406" y="70410"/>
                    <a:pt x="1153197" y="113919"/>
                  </a:cubicBezTo>
                  <a:cubicBezTo>
                    <a:pt x="1681856" y="174091"/>
                    <a:pt x="2214016" y="243764"/>
                    <a:pt x="2742675" y="338773"/>
                  </a:cubicBezTo>
                  <a:cubicBezTo>
                    <a:pt x="3008755" y="383110"/>
                    <a:pt x="3271334" y="436949"/>
                    <a:pt x="3537414" y="500288"/>
                  </a:cubicBezTo>
                  <a:lnTo>
                    <a:pt x="3933033" y="607965"/>
                  </a:lnTo>
                  <a:cubicBezTo>
                    <a:pt x="4062572" y="649135"/>
                    <a:pt x="4195613" y="693473"/>
                    <a:pt x="4328653" y="747311"/>
                  </a:cubicBezTo>
                  <a:cubicBezTo>
                    <a:pt x="4458192" y="797983"/>
                    <a:pt x="4591232" y="861322"/>
                    <a:pt x="4717270" y="940496"/>
                  </a:cubicBezTo>
                  <a:cubicBezTo>
                    <a:pt x="4780289" y="981667"/>
                    <a:pt x="4843308" y="1026004"/>
                    <a:pt x="4902826" y="1079842"/>
                  </a:cubicBezTo>
                  <a:cubicBezTo>
                    <a:pt x="4958842" y="1130514"/>
                    <a:pt x="5011358" y="1190686"/>
                    <a:pt x="5053371" y="1260359"/>
                  </a:cubicBezTo>
                  <a:cubicBezTo>
                    <a:pt x="5074377" y="1295196"/>
                    <a:pt x="5088381" y="1333200"/>
                    <a:pt x="5102386" y="1371203"/>
                  </a:cubicBezTo>
                  <a:cubicBezTo>
                    <a:pt x="5109388" y="1390205"/>
                    <a:pt x="5112889" y="1409207"/>
                    <a:pt x="5116390" y="1428208"/>
                  </a:cubicBezTo>
                  <a:lnTo>
                    <a:pt x="5116390" y="1434542"/>
                  </a:lnTo>
                  <a:lnTo>
                    <a:pt x="5119454" y="1440084"/>
                  </a:lnTo>
                  <a:cubicBezTo>
                    <a:pt x="5119600" y="1442195"/>
                    <a:pt x="5119745" y="1444307"/>
                    <a:pt x="5119891" y="1446418"/>
                  </a:cubicBezTo>
                  <a:lnTo>
                    <a:pt x="5126893" y="1472546"/>
                  </a:lnTo>
                  <a:cubicBezTo>
                    <a:pt x="5137396" y="1526384"/>
                    <a:pt x="5144398" y="1586557"/>
                    <a:pt x="5144398" y="1646729"/>
                  </a:cubicBezTo>
                  <a:cubicBezTo>
                    <a:pt x="5140897" y="1710068"/>
                    <a:pt x="5133895" y="1776574"/>
                    <a:pt x="5112889" y="1843081"/>
                  </a:cubicBezTo>
                  <a:cubicBezTo>
                    <a:pt x="5088381" y="1912754"/>
                    <a:pt x="5053371" y="1982427"/>
                    <a:pt x="5000855" y="2048933"/>
                  </a:cubicBezTo>
                  <a:cubicBezTo>
                    <a:pt x="4948339" y="2118606"/>
                    <a:pt x="4881819" y="2181946"/>
                    <a:pt x="4808297" y="2235784"/>
                  </a:cubicBezTo>
                  <a:cubicBezTo>
                    <a:pt x="4731274" y="2289622"/>
                    <a:pt x="4650750" y="2333960"/>
                    <a:pt x="4570225" y="2371963"/>
                  </a:cubicBezTo>
                  <a:cubicBezTo>
                    <a:pt x="4486200" y="2409967"/>
                    <a:pt x="4405676" y="2441637"/>
                    <a:pt x="4325152" y="2470139"/>
                  </a:cubicBezTo>
                  <a:cubicBezTo>
                    <a:pt x="4248128" y="2495475"/>
                    <a:pt x="4171105" y="2517644"/>
                    <a:pt x="4094082" y="2536645"/>
                  </a:cubicBezTo>
                  <a:cubicBezTo>
                    <a:pt x="3943537" y="2577816"/>
                    <a:pt x="3803494" y="2606319"/>
                    <a:pt x="3670454" y="2634821"/>
                  </a:cubicBezTo>
                  <a:lnTo>
                    <a:pt x="3292341" y="2713995"/>
                  </a:lnTo>
                  <a:cubicBezTo>
                    <a:pt x="3173305" y="2739331"/>
                    <a:pt x="3064772" y="2767834"/>
                    <a:pt x="2966743" y="2796336"/>
                  </a:cubicBezTo>
                  <a:cubicBezTo>
                    <a:pt x="2868713" y="2824839"/>
                    <a:pt x="2781187" y="2856509"/>
                    <a:pt x="2711166" y="2888178"/>
                  </a:cubicBezTo>
                  <a:cubicBezTo>
                    <a:pt x="2641145" y="2919848"/>
                    <a:pt x="2588629" y="2951518"/>
                    <a:pt x="2550117" y="2986354"/>
                  </a:cubicBezTo>
                  <a:cubicBezTo>
                    <a:pt x="2511606" y="3018024"/>
                    <a:pt x="2483597" y="3052860"/>
                    <a:pt x="2466092" y="3087697"/>
                  </a:cubicBezTo>
                  <a:cubicBezTo>
                    <a:pt x="2445086" y="3125701"/>
                    <a:pt x="2433604" y="3159391"/>
                    <a:pt x="2420578" y="3217543"/>
                  </a:cubicBezTo>
                  <a:cubicBezTo>
                    <a:pt x="2407552" y="3275695"/>
                    <a:pt x="2400327" y="3409351"/>
                    <a:pt x="2445086" y="3470900"/>
                  </a:cubicBezTo>
                  <a:cubicBezTo>
                    <a:pt x="2489845" y="3532449"/>
                    <a:pt x="2490599" y="3537406"/>
                    <a:pt x="2529111" y="3575409"/>
                  </a:cubicBezTo>
                  <a:cubicBezTo>
                    <a:pt x="2606134" y="3654583"/>
                    <a:pt x="2732172" y="3743258"/>
                    <a:pt x="2886218" y="3828766"/>
                  </a:cubicBezTo>
                  <a:cubicBezTo>
                    <a:pt x="3036764" y="3914274"/>
                    <a:pt x="3218818" y="3996616"/>
                    <a:pt x="3414877" y="4075790"/>
                  </a:cubicBezTo>
                  <a:cubicBezTo>
                    <a:pt x="3607435" y="4151797"/>
                    <a:pt x="3817499" y="4224637"/>
                    <a:pt x="4034564" y="4294310"/>
                  </a:cubicBezTo>
                  <a:cubicBezTo>
                    <a:pt x="4251629" y="4360816"/>
                    <a:pt x="4475697" y="4427323"/>
                    <a:pt x="4706767" y="4487495"/>
                  </a:cubicBezTo>
                  <a:cubicBezTo>
                    <a:pt x="5165405" y="4607839"/>
                    <a:pt x="5645049" y="4712349"/>
                    <a:pt x="6128195" y="4810525"/>
                  </a:cubicBezTo>
                  <a:cubicBezTo>
                    <a:pt x="6614841" y="4905534"/>
                    <a:pt x="7111991" y="4994209"/>
                    <a:pt x="7609141" y="5070216"/>
                  </a:cubicBezTo>
                  <a:cubicBezTo>
                    <a:pt x="8109791" y="5149390"/>
                    <a:pt x="8613943" y="5222230"/>
                    <a:pt x="9118095" y="5285570"/>
                  </a:cubicBezTo>
                  <a:lnTo>
                    <a:pt x="9143999" y="5288702"/>
                  </a:lnTo>
                  <a:lnTo>
                    <a:pt x="9143999" y="6061990"/>
                  </a:lnTo>
                  <a:lnTo>
                    <a:pt x="4752032" y="6061990"/>
                  </a:lnTo>
                  <a:cubicBezTo>
                    <a:pt x="4441382" y="5969608"/>
                    <a:pt x="4132773" y="5869741"/>
                    <a:pt x="3828002" y="5760614"/>
                  </a:cubicBezTo>
                  <a:cubicBezTo>
                    <a:pt x="3572425" y="5671939"/>
                    <a:pt x="3323850" y="5576930"/>
                    <a:pt x="3071774" y="5475587"/>
                  </a:cubicBezTo>
                  <a:cubicBezTo>
                    <a:pt x="2823199" y="5371078"/>
                    <a:pt x="2574625" y="5260234"/>
                    <a:pt x="2329551" y="5136722"/>
                  </a:cubicBezTo>
                  <a:cubicBezTo>
                    <a:pt x="2087978" y="5010044"/>
                    <a:pt x="1846405" y="4873864"/>
                    <a:pt x="1615336" y="4712349"/>
                  </a:cubicBezTo>
                  <a:cubicBezTo>
                    <a:pt x="1499801" y="4630008"/>
                    <a:pt x="1387767" y="4544500"/>
                    <a:pt x="1282736" y="4446324"/>
                  </a:cubicBezTo>
                  <a:cubicBezTo>
                    <a:pt x="1177704" y="4348149"/>
                    <a:pt x="1076173" y="4243639"/>
                    <a:pt x="992148" y="4123294"/>
                  </a:cubicBezTo>
                  <a:cubicBezTo>
                    <a:pt x="908123" y="4006116"/>
                    <a:pt x="834601" y="3873104"/>
                    <a:pt x="792588" y="3733758"/>
                  </a:cubicBezTo>
                  <a:cubicBezTo>
                    <a:pt x="750575" y="3591244"/>
                    <a:pt x="740072" y="3442397"/>
                    <a:pt x="761078" y="3296717"/>
                  </a:cubicBezTo>
                  <a:lnTo>
                    <a:pt x="764579" y="3271381"/>
                  </a:lnTo>
                  <a:lnTo>
                    <a:pt x="767643" y="3257526"/>
                  </a:lnTo>
                  <a:cubicBezTo>
                    <a:pt x="768081" y="3249212"/>
                    <a:pt x="771582" y="3242878"/>
                    <a:pt x="771582" y="3242878"/>
                  </a:cubicBezTo>
                  <a:lnTo>
                    <a:pt x="774645" y="3234565"/>
                  </a:lnTo>
                  <a:lnTo>
                    <a:pt x="775083" y="3226251"/>
                  </a:lnTo>
                  <a:lnTo>
                    <a:pt x="775083" y="3223876"/>
                  </a:lnTo>
                  <a:lnTo>
                    <a:pt x="778146" y="3218334"/>
                  </a:lnTo>
                  <a:lnTo>
                    <a:pt x="782085" y="3195374"/>
                  </a:lnTo>
                  <a:cubicBezTo>
                    <a:pt x="792588" y="3166871"/>
                    <a:pt x="799590" y="3138368"/>
                    <a:pt x="813594" y="3106699"/>
                  </a:cubicBezTo>
                  <a:cubicBezTo>
                    <a:pt x="834601" y="3046527"/>
                    <a:pt x="859108" y="2986354"/>
                    <a:pt x="890617" y="2926182"/>
                  </a:cubicBezTo>
                  <a:cubicBezTo>
                    <a:pt x="953636" y="2802670"/>
                    <a:pt x="1041163" y="2679159"/>
                    <a:pt x="1156698" y="2565148"/>
                  </a:cubicBezTo>
                  <a:cubicBezTo>
                    <a:pt x="1272232" y="2447970"/>
                    <a:pt x="1419277" y="2340294"/>
                    <a:pt x="1576824" y="2254786"/>
                  </a:cubicBezTo>
                  <a:cubicBezTo>
                    <a:pt x="1737873" y="2169278"/>
                    <a:pt x="1909424" y="2102772"/>
                    <a:pt x="2077475" y="2055267"/>
                  </a:cubicBezTo>
                  <a:cubicBezTo>
                    <a:pt x="2242024" y="2004596"/>
                    <a:pt x="2406574" y="1972926"/>
                    <a:pt x="2560620" y="1947590"/>
                  </a:cubicBezTo>
                  <a:cubicBezTo>
                    <a:pt x="2718168" y="1922255"/>
                    <a:pt x="2865212" y="1903253"/>
                    <a:pt x="3005254" y="1890585"/>
                  </a:cubicBezTo>
                  <a:cubicBezTo>
                    <a:pt x="3145296" y="1874750"/>
                    <a:pt x="3281837" y="1862082"/>
                    <a:pt x="3404374" y="1852581"/>
                  </a:cubicBezTo>
                  <a:lnTo>
                    <a:pt x="3754480" y="1814578"/>
                  </a:lnTo>
                  <a:cubicBezTo>
                    <a:pt x="3856010" y="1798743"/>
                    <a:pt x="3947038" y="1782908"/>
                    <a:pt x="4006556" y="1763907"/>
                  </a:cubicBezTo>
                  <a:cubicBezTo>
                    <a:pt x="4038065" y="1754406"/>
                    <a:pt x="4066074" y="1748072"/>
                    <a:pt x="4083579" y="1738571"/>
                  </a:cubicBezTo>
                  <a:cubicBezTo>
                    <a:pt x="4104585" y="1732237"/>
                    <a:pt x="4122090" y="1722736"/>
                    <a:pt x="4136095" y="1713235"/>
                  </a:cubicBezTo>
                  <a:cubicBezTo>
                    <a:pt x="4150099" y="1703734"/>
                    <a:pt x="4164103" y="1691066"/>
                    <a:pt x="4178107" y="1672065"/>
                  </a:cubicBezTo>
                  <a:cubicBezTo>
                    <a:pt x="4192112" y="1653063"/>
                    <a:pt x="4202615" y="1630894"/>
                    <a:pt x="4209617" y="1605558"/>
                  </a:cubicBezTo>
                  <a:cubicBezTo>
                    <a:pt x="4220120" y="1577056"/>
                    <a:pt x="4223621" y="1548553"/>
                    <a:pt x="4227122" y="1513716"/>
                  </a:cubicBezTo>
                  <a:lnTo>
                    <a:pt x="4227122" y="1505403"/>
                  </a:lnTo>
                  <a:lnTo>
                    <a:pt x="4227122" y="1495902"/>
                  </a:lnTo>
                  <a:lnTo>
                    <a:pt x="4227122" y="1482047"/>
                  </a:lnTo>
                  <a:cubicBezTo>
                    <a:pt x="4227122" y="1475713"/>
                    <a:pt x="4227122" y="1469379"/>
                    <a:pt x="4223621" y="1463045"/>
                  </a:cubicBezTo>
                  <a:cubicBezTo>
                    <a:pt x="4220120" y="1447210"/>
                    <a:pt x="4209617" y="1428208"/>
                    <a:pt x="4192112" y="1409207"/>
                  </a:cubicBezTo>
                  <a:cubicBezTo>
                    <a:pt x="4171105" y="1387038"/>
                    <a:pt x="4146598" y="1364869"/>
                    <a:pt x="4118589" y="1342700"/>
                  </a:cubicBezTo>
                  <a:cubicBezTo>
                    <a:pt x="4055570" y="1295196"/>
                    <a:pt x="3975046" y="1247691"/>
                    <a:pt x="3884019" y="1203354"/>
                  </a:cubicBezTo>
                  <a:cubicBezTo>
                    <a:pt x="3792991" y="1159016"/>
                    <a:pt x="3691461" y="1117846"/>
                    <a:pt x="3582928" y="1076675"/>
                  </a:cubicBezTo>
                  <a:cubicBezTo>
                    <a:pt x="3477896" y="1038672"/>
                    <a:pt x="3365863" y="1000668"/>
                    <a:pt x="3253829" y="965832"/>
                  </a:cubicBezTo>
                  <a:cubicBezTo>
                    <a:pt x="3026261" y="892992"/>
                    <a:pt x="2784688" y="829652"/>
                    <a:pt x="2543115" y="772647"/>
                  </a:cubicBezTo>
                  <a:cubicBezTo>
                    <a:pt x="2056469" y="655469"/>
                    <a:pt x="1548816" y="557293"/>
                    <a:pt x="1041163" y="468619"/>
                  </a:cubicBezTo>
                  <a:cubicBezTo>
                    <a:pt x="696624" y="408848"/>
                    <a:pt x="348905" y="354833"/>
                    <a:pt x="0" y="304674"/>
                  </a:cubicBezTo>
                  <a:lnTo>
                    <a:pt x="0" y="0"/>
                  </a:ln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8">
              <a:extLst>
                <a:ext uri="{FF2B5EF4-FFF2-40B4-BE49-F238E27FC236}">
                  <a16:creationId xmlns:a16="http://schemas.microsoft.com/office/drawing/2014/main" id="{01D26BA9-3D8D-451D-9D63-018C6305C5D0}"/>
                </a:ext>
              </a:extLst>
            </p:cNvPr>
            <p:cNvSpPr>
              <a:spLocks/>
            </p:cNvSpPr>
            <p:nvPr/>
          </p:nvSpPr>
          <p:spPr bwMode="auto">
            <a:xfrm>
              <a:off x="0" y="869184"/>
              <a:ext cx="8795010" cy="5988817"/>
            </a:xfrm>
            <a:custGeom>
              <a:avLst/>
              <a:gdLst/>
              <a:ahLst/>
              <a:cxnLst/>
              <a:rect l="l" t="t" r="r" b="b"/>
              <a:pathLst>
                <a:path w="8795010" h="5988817">
                  <a:moveTo>
                    <a:pt x="0" y="0"/>
                  </a:moveTo>
                  <a:cubicBezTo>
                    <a:pt x="1275901" y="148554"/>
                    <a:pt x="2311734" y="316320"/>
                    <a:pt x="3082902" y="500228"/>
                  </a:cubicBezTo>
                  <a:cubicBezTo>
                    <a:pt x="4178728" y="759957"/>
                    <a:pt x="4735394" y="1048193"/>
                    <a:pt x="4784409" y="1380772"/>
                  </a:cubicBezTo>
                  <a:cubicBezTo>
                    <a:pt x="4882438" y="2049099"/>
                    <a:pt x="4129714" y="2159959"/>
                    <a:pt x="3404998" y="2267652"/>
                  </a:cubicBezTo>
                  <a:cubicBezTo>
                    <a:pt x="2627767" y="2381679"/>
                    <a:pt x="1829529" y="2498874"/>
                    <a:pt x="1703491" y="3230549"/>
                  </a:cubicBezTo>
                  <a:cubicBezTo>
                    <a:pt x="1542443" y="4168107"/>
                    <a:pt x="3888142" y="4931457"/>
                    <a:pt x="5887237" y="5409738"/>
                  </a:cubicBezTo>
                  <a:cubicBezTo>
                    <a:pt x="6920721" y="5655400"/>
                    <a:pt x="7970450" y="5850672"/>
                    <a:pt x="8795010" y="5988817"/>
                  </a:cubicBezTo>
                  <a:lnTo>
                    <a:pt x="7910172" y="5988817"/>
                  </a:lnTo>
                  <a:cubicBezTo>
                    <a:pt x="7256881" y="5868994"/>
                    <a:pt x="6531625" y="5722599"/>
                    <a:pt x="5813715" y="5552272"/>
                  </a:cubicBezTo>
                  <a:cubicBezTo>
                    <a:pt x="4507826" y="5238697"/>
                    <a:pt x="3478520" y="4909285"/>
                    <a:pt x="2757305" y="4570370"/>
                  </a:cubicBezTo>
                  <a:cubicBezTo>
                    <a:pt x="1829529" y="4136433"/>
                    <a:pt x="1398901" y="3677156"/>
                    <a:pt x="1479425" y="3211544"/>
                  </a:cubicBezTo>
                  <a:cubicBezTo>
                    <a:pt x="1545945" y="2837788"/>
                    <a:pt x="1773512" y="2571724"/>
                    <a:pt x="2183134" y="2394349"/>
                  </a:cubicBezTo>
                  <a:cubicBezTo>
                    <a:pt x="2529737" y="2242312"/>
                    <a:pt x="2949863" y="2178964"/>
                    <a:pt x="3355983" y="2121950"/>
                  </a:cubicBezTo>
                  <a:cubicBezTo>
                    <a:pt x="3709589" y="2068104"/>
                    <a:pt x="4042188" y="2020592"/>
                    <a:pt x="4269755" y="1916067"/>
                  </a:cubicBezTo>
                  <a:cubicBezTo>
                    <a:pt x="4416799" y="1846384"/>
                    <a:pt x="4609356" y="1716520"/>
                    <a:pt x="4560342" y="1396610"/>
                  </a:cubicBezTo>
                  <a:cubicBezTo>
                    <a:pt x="4521830" y="1133713"/>
                    <a:pt x="3986171" y="873984"/>
                    <a:pt x="3009380" y="642762"/>
                  </a:cubicBezTo>
                  <a:cubicBezTo>
                    <a:pt x="2258781" y="463602"/>
                    <a:pt x="1245927" y="300260"/>
                    <a:pt x="0" y="153235"/>
                  </a:cubicBezTo>
                  <a:close/>
                </a:path>
              </a:pathLst>
            </a:custGeom>
            <a:solidFill>
              <a:srgbClr val="FFDB01"/>
            </a:solidFill>
            <a:ln>
              <a:noFill/>
            </a:ln>
          </p:spPr>
          <p:txBody>
            <a:bodyPr vert="horz" wrap="square" lIns="91440" tIns="45720" rIns="91440" bIns="45720" numCol="1" anchor="t" anchorCtr="0" compatLnSpc="1">
              <a:prstTxWarp prst="textNoShape">
                <a:avLst/>
              </a:prstTxWarp>
            </a:bodyPr>
            <a:lstStyle/>
            <a:p>
              <a:endParaRPr lang="en-US"/>
            </a:p>
          </p:txBody>
        </p:sp>
        <p:sp>
          <p:nvSpPr>
            <p:cNvPr id="8" name="Freeform 9">
              <a:extLst>
                <a:ext uri="{FF2B5EF4-FFF2-40B4-BE49-F238E27FC236}">
                  <a16:creationId xmlns:a16="http://schemas.microsoft.com/office/drawing/2014/main" id="{3CAC48BC-E4C6-4846-9BA5-14D651A8A554}"/>
                </a:ext>
              </a:extLst>
            </p:cNvPr>
            <p:cNvSpPr>
              <a:spLocks/>
            </p:cNvSpPr>
            <p:nvPr/>
          </p:nvSpPr>
          <p:spPr bwMode="auto">
            <a:xfrm>
              <a:off x="0" y="918280"/>
              <a:ext cx="8513236" cy="5939720"/>
            </a:xfrm>
            <a:custGeom>
              <a:avLst/>
              <a:gdLst/>
              <a:ahLst/>
              <a:cxnLst/>
              <a:rect l="l" t="t" r="r" b="b"/>
              <a:pathLst>
                <a:path w="8513236" h="5939720">
                  <a:moveTo>
                    <a:pt x="0" y="0"/>
                  </a:moveTo>
                  <a:cubicBezTo>
                    <a:pt x="1267237" y="148192"/>
                    <a:pt x="2295572" y="315238"/>
                    <a:pt x="3057919" y="495651"/>
                  </a:cubicBezTo>
                  <a:cubicBezTo>
                    <a:pt x="3555058" y="612834"/>
                    <a:pt x="3943667" y="739519"/>
                    <a:pt x="4216743" y="869370"/>
                  </a:cubicBezTo>
                  <a:cubicBezTo>
                    <a:pt x="4521328" y="1015057"/>
                    <a:pt x="4689375" y="1173412"/>
                    <a:pt x="4713882" y="1334935"/>
                  </a:cubicBezTo>
                  <a:cubicBezTo>
                    <a:pt x="4804908" y="1965190"/>
                    <a:pt x="4118716" y="2066537"/>
                    <a:pt x="3387011" y="2174219"/>
                  </a:cubicBezTo>
                  <a:cubicBezTo>
                    <a:pt x="2588788" y="2291402"/>
                    <a:pt x="1766058" y="2411752"/>
                    <a:pt x="1633021" y="3175025"/>
                  </a:cubicBezTo>
                  <a:cubicBezTo>
                    <a:pt x="1559500" y="3599417"/>
                    <a:pt x="1969115" y="4023810"/>
                    <a:pt x="2844359" y="4435534"/>
                  </a:cubicBezTo>
                  <a:cubicBezTo>
                    <a:pt x="3555058" y="4771248"/>
                    <a:pt x="4570342" y="5097460"/>
                    <a:pt x="5865704" y="5404669"/>
                  </a:cubicBezTo>
                  <a:cubicBezTo>
                    <a:pt x="6793025" y="5624727"/>
                    <a:pt x="7733382" y="5804910"/>
                    <a:pt x="8513236" y="5939720"/>
                  </a:cubicBezTo>
                  <a:lnTo>
                    <a:pt x="8179609" y="5939720"/>
                  </a:lnTo>
                  <a:cubicBezTo>
                    <a:pt x="7465516" y="5812559"/>
                    <a:pt x="6646676" y="5651037"/>
                    <a:pt x="5837696" y="5458510"/>
                  </a:cubicBezTo>
                  <a:cubicBezTo>
                    <a:pt x="4538833" y="5148133"/>
                    <a:pt x="3513046" y="4818754"/>
                    <a:pt x="2798847" y="4483041"/>
                  </a:cubicBezTo>
                  <a:cubicBezTo>
                    <a:pt x="1892093" y="4058648"/>
                    <a:pt x="1471976" y="3615253"/>
                    <a:pt x="1548997" y="3168691"/>
                  </a:cubicBezTo>
                  <a:cubicBezTo>
                    <a:pt x="1689036" y="2364245"/>
                    <a:pt x="2581786" y="2234394"/>
                    <a:pt x="3369506" y="2117211"/>
                  </a:cubicBezTo>
                  <a:cubicBezTo>
                    <a:pt x="4090708" y="2012696"/>
                    <a:pt x="4713882" y="1920850"/>
                    <a:pt x="4629859" y="1341269"/>
                  </a:cubicBezTo>
                  <a:cubicBezTo>
                    <a:pt x="4559122" y="844575"/>
                    <a:pt x="2958673" y="403585"/>
                    <a:pt x="0" y="57926"/>
                  </a:cubicBezTo>
                  <a:close/>
                </a:path>
              </a:pathLst>
            </a:custGeom>
            <a:solidFill>
              <a:schemeClr val="tx1">
                <a:lumMod val="85000"/>
                <a:lumOff val="15000"/>
              </a:schemeClr>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9" name="Oval 8">
            <a:extLst>
              <a:ext uri="{FF2B5EF4-FFF2-40B4-BE49-F238E27FC236}">
                <a16:creationId xmlns:a16="http://schemas.microsoft.com/office/drawing/2014/main" id="{0CC8AC5E-33EC-4B59-9D4D-B25E05FFC919}"/>
              </a:ext>
            </a:extLst>
          </p:cNvPr>
          <p:cNvSpPr/>
          <p:nvPr/>
        </p:nvSpPr>
        <p:spPr>
          <a:xfrm>
            <a:off x="2930817" y="4691054"/>
            <a:ext cx="1383190" cy="486324"/>
          </a:xfrm>
          <a:prstGeom prst="ellipse">
            <a:avLst/>
          </a:prstGeom>
          <a:gradFill flip="none" rotWithShape="1">
            <a:gsLst>
              <a:gs pos="0">
                <a:schemeClr val="tx1">
                  <a:lumMod val="0"/>
                </a:schemeClr>
              </a:gs>
              <a:gs pos="100000">
                <a:schemeClr val="bg1">
                  <a:alpha val="0"/>
                  <a:lumMod val="0"/>
                  <a:lumOff val="10000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Oval 9">
            <a:extLst>
              <a:ext uri="{FF2B5EF4-FFF2-40B4-BE49-F238E27FC236}">
                <a16:creationId xmlns:a16="http://schemas.microsoft.com/office/drawing/2014/main" id="{B76F5FFD-71FC-43A4-B9A9-D401071F4152}"/>
              </a:ext>
            </a:extLst>
          </p:cNvPr>
          <p:cNvSpPr/>
          <p:nvPr/>
        </p:nvSpPr>
        <p:spPr>
          <a:xfrm>
            <a:off x="2617029" y="3459293"/>
            <a:ext cx="1223075" cy="1223075"/>
          </a:xfrm>
          <a:prstGeom prst="ellipse">
            <a:avLst/>
          </a:prstGeom>
          <a:solidFill>
            <a:srgbClr val="00B050"/>
          </a:solidFill>
          <a:ln w="12700" cap="flat" cmpd="sng" algn="ctr">
            <a:solidFill>
              <a:srgbClr val="002060"/>
            </a:solidFill>
            <a:prstDash val="solid"/>
          </a:ln>
          <a:effectLst/>
        </p:spPr>
        <p:txBody>
          <a:bodyPr rtlCol="0" anchor="ctr"/>
          <a:lstStyle/>
          <a:p>
            <a:pPr algn="ctr"/>
            <a:endParaRPr lang="en-US" sz="1200" kern="0">
              <a:solidFill>
                <a:sysClr val="window" lastClr="FFFFFF"/>
              </a:solidFill>
              <a:latin typeface="Calibri"/>
            </a:endParaRPr>
          </a:p>
        </p:txBody>
      </p:sp>
      <p:sp>
        <p:nvSpPr>
          <p:cNvPr id="11" name="Oval 10">
            <a:extLst>
              <a:ext uri="{FF2B5EF4-FFF2-40B4-BE49-F238E27FC236}">
                <a16:creationId xmlns:a16="http://schemas.microsoft.com/office/drawing/2014/main" id="{1AA86EAE-0D15-49A2-9FA4-1F53909BF402}"/>
              </a:ext>
            </a:extLst>
          </p:cNvPr>
          <p:cNvSpPr/>
          <p:nvPr/>
        </p:nvSpPr>
        <p:spPr>
          <a:xfrm>
            <a:off x="2769700" y="3497356"/>
            <a:ext cx="963173" cy="846887"/>
          </a:xfrm>
          <a:prstGeom prst="ellipse">
            <a:avLst/>
          </a:prstGeom>
          <a:gradFill>
            <a:gsLst>
              <a:gs pos="0">
                <a:sysClr val="window" lastClr="FFFFFF">
                  <a:lumMod val="100000"/>
                  <a:alpha val="80000"/>
                </a:sysClr>
              </a:gs>
              <a:gs pos="100000">
                <a:sysClr val="window" lastClr="FFFFFF">
                  <a:alpha val="0"/>
                </a:sysClr>
              </a:gs>
            </a:gsLst>
            <a:lin ang="5400000" scaled="1"/>
          </a:gradFill>
          <a:ln w="12700" cap="flat" cmpd="sng" algn="ctr">
            <a:noFill/>
            <a:prstDash val="solid"/>
          </a:ln>
          <a:effectLst/>
        </p:spPr>
        <p:txBody>
          <a:bodyPr rtlCol="0" anchor="ctr"/>
          <a:lstStyle/>
          <a:p>
            <a:pPr algn="ctr">
              <a:defRPr/>
            </a:pPr>
            <a:endParaRPr lang="en-US" sz="1200" kern="0">
              <a:solidFill>
                <a:sysClr val="window" lastClr="FFFFFF"/>
              </a:solidFill>
              <a:latin typeface="Calibri"/>
            </a:endParaRPr>
          </a:p>
        </p:txBody>
      </p:sp>
      <p:sp>
        <p:nvSpPr>
          <p:cNvPr id="12" name="TextBox 11">
            <a:extLst>
              <a:ext uri="{FF2B5EF4-FFF2-40B4-BE49-F238E27FC236}">
                <a16:creationId xmlns:a16="http://schemas.microsoft.com/office/drawing/2014/main" id="{2A91BC25-BCA4-4564-942B-0D72243DF87A}"/>
              </a:ext>
            </a:extLst>
          </p:cNvPr>
          <p:cNvSpPr txBox="1"/>
          <p:nvPr/>
        </p:nvSpPr>
        <p:spPr>
          <a:xfrm>
            <a:off x="2850189" y="3880192"/>
            <a:ext cx="703572" cy="338554"/>
          </a:xfrm>
          <a:prstGeom prst="rect">
            <a:avLst/>
          </a:prstGeom>
          <a:noFill/>
        </p:spPr>
        <p:txBody>
          <a:bodyPr wrap="square" rtlCol="0">
            <a:spAutoFit/>
          </a:bodyPr>
          <a:lstStyle/>
          <a:p>
            <a:pPr algn="ctr"/>
            <a:r>
              <a:rPr lang="en-US" sz="1600" b="1" dirty="0">
                <a:solidFill>
                  <a:schemeClr val="bg1"/>
                </a:solidFill>
                <a:effectLst>
                  <a:outerShdw blurRad="50800" dist="38100" dir="5400000" algn="t" rotWithShape="0">
                    <a:prstClr val="black">
                      <a:alpha val="40000"/>
                    </a:prstClr>
                  </a:outerShdw>
                </a:effectLst>
              </a:rPr>
              <a:t>2011</a:t>
            </a:r>
          </a:p>
        </p:txBody>
      </p:sp>
      <p:sp>
        <p:nvSpPr>
          <p:cNvPr id="13" name="TextBox 12">
            <a:extLst>
              <a:ext uri="{FF2B5EF4-FFF2-40B4-BE49-F238E27FC236}">
                <a16:creationId xmlns:a16="http://schemas.microsoft.com/office/drawing/2014/main" id="{2F0B6349-24CD-470B-A79D-F556368B2845}"/>
              </a:ext>
            </a:extLst>
          </p:cNvPr>
          <p:cNvSpPr txBox="1"/>
          <p:nvPr/>
        </p:nvSpPr>
        <p:spPr>
          <a:xfrm>
            <a:off x="6292090" y="2506627"/>
            <a:ext cx="2356901" cy="461665"/>
          </a:xfrm>
          <a:prstGeom prst="rect">
            <a:avLst/>
          </a:prstGeom>
          <a:noFill/>
        </p:spPr>
        <p:txBody>
          <a:bodyPr wrap="squar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r>
              <a:rPr lang="en-US" sz="1200" dirty="0"/>
              <a:t>Worked with Adobe Ltd. as a Software engineer</a:t>
            </a:r>
          </a:p>
        </p:txBody>
      </p:sp>
      <p:grpSp>
        <p:nvGrpSpPr>
          <p:cNvPr id="14" name="Group 13">
            <a:extLst>
              <a:ext uri="{FF2B5EF4-FFF2-40B4-BE49-F238E27FC236}">
                <a16:creationId xmlns:a16="http://schemas.microsoft.com/office/drawing/2014/main" id="{C666A5F7-5F2C-4740-8BAA-9C641A06462D}"/>
              </a:ext>
            </a:extLst>
          </p:cNvPr>
          <p:cNvGrpSpPr/>
          <p:nvPr/>
        </p:nvGrpSpPr>
        <p:grpSpPr>
          <a:xfrm>
            <a:off x="5187961" y="2323621"/>
            <a:ext cx="1034138" cy="1074732"/>
            <a:chOff x="6453494" y="2317132"/>
            <a:chExt cx="1969724" cy="2047043"/>
          </a:xfrm>
        </p:grpSpPr>
        <p:sp>
          <p:nvSpPr>
            <p:cNvPr id="15" name="Oval 14">
              <a:extLst>
                <a:ext uri="{FF2B5EF4-FFF2-40B4-BE49-F238E27FC236}">
                  <a16:creationId xmlns:a16="http://schemas.microsoft.com/office/drawing/2014/main" id="{DC40AE0F-4DE1-477D-9A0F-195500EA3B16}"/>
                </a:ext>
              </a:extLst>
            </p:cNvPr>
            <p:cNvSpPr/>
            <p:nvPr/>
          </p:nvSpPr>
          <p:spPr>
            <a:xfrm>
              <a:off x="6453494" y="3671628"/>
              <a:ext cx="1969724" cy="692547"/>
            </a:xfrm>
            <a:prstGeom prst="ellipse">
              <a:avLst/>
            </a:prstGeom>
            <a:gradFill flip="none" rotWithShape="1">
              <a:gsLst>
                <a:gs pos="0">
                  <a:schemeClr val="tx1">
                    <a:lumMod val="0"/>
                  </a:schemeClr>
                </a:gs>
                <a:gs pos="100000">
                  <a:schemeClr val="bg1">
                    <a:alpha val="0"/>
                    <a:lumMod val="0"/>
                    <a:lumOff val="10000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6" name="Oval 15">
              <a:extLst>
                <a:ext uri="{FF2B5EF4-FFF2-40B4-BE49-F238E27FC236}">
                  <a16:creationId xmlns:a16="http://schemas.microsoft.com/office/drawing/2014/main" id="{5D99BDA4-E4C1-4484-953E-360A523E7E4A}"/>
                </a:ext>
              </a:extLst>
            </p:cNvPr>
            <p:cNvSpPr/>
            <p:nvPr/>
          </p:nvSpPr>
          <p:spPr>
            <a:xfrm>
              <a:off x="6581145" y="2317132"/>
              <a:ext cx="1741713" cy="1741714"/>
            </a:xfrm>
            <a:prstGeom prst="ellipse">
              <a:avLst/>
            </a:prstGeom>
            <a:gradFill>
              <a:gsLst>
                <a:gs pos="35000">
                  <a:srgbClr val="00297A"/>
                </a:gs>
                <a:gs pos="70000">
                  <a:srgbClr val="0070C0"/>
                </a:gs>
                <a:gs pos="100000">
                  <a:srgbClr val="00B0F0"/>
                </a:gs>
              </a:gsLst>
              <a:lin ang="5400000" scaled="1"/>
            </a:gradFill>
            <a:ln w="12700" cap="flat" cmpd="sng" algn="ctr">
              <a:solidFill>
                <a:srgbClr val="002060"/>
              </a:solidFill>
              <a:prstDash val="solid"/>
            </a:ln>
            <a:effectLst/>
          </p:spPr>
          <p:txBody>
            <a:bodyPr rtlCol="0" anchor="ctr"/>
            <a:lstStyle/>
            <a:p>
              <a:pPr algn="ctr"/>
              <a:endParaRPr lang="en-US" sz="1200" kern="0">
                <a:solidFill>
                  <a:sysClr val="window" lastClr="FFFFFF"/>
                </a:solidFill>
                <a:latin typeface="Calibri"/>
              </a:endParaRPr>
            </a:p>
          </p:txBody>
        </p:sp>
        <p:sp>
          <p:nvSpPr>
            <p:cNvPr id="17" name="Oval 16">
              <a:extLst>
                <a:ext uri="{FF2B5EF4-FFF2-40B4-BE49-F238E27FC236}">
                  <a16:creationId xmlns:a16="http://schemas.microsoft.com/office/drawing/2014/main" id="{6F89CEF7-0B6F-4C96-AA60-7B1264DE180C}"/>
                </a:ext>
              </a:extLst>
            </p:cNvPr>
            <p:cNvSpPr/>
            <p:nvPr/>
          </p:nvSpPr>
          <p:spPr>
            <a:xfrm>
              <a:off x="6766204" y="2374552"/>
              <a:ext cx="1371601" cy="1206005"/>
            </a:xfrm>
            <a:prstGeom prst="ellipse">
              <a:avLst/>
            </a:prstGeom>
            <a:gradFill>
              <a:gsLst>
                <a:gs pos="0">
                  <a:sysClr val="window" lastClr="FFFFFF">
                    <a:lumMod val="100000"/>
                    <a:alpha val="80000"/>
                  </a:sysClr>
                </a:gs>
                <a:gs pos="100000">
                  <a:sysClr val="window" lastClr="FFFFFF">
                    <a:alpha val="0"/>
                  </a:sysClr>
                </a:gs>
              </a:gsLst>
              <a:lin ang="5400000" scaled="1"/>
            </a:gradFill>
            <a:ln w="12700" cap="flat" cmpd="sng" algn="ctr">
              <a:noFill/>
              <a:prstDash val="solid"/>
            </a:ln>
            <a:effectLst/>
          </p:spPr>
          <p:txBody>
            <a:bodyPr rtlCol="0" anchor="ctr"/>
            <a:lstStyle/>
            <a:p>
              <a:pPr algn="ctr">
                <a:defRPr/>
              </a:pPr>
              <a:endParaRPr lang="en-US" sz="1200" kern="0">
                <a:solidFill>
                  <a:sysClr val="window" lastClr="FFFFFF"/>
                </a:solidFill>
                <a:latin typeface="Calibri"/>
              </a:endParaRPr>
            </a:p>
          </p:txBody>
        </p:sp>
        <p:sp>
          <p:nvSpPr>
            <p:cNvPr id="18" name="TextBox 17">
              <a:extLst>
                <a:ext uri="{FF2B5EF4-FFF2-40B4-BE49-F238E27FC236}">
                  <a16:creationId xmlns:a16="http://schemas.microsoft.com/office/drawing/2014/main" id="{7042729F-5AD9-4AAA-9F90-EEC4561A8631}"/>
                </a:ext>
              </a:extLst>
            </p:cNvPr>
            <p:cNvSpPr txBox="1"/>
            <p:nvPr/>
          </p:nvSpPr>
          <p:spPr>
            <a:xfrm>
              <a:off x="6861801" y="2867645"/>
              <a:ext cx="1180402" cy="848267"/>
            </a:xfrm>
            <a:prstGeom prst="rect">
              <a:avLst/>
            </a:prstGeom>
            <a:noFill/>
          </p:spPr>
          <p:txBody>
            <a:bodyPr wrap="none" rtlCol="0">
              <a:spAutoFit/>
            </a:bodyPr>
            <a:lstStyle/>
            <a:p>
              <a:pPr algn="ctr"/>
              <a:r>
                <a:rPr lang="en-US" sz="1400" b="1" dirty="0">
                  <a:solidFill>
                    <a:schemeClr val="bg1"/>
                  </a:solidFill>
                  <a:effectLst>
                    <a:outerShdw blurRad="50800" dist="38100" dir="5400000" algn="t" rotWithShape="0">
                      <a:prstClr val="black">
                        <a:alpha val="40000"/>
                      </a:prstClr>
                    </a:outerShdw>
                  </a:effectLst>
                </a:rPr>
                <a:t>2006 </a:t>
              </a:r>
            </a:p>
            <a:p>
              <a:pPr algn="ctr"/>
              <a:r>
                <a:rPr lang="en-US" sz="1400" b="1" dirty="0">
                  <a:solidFill>
                    <a:schemeClr val="bg1"/>
                  </a:solidFill>
                  <a:effectLst>
                    <a:outerShdw blurRad="50800" dist="38100" dir="5400000" algn="t" rotWithShape="0">
                      <a:prstClr val="black">
                        <a:alpha val="40000"/>
                      </a:prstClr>
                    </a:outerShdw>
                  </a:effectLst>
                </a:rPr>
                <a:t>– 2010</a:t>
              </a:r>
            </a:p>
          </p:txBody>
        </p:sp>
      </p:grpSp>
      <p:sp>
        <p:nvSpPr>
          <p:cNvPr id="19" name="Oval 18">
            <a:extLst>
              <a:ext uri="{FF2B5EF4-FFF2-40B4-BE49-F238E27FC236}">
                <a16:creationId xmlns:a16="http://schemas.microsoft.com/office/drawing/2014/main" id="{B8E90318-334B-419D-9346-F57678D5B955}"/>
              </a:ext>
            </a:extLst>
          </p:cNvPr>
          <p:cNvSpPr/>
          <p:nvPr/>
        </p:nvSpPr>
        <p:spPr>
          <a:xfrm>
            <a:off x="2312076" y="1835454"/>
            <a:ext cx="833290" cy="292981"/>
          </a:xfrm>
          <a:prstGeom prst="ellipse">
            <a:avLst/>
          </a:prstGeom>
          <a:gradFill flip="none" rotWithShape="1">
            <a:gsLst>
              <a:gs pos="0">
                <a:schemeClr val="tx1">
                  <a:lumMod val="0"/>
                </a:schemeClr>
              </a:gs>
              <a:gs pos="100000">
                <a:schemeClr val="bg1">
                  <a:alpha val="0"/>
                  <a:lumMod val="0"/>
                  <a:lumOff val="10000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Oval 19">
            <a:extLst>
              <a:ext uri="{FF2B5EF4-FFF2-40B4-BE49-F238E27FC236}">
                <a16:creationId xmlns:a16="http://schemas.microsoft.com/office/drawing/2014/main" id="{1CF17DD4-BF1E-4E08-85E1-9AACF7D98EE2}"/>
              </a:ext>
            </a:extLst>
          </p:cNvPr>
          <p:cNvSpPr/>
          <p:nvPr/>
        </p:nvSpPr>
        <p:spPr>
          <a:xfrm>
            <a:off x="2375521" y="1162249"/>
            <a:ext cx="736830" cy="736831"/>
          </a:xfrm>
          <a:prstGeom prst="ellipse">
            <a:avLst/>
          </a:prstGeom>
          <a:solidFill>
            <a:srgbClr val="FF0000"/>
          </a:solidFill>
          <a:ln w="12700" cap="flat" cmpd="sng" algn="ctr">
            <a:solidFill>
              <a:srgbClr val="002060"/>
            </a:solidFill>
            <a:prstDash val="solid"/>
          </a:ln>
          <a:effectLst/>
        </p:spPr>
        <p:txBody>
          <a:bodyPr rtlCol="0" anchor="ctr"/>
          <a:lstStyle/>
          <a:p>
            <a:pPr algn="ctr"/>
            <a:endParaRPr lang="en-US" sz="1200" kern="0">
              <a:latin typeface="Calibri"/>
            </a:endParaRPr>
          </a:p>
        </p:txBody>
      </p:sp>
      <p:sp>
        <p:nvSpPr>
          <p:cNvPr id="21" name="Oval 20">
            <a:extLst>
              <a:ext uri="{FF2B5EF4-FFF2-40B4-BE49-F238E27FC236}">
                <a16:creationId xmlns:a16="http://schemas.microsoft.com/office/drawing/2014/main" id="{4AEA2C9C-98A5-467A-8809-6E6A167EED24}"/>
              </a:ext>
            </a:extLst>
          </p:cNvPr>
          <p:cNvSpPr/>
          <p:nvPr/>
        </p:nvSpPr>
        <p:spPr>
          <a:xfrm>
            <a:off x="2467498" y="1190789"/>
            <a:ext cx="580255" cy="510200"/>
          </a:xfrm>
          <a:prstGeom prst="ellipse">
            <a:avLst/>
          </a:prstGeom>
          <a:gradFill>
            <a:gsLst>
              <a:gs pos="0">
                <a:sysClr val="window" lastClr="FFFFFF">
                  <a:lumMod val="100000"/>
                  <a:alpha val="80000"/>
                </a:sysClr>
              </a:gs>
              <a:gs pos="100000">
                <a:sysClr val="window" lastClr="FFFFFF">
                  <a:alpha val="0"/>
                </a:sysClr>
              </a:gs>
            </a:gsLst>
            <a:lin ang="5400000" scaled="1"/>
          </a:gradFill>
          <a:ln w="12700" cap="flat" cmpd="sng" algn="ctr">
            <a:noFill/>
            <a:prstDash val="solid"/>
          </a:ln>
          <a:effectLst/>
        </p:spPr>
        <p:txBody>
          <a:bodyPr rtlCol="0" anchor="ctr"/>
          <a:lstStyle/>
          <a:p>
            <a:pPr algn="ctr">
              <a:defRPr/>
            </a:pPr>
            <a:endParaRPr lang="en-US" sz="1200" kern="0">
              <a:solidFill>
                <a:sysClr val="window" lastClr="FFFFFF"/>
              </a:solidFill>
              <a:latin typeface="Calibri"/>
            </a:endParaRPr>
          </a:p>
        </p:txBody>
      </p:sp>
      <p:sp>
        <p:nvSpPr>
          <p:cNvPr id="22" name="TextBox 21">
            <a:extLst>
              <a:ext uri="{FF2B5EF4-FFF2-40B4-BE49-F238E27FC236}">
                <a16:creationId xmlns:a16="http://schemas.microsoft.com/office/drawing/2014/main" id="{FCD1E9AE-EB16-4021-982A-DE67B02A8560}"/>
              </a:ext>
            </a:extLst>
          </p:cNvPr>
          <p:cNvSpPr txBox="1"/>
          <p:nvPr/>
        </p:nvSpPr>
        <p:spPr>
          <a:xfrm>
            <a:off x="2416941" y="1372362"/>
            <a:ext cx="675944" cy="338554"/>
          </a:xfrm>
          <a:prstGeom prst="rect">
            <a:avLst/>
          </a:prstGeom>
          <a:noFill/>
        </p:spPr>
        <p:txBody>
          <a:bodyPr wrap="square" rtlCol="0">
            <a:spAutoFit/>
          </a:bodyPr>
          <a:lstStyle/>
          <a:p>
            <a:pPr algn="ctr"/>
            <a:r>
              <a:rPr lang="en-US" sz="1600" b="1" dirty="0">
                <a:solidFill>
                  <a:schemeClr val="bg1"/>
                </a:solidFill>
                <a:effectLst>
                  <a:outerShdw blurRad="50800" dist="38100" dir="5400000" algn="t" rotWithShape="0">
                    <a:prstClr val="black">
                      <a:alpha val="40000"/>
                    </a:prstClr>
                  </a:outerShdw>
                </a:effectLst>
              </a:rPr>
              <a:t>2001</a:t>
            </a:r>
          </a:p>
        </p:txBody>
      </p:sp>
      <p:sp>
        <p:nvSpPr>
          <p:cNvPr id="23" name="TextBox 22">
            <a:extLst>
              <a:ext uri="{FF2B5EF4-FFF2-40B4-BE49-F238E27FC236}">
                <a16:creationId xmlns:a16="http://schemas.microsoft.com/office/drawing/2014/main" id="{DED3F83C-B4A8-4186-B12D-219D99406EFA}"/>
              </a:ext>
            </a:extLst>
          </p:cNvPr>
          <p:cNvSpPr txBox="1"/>
          <p:nvPr/>
        </p:nvSpPr>
        <p:spPr>
          <a:xfrm>
            <a:off x="150953" y="1201308"/>
            <a:ext cx="2099598" cy="646331"/>
          </a:xfrm>
          <a:prstGeom prst="rect">
            <a:avLst/>
          </a:prstGeom>
          <a:noFill/>
        </p:spPr>
        <p:txBody>
          <a:bodyPr wrap="squar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r>
              <a:rPr lang="en-US" sz="1200" dirty="0"/>
              <a:t>PhD in analytical modelling and numerical simulations</a:t>
            </a:r>
          </a:p>
        </p:txBody>
      </p:sp>
      <p:sp>
        <p:nvSpPr>
          <p:cNvPr id="24" name="TextBox 23">
            <a:extLst>
              <a:ext uri="{FF2B5EF4-FFF2-40B4-BE49-F238E27FC236}">
                <a16:creationId xmlns:a16="http://schemas.microsoft.com/office/drawing/2014/main" id="{D390092B-EE24-4611-8C2B-63D2C168C24E}"/>
              </a:ext>
            </a:extLst>
          </p:cNvPr>
          <p:cNvSpPr txBox="1"/>
          <p:nvPr/>
        </p:nvSpPr>
        <p:spPr>
          <a:xfrm>
            <a:off x="5345614" y="1498557"/>
            <a:ext cx="2614238" cy="830997"/>
          </a:xfrm>
          <a:prstGeom prst="rect">
            <a:avLst/>
          </a:prstGeom>
          <a:noFill/>
        </p:spPr>
        <p:txBody>
          <a:bodyPr wrap="squar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pPr marL="285750" indent="-285750">
              <a:buFont typeface="Arial" panose="020B0604020202020204" pitchFamily="34" charset="0"/>
              <a:buChar char="•"/>
            </a:pPr>
            <a:r>
              <a:rPr lang="en-US" sz="1200" dirty="0"/>
              <a:t>Worked In few start ups pertaining Technology and Software industry</a:t>
            </a:r>
          </a:p>
          <a:p>
            <a:pPr marL="285750" indent="-285750">
              <a:buFont typeface="Arial" panose="020B0604020202020204" pitchFamily="34" charset="0"/>
              <a:buChar char="•"/>
            </a:pPr>
            <a:endParaRPr lang="en-US" sz="1200" dirty="0"/>
          </a:p>
        </p:txBody>
      </p:sp>
      <p:grpSp>
        <p:nvGrpSpPr>
          <p:cNvPr id="25" name="Group 24">
            <a:extLst>
              <a:ext uri="{FF2B5EF4-FFF2-40B4-BE49-F238E27FC236}">
                <a16:creationId xmlns:a16="http://schemas.microsoft.com/office/drawing/2014/main" id="{3654B5ED-C09A-4CD8-B942-4413196BEE7A}"/>
              </a:ext>
            </a:extLst>
          </p:cNvPr>
          <p:cNvGrpSpPr/>
          <p:nvPr/>
        </p:nvGrpSpPr>
        <p:grpSpPr>
          <a:xfrm>
            <a:off x="4432976" y="1324517"/>
            <a:ext cx="1034138" cy="1074732"/>
            <a:chOff x="6453494" y="2317132"/>
            <a:chExt cx="1969724" cy="2047043"/>
          </a:xfrm>
        </p:grpSpPr>
        <p:sp>
          <p:nvSpPr>
            <p:cNvPr id="26" name="Oval 25">
              <a:extLst>
                <a:ext uri="{FF2B5EF4-FFF2-40B4-BE49-F238E27FC236}">
                  <a16:creationId xmlns:a16="http://schemas.microsoft.com/office/drawing/2014/main" id="{65A6E485-63AF-47E0-ADCC-4E4843EF9100}"/>
                </a:ext>
              </a:extLst>
            </p:cNvPr>
            <p:cNvSpPr/>
            <p:nvPr/>
          </p:nvSpPr>
          <p:spPr>
            <a:xfrm>
              <a:off x="6453494" y="3671628"/>
              <a:ext cx="1969724" cy="692547"/>
            </a:xfrm>
            <a:prstGeom prst="ellipse">
              <a:avLst/>
            </a:prstGeom>
            <a:gradFill flip="none" rotWithShape="1">
              <a:gsLst>
                <a:gs pos="0">
                  <a:schemeClr val="tx1">
                    <a:lumMod val="0"/>
                  </a:schemeClr>
                </a:gs>
                <a:gs pos="100000">
                  <a:schemeClr val="bg1">
                    <a:alpha val="0"/>
                    <a:lumMod val="0"/>
                    <a:lumOff val="10000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7" name="Oval 26">
              <a:extLst>
                <a:ext uri="{FF2B5EF4-FFF2-40B4-BE49-F238E27FC236}">
                  <a16:creationId xmlns:a16="http://schemas.microsoft.com/office/drawing/2014/main" id="{9B3F98AA-512E-4864-BA6B-44598919E389}"/>
                </a:ext>
              </a:extLst>
            </p:cNvPr>
            <p:cNvSpPr/>
            <p:nvPr/>
          </p:nvSpPr>
          <p:spPr>
            <a:xfrm>
              <a:off x="6581145" y="2317132"/>
              <a:ext cx="1741713" cy="1741714"/>
            </a:xfrm>
            <a:prstGeom prst="ellipse">
              <a:avLst/>
            </a:prstGeom>
            <a:gradFill>
              <a:gsLst>
                <a:gs pos="35000">
                  <a:srgbClr val="00297A"/>
                </a:gs>
                <a:gs pos="70000">
                  <a:srgbClr val="0070C0"/>
                </a:gs>
                <a:gs pos="100000">
                  <a:srgbClr val="00B0F0"/>
                </a:gs>
              </a:gsLst>
              <a:lin ang="5400000" scaled="1"/>
            </a:gradFill>
            <a:ln w="12700" cap="flat" cmpd="sng" algn="ctr">
              <a:solidFill>
                <a:srgbClr val="002060"/>
              </a:solidFill>
              <a:prstDash val="solid"/>
            </a:ln>
            <a:effectLst/>
          </p:spPr>
          <p:txBody>
            <a:bodyPr rtlCol="0" anchor="ctr"/>
            <a:lstStyle/>
            <a:p>
              <a:pPr algn="ctr"/>
              <a:endParaRPr lang="en-US" sz="1200" kern="0">
                <a:solidFill>
                  <a:sysClr val="window" lastClr="FFFFFF"/>
                </a:solidFill>
                <a:latin typeface="Calibri"/>
              </a:endParaRPr>
            </a:p>
          </p:txBody>
        </p:sp>
        <p:sp>
          <p:nvSpPr>
            <p:cNvPr id="28" name="Oval 27">
              <a:extLst>
                <a:ext uri="{FF2B5EF4-FFF2-40B4-BE49-F238E27FC236}">
                  <a16:creationId xmlns:a16="http://schemas.microsoft.com/office/drawing/2014/main" id="{C4BDC8FB-710D-4FD8-B731-053E461FBFEC}"/>
                </a:ext>
              </a:extLst>
            </p:cNvPr>
            <p:cNvSpPr/>
            <p:nvPr/>
          </p:nvSpPr>
          <p:spPr>
            <a:xfrm>
              <a:off x="6766204" y="2374552"/>
              <a:ext cx="1371601" cy="1206005"/>
            </a:xfrm>
            <a:prstGeom prst="ellipse">
              <a:avLst/>
            </a:prstGeom>
            <a:gradFill>
              <a:gsLst>
                <a:gs pos="0">
                  <a:sysClr val="window" lastClr="FFFFFF">
                    <a:lumMod val="100000"/>
                    <a:alpha val="80000"/>
                  </a:sysClr>
                </a:gs>
                <a:gs pos="100000">
                  <a:sysClr val="window" lastClr="FFFFFF">
                    <a:alpha val="0"/>
                  </a:sysClr>
                </a:gs>
              </a:gsLst>
              <a:lin ang="5400000" scaled="1"/>
            </a:gradFill>
            <a:ln w="12700" cap="flat" cmpd="sng" algn="ctr">
              <a:noFill/>
              <a:prstDash val="solid"/>
            </a:ln>
            <a:effectLst/>
          </p:spPr>
          <p:txBody>
            <a:bodyPr rtlCol="0" anchor="ctr"/>
            <a:lstStyle/>
            <a:p>
              <a:pPr algn="ctr">
                <a:defRPr/>
              </a:pPr>
              <a:endParaRPr lang="en-US" sz="1200" kern="0">
                <a:solidFill>
                  <a:sysClr val="window" lastClr="FFFFFF"/>
                </a:solidFill>
                <a:latin typeface="Calibri"/>
              </a:endParaRPr>
            </a:p>
          </p:txBody>
        </p:sp>
        <p:sp>
          <p:nvSpPr>
            <p:cNvPr id="29" name="TextBox 28">
              <a:extLst>
                <a:ext uri="{FF2B5EF4-FFF2-40B4-BE49-F238E27FC236}">
                  <a16:creationId xmlns:a16="http://schemas.microsoft.com/office/drawing/2014/main" id="{347A4561-285D-4959-980E-90BDBE2225C2}"/>
                </a:ext>
              </a:extLst>
            </p:cNvPr>
            <p:cNvSpPr txBox="1"/>
            <p:nvPr/>
          </p:nvSpPr>
          <p:spPr>
            <a:xfrm>
              <a:off x="6959261" y="2661747"/>
              <a:ext cx="985488" cy="848267"/>
            </a:xfrm>
            <a:prstGeom prst="rect">
              <a:avLst/>
            </a:prstGeom>
            <a:noFill/>
          </p:spPr>
          <p:txBody>
            <a:bodyPr wrap="none" rtlCol="0">
              <a:spAutoFit/>
            </a:bodyPr>
            <a:lstStyle/>
            <a:p>
              <a:pPr algn="ctr"/>
              <a:r>
                <a:rPr lang="en-US" sz="1400" b="1" dirty="0">
                  <a:solidFill>
                    <a:schemeClr val="bg1"/>
                  </a:solidFill>
                  <a:effectLst>
                    <a:outerShdw blurRad="50800" dist="38100" dir="5400000" algn="t" rotWithShape="0">
                      <a:prstClr val="black">
                        <a:alpha val="40000"/>
                      </a:prstClr>
                    </a:outerShdw>
                  </a:effectLst>
                </a:rPr>
                <a:t>Until</a:t>
              </a:r>
            </a:p>
            <a:p>
              <a:pPr algn="ctr"/>
              <a:r>
                <a:rPr lang="en-US" sz="1400" b="1" dirty="0">
                  <a:solidFill>
                    <a:schemeClr val="bg1"/>
                  </a:solidFill>
                  <a:effectLst>
                    <a:outerShdw blurRad="50800" dist="38100" dir="5400000" algn="t" rotWithShape="0">
                      <a:prstClr val="black">
                        <a:alpha val="40000"/>
                      </a:prstClr>
                    </a:outerShdw>
                  </a:effectLst>
                </a:rPr>
                <a:t>2006</a:t>
              </a:r>
            </a:p>
          </p:txBody>
        </p:sp>
      </p:grpSp>
      <p:grpSp>
        <p:nvGrpSpPr>
          <p:cNvPr id="30" name="Group 29">
            <a:extLst>
              <a:ext uri="{FF2B5EF4-FFF2-40B4-BE49-F238E27FC236}">
                <a16:creationId xmlns:a16="http://schemas.microsoft.com/office/drawing/2014/main" id="{1E77E647-B3BF-4288-B2C3-068C075631EE}"/>
              </a:ext>
            </a:extLst>
          </p:cNvPr>
          <p:cNvGrpSpPr/>
          <p:nvPr/>
        </p:nvGrpSpPr>
        <p:grpSpPr>
          <a:xfrm>
            <a:off x="5187959" y="2323620"/>
            <a:ext cx="1034138" cy="1074732"/>
            <a:chOff x="6453494" y="2317132"/>
            <a:chExt cx="1969724" cy="2047043"/>
          </a:xfrm>
        </p:grpSpPr>
        <p:sp>
          <p:nvSpPr>
            <p:cNvPr id="31" name="Oval 30">
              <a:extLst>
                <a:ext uri="{FF2B5EF4-FFF2-40B4-BE49-F238E27FC236}">
                  <a16:creationId xmlns:a16="http://schemas.microsoft.com/office/drawing/2014/main" id="{3A6D4E4C-A272-4B6F-9C71-4FC1576FF452}"/>
                </a:ext>
              </a:extLst>
            </p:cNvPr>
            <p:cNvSpPr/>
            <p:nvPr/>
          </p:nvSpPr>
          <p:spPr>
            <a:xfrm>
              <a:off x="6453494" y="3671628"/>
              <a:ext cx="1969724" cy="692547"/>
            </a:xfrm>
            <a:prstGeom prst="ellipse">
              <a:avLst/>
            </a:prstGeom>
            <a:gradFill flip="none" rotWithShape="1">
              <a:gsLst>
                <a:gs pos="0">
                  <a:schemeClr val="tx1">
                    <a:lumMod val="0"/>
                  </a:schemeClr>
                </a:gs>
                <a:gs pos="100000">
                  <a:schemeClr val="bg1">
                    <a:alpha val="0"/>
                    <a:lumMod val="0"/>
                    <a:lumOff val="100000"/>
                  </a:schemeClr>
                </a:gs>
              </a:gsLst>
              <a:path path="shape">
                <a:fillToRect l="50000" t="50000" r="50000" b="50000"/>
              </a:path>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Oval 31">
              <a:extLst>
                <a:ext uri="{FF2B5EF4-FFF2-40B4-BE49-F238E27FC236}">
                  <a16:creationId xmlns:a16="http://schemas.microsoft.com/office/drawing/2014/main" id="{53810255-A3A3-4FB4-842B-AB54A2F91D5C}"/>
                </a:ext>
              </a:extLst>
            </p:cNvPr>
            <p:cNvSpPr/>
            <p:nvPr/>
          </p:nvSpPr>
          <p:spPr>
            <a:xfrm>
              <a:off x="6581145" y="2317132"/>
              <a:ext cx="1741713" cy="1741714"/>
            </a:xfrm>
            <a:prstGeom prst="ellipse">
              <a:avLst/>
            </a:prstGeom>
            <a:gradFill>
              <a:gsLst>
                <a:gs pos="35000">
                  <a:srgbClr val="00297A"/>
                </a:gs>
                <a:gs pos="70000">
                  <a:srgbClr val="0070C0"/>
                </a:gs>
                <a:gs pos="100000">
                  <a:srgbClr val="00B0F0"/>
                </a:gs>
              </a:gsLst>
              <a:lin ang="5400000" scaled="1"/>
            </a:gradFill>
            <a:ln w="12700" cap="flat" cmpd="sng" algn="ctr">
              <a:solidFill>
                <a:srgbClr val="002060"/>
              </a:solidFill>
              <a:prstDash val="solid"/>
            </a:ln>
            <a:effectLst/>
          </p:spPr>
          <p:txBody>
            <a:bodyPr rtlCol="0" anchor="ctr"/>
            <a:lstStyle/>
            <a:p>
              <a:pPr algn="ctr"/>
              <a:endParaRPr lang="en-US" sz="1200" kern="0">
                <a:solidFill>
                  <a:sysClr val="window" lastClr="FFFFFF"/>
                </a:solidFill>
                <a:latin typeface="Calibri"/>
              </a:endParaRPr>
            </a:p>
          </p:txBody>
        </p:sp>
        <p:sp>
          <p:nvSpPr>
            <p:cNvPr id="33" name="Oval 32">
              <a:extLst>
                <a:ext uri="{FF2B5EF4-FFF2-40B4-BE49-F238E27FC236}">
                  <a16:creationId xmlns:a16="http://schemas.microsoft.com/office/drawing/2014/main" id="{18EE953E-CEAC-4F7F-86B6-830614DDB51B}"/>
                </a:ext>
              </a:extLst>
            </p:cNvPr>
            <p:cNvSpPr/>
            <p:nvPr/>
          </p:nvSpPr>
          <p:spPr>
            <a:xfrm>
              <a:off x="6766204" y="2374552"/>
              <a:ext cx="1371601" cy="1206005"/>
            </a:xfrm>
            <a:prstGeom prst="ellipse">
              <a:avLst/>
            </a:prstGeom>
            <a:gradFill>
              <a:gsLst>
                <a:gs pos="0">
                  <a:sysClr val="window" lastClr="FFFFFF">
                    <a:lumMod val="100000"/>
                    <a:alpha val="80000"/>
                  </a:sysClr>
                </a:gs>
                <a:gs pos="100000">
                  <a:sysClr val="window" lastClr="FFFFFF">
                    <a:alpha val="0"/>
                  </a:sysClr>
                </a:gs>
              </a:gsLst>
              <a:lin ang="5400000" scaled="1"/>
            </a:gradFill>
            <a:ln w="12700" cap="flat" cmpd="sng" algn="ctr">
              <a:noFill/>
              <a:prstDash val="solid"/>
            </a:ln>
            <a:effectLst/>
          </p:spPr>
          <p:txBody>
            <a:bodyPr rtlCol="0" anchor="ctr"/>
            <a:lstStyle/>
            <a:p>
              <a:pPr algn="ctr">
                <a:defRPr/>
              </a:pPr>
              <a:endParaRPr lang="en-US" sz="1200" kern="0">
                <a:solidFill>
                  <a:sysClr val="window" lastClr="FFFFFF"/>
                </a:solidFill>
                <a:latin typeface="Calibri"/>
              </a:endParaRPr>
            </a:p>
          </p:txBody>
        </p:sp>
        <p:sp>
          <p:nvSpPr>
            <p:cNvPr id="34" name="TextBox 33">
              <a:extLst>
                <a:ext uri="{FF2B5EF4-FFF2-40B4-BE49-F238E27FC236}">
                  <a16:creationId xmlns:a16="http://schemas.microsoft.com/office/drawing/2014/main" id="{408F34C9-E69B-42AC-A9F8-3ABF551A31D2}"/>
                </a:ext>
              </a:extLst>
            </p:cNvPr>
            <p:cNvSpPr txBox="1"/>
            <p:nvPr/>
          </p:nvSpPr>
          <p:spPr>
            <a:xfrm>
              <a:off x="6861799" y="2733307"/>
              <a:ext cx="1180402" cy="1197556"/>
            </a:xfrm>
            <a:prstGeom prst="rect">
              <a:avLst/>
            </a:prstGeom>
            <a:noFill/>
          </p:spPr>
          <p:txBody>
            <a:bodyPr wrap="none" rtlCol="0">
              <a:spAutoFit/>
            </a:bodyPr>
            <a:lstStyle/>
            <a:p>
              <a:pPr algn="ctr"/>
              <a:r>
                <a:rPr lang="en-US" sz="1400" b="1" dirty="0">
                  <a:solidFill>
                    <a:schemeClr val="bg1"/>
                  </a:solidFill>
                  <a:effectLst>
                    <a:outerShdw blurRad="50800" dist="38100" dir="5400000" algn="t" rotWithShape="0">
                      <a:prstClr val="black">
                        <a:alpha val="40000"/>
                      </a:prstClr>
                    </a:outerShdw>
                  </a:effectLst>
                </a:rPr>
                <a:t>2006 </a:t>
              </a:r>
            </a:p>
            <a:p>
              <a:pPr algn="ctr"/>
              <a:r>
                <a:rPr lang="en-US" sz="1400" b="1" dirty="0">
                  <a:solidFill>
                    <a:schemeClr val="bg1"/>
                  </a:solidFill>
                  <a:effectLst>
                    <a:outerShdw blurRad="50800" dist="38100" dir="5400000" algn="t" rotWithShape="0">
                      <a:prstClr val="black">
                        <a:alpha val="40000"/>
                      </a:prstClr>
                    </a:outerShdw>
                  </a:effectLst>
                </a:rPr>
                <a:t>– 2010</a:t>
              </a:r>
            </a:p>
            <a:p>
              <a:pPr algn="ctr"/>
              <a:endParaRPr lang="en-US" sz="1400" b="1" dirty="0">
                <a:solidFill>
                  <a:schemeClr val="bg1"/>
                </a:solidFill>
                <a:effectLst>
                  <a:outerShdw blurRad="50800" dist="38100" dir="5400000" algn="t" rotWithShape="0">
                    <a:prstClr val="black">
                      <a:alpha val="40000"/>
                    </a:prstClr>
                  </a:outerShdw>
                </a:effectLst>
              </a:endParaRPr>
            </a:p>
          </p:txBody>
        </p:sp>
      </p:grpSp>
      <p:sp>
        <p:nvSpPr>
          <p:cNvPr id="35" name="TextBox 34">
            <a:extLst>
              <a:ext uri="{FF2B5EF4-FFF2-40B4-BE49-F238E27FC236}">
                <a16:creationId xmlns:a16="http://schemas.microsoft.com/office/drawing/2014/main" id="{032E2869-5832-435F-8ADD-CA1CE26860EE}"/>
              </a:ext>
            </a:extLst>
          </p:cNvPr>
          <p:cNvSpPr txBox="1"/>
          <p:nvPr/>
        </p:nvSpPr>
        <p:spPr>
          <a:xfrm>
            <a:off x="336888" y="3726303"/>
            <a:ext cx="2356901" cy="646331"/>
          </a:xfrm>
          <a:prstGeom prst="rect">
            <a:avLst/>
          </a:prstGeom>
          <a:noFill/>
        </p:spPr>
        <p:txBody>
          <a:bodyPr wrap="squar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r>
              <a:rPr lang="en-US" sz="1200" dirty="0"/>
              <a:t>Joined </a:t>
            </a:r>
            <a:r>
              <a:rPr lang="en-US" sz="1200" dirty="0" err="1"/>
              <a:t>Sungard</a:t>
            </a:r>
            <a:r>
              <a:rPr lang="en-US" sz="1200" dirty="0"/>
              <a:t> as </a:t>
            </a:r>
          </a:p>
          <a:p>
            <a:r>
              <a:rPr lang="en-US" sz="1200" dirty="0"/>
              <a:t>Software Dev </a:t>
            </a:r>
          </a:p>
          <a:p>
            <a:r>
              <a:rPr lang="en-US" sz="1200" dirty="0"/>
              <a:t>manager</a:t>
            </a:r>
          </a:p>
        </p:txBody>
      </p:sp>
      <p:sp>
        <p:nvSpPr>
          <p:cNvPr id="36" name="Oval 35">
            <a:extLst>
              <a:ext uri="{FF2B5EF4-FFF2-40B4-BE49-F238E27FC236}">
                <a16:creationId xmlns:a16="http://schemas.microsoft.com/office/drawing/2014/main" id="{143D5B24-96D4-41AC-A355-92CC9DFC5DCC}"/>
              </a:ext>
            </a:extLst>
          </p:cNvPr>
          <p:cNvSpPr/>
          <p:nvPr/>
        </p:nvSpPr>
        <p:spPr>
          <a:xfrm>
            <a:off x="5512629" y="4602293"/>
            <a:ext cx="1223075" cy="1223075"/>
          </a:xfrm>
          <a:prstGeom prst="ellipse">
            <a:avLst/>
          </a:prstGeom>
          <a:solidFill>
            <a:srgbClr val="00B050"/>
          </a:solidFill>
          <a:ln w="12700" cap="flat" cmpd="sng" algn="ctr">
            <a:solidFill>
              <a:srgbClr val="002060"/>
            </a:solidFill>
            <a:prstDash val="solid"/>
          </a:ln>
          <a:effectLst/>
        </p:spPr>
        <p:txBody>
          <a:bodyPr rtlCol="0" anchor="ctr"/>
          <a:lstStyle/>
          <a:p>
            <a:pPr algn="ctr"/>
            <a:endParaRPr lang="en-US" sz="1200" kern="0">
              <a:solidFill>
                <a:sysClr val="window" lastClr="FFFFFF"/>
              </a:solidFill>
              <a:latin typeface="Calibri"/>
            </a:endParaRPr>
          </a:p>
        </p:txBody>
      </p:sp>
      <p:sp>
        <p:nvSpPr>
          <p:cNvPr id="37" name="Oval 36">
            <a:extLst>
              <a:ext uri="{FF2B5EF4-FFF2-40B4-BE49-F238E27FC236}">
                <a16:creationId xmlns:a16="http://schemas.microsoft.com/office/drawing/2014/main" id="{7BD11934-F734-4292-97A5-F60EC13D3AA2}"/>
              </a:ext>
            </a:extLst>
          </p:cNvPr>
          <p:cNvSpPr/>
          <p:nvPr/>
        </p:nvSpPr>
        <p:spPr>
          <a:xfrm>
            <a:off x="5665300" y="4640356"/>
            <a:ext cx="963173" cy="846887"/>
          </a:xfrm>
          <a:prstGeom prst="ellipse">
            <a:avLst/>
          </a:prstGeom>
          <a:gradFill>
            <a:gsLst>
              <a:gs pos="0">
                <a:sysClr val="window" lastClr="FFFFFF">
                  <a:lumMod val="100000"/>
                  <a:alpha val="80000"/>
                </a:sysClr>
              </a:gs>
              <a:gs pos="100000">
                <a:sysClr val="window" lastClr="FFFFFF">
                  <a:alpha val="0"/>
                </a:sysClr>
              </a:gs>
            </a:gsLst>
            <a:lin ang="5400000" scaled="1"/>
          </a:gradFill>
          <a:ln w="12700" cap="flat" cmpd="sng" algn="ctr">
            <a:noFill/>
            <a:prstDash val="solid"/>
          </a:ln>
          <a:effectLst/>
        </p:spPr>
        <p:txBody>
          <a:bodyPr rtlCol="0" anchor="ctr"/>
          <a:lstStyle/>
          <a:p>
            <a:pPr algn="ctr">
              <a:defRPr/>
            </a:pPr>
            <a:endParaRPr lang="en-US" sz="1200" kern="0">
              <a:solidFill>
                <a:sysClr val="window" lastClr="FFFFFF"/>
              </a:solidFill>
              <a:latin typeface="Calibri"/>
            </a:endParaRPr>
          </a:p>
        </p:txBody>
      </p:sp>
      <p:sp>
        <p:nvSpPr>
          <p:cNvPr id="38" name="TextBox 37">
            <a:extLst>
              <a:ext uri="{FF2B5EF4-FFF2-40B4-BE49-F238E27FC236}">
                <a16:creationId xmlns:a16="http://schemas.microsoft.com/office/drawing/2014/main" id="{287A0742-9686-4DE5-9DAA-0ED66A2CD796}"/>
              </a:ext>
            </a:extLst>
          </p:cNvPr>
          <p:cNvSpPr txBox="1"/>
          <p:nvPr/>
        </p:nvSpPr>
        <p:spPr>
          <a:xfrm>
            <a:off x="5759095" y="5061292"/>
            <a:ext cx="780478" cy="338554"/>
          </a:xfrm>
          <a:prstGeom prst="rect">
            <a:avLst/>
          </a:prstGeom>
          <a:noFill/>
        </p:spPr>
        <p:txBody>
          <a:bodyPr wrap="square" rtlCol="0">
            <a:spAutoFit/>
          </a:bodyPr>
          <a:lstStyle/>
          <a:p>
            <a:pPr algn="ctr"/>
            <a:r>
              <a:rPr lang="en-US" sz="1600" b="1" dirty="0">
                <a:solidFill>
                  <a:schemeClr val="bg1"/>
                </a:solidFill>
                <a:effectLst>
                  <a:outerShdw blurRad="50800" dist="38100" dir="5400000" algn="t" rotWithShape="0">
                    <a:prstClr val="black">
                      <a:alpha val="40000"/>
                    </a:prstClr>
                  </a:outerShdw>
                </a:effectLst>
              </a:rPr>
              <a:t>Today</a:t>
            </a:r>
          </a:p>
        </p:txBody>
      </p:sp>
      <p:sp>
        <p:nvSpPr>
          <p:cNvPr id="39" name="TextBox 38">
            <a:extLst>
              <a:ext uri="{FF2B5EF4-FFF2-40B4-BE49-F238E27FC236}">
                <a16:creationId xmlns:a16="http://schemas.microsoft.com/office/drawing/2014/main" id="{2077985B-7B79-48FA-9488-4A85E3E7F65D}"/>
              </a:ext>
            </a:extLst>
          </p:cNvPr>
          <p:cNvSpPr txBox="1"/>
          <p:nvPr/>
        </p:nvSpPr>
        <p:spPr>
          <a:xfrm>
            <a:off x="6485605" y="4154263"/>
            <a:ext cx="2356901" cy="646331"/>
          </a:xfrm>
          <a:prstGeom prst="rect">
            <a:avLst/>
          </a:prstGeom>
          <a:noFill/>
        </p:spPr>
        <p:txBody>
          <a:bodyPr wrap="square" rtlCol="0">
            <a:spAutoFit/>
          </a:bodyPr>
          <a:lstStyle>
            <a:defPPr>
              <a:defRPr lang="en-US"/>
            </a:defPPr>
            <a:lvl1pPr>
              <a:defRPr sz="2000" b="1">
                <a:solidFill>
                  <a:schemeClr val="tx1">
                    <a:lumMod val="65000"/>
                    <a:lumOff val="35000"/>
                  </a:schemeClr>
                </a:solidFill>
                <a:latin typeface="Arial" pitchFamily="34" charset="0"/>
                <a:cs typeface="Arial" pitchFamily="34" charset="0"/>
              </a:defRPr>
            </a:lvl1pPr>
          </a:lstStyle>
          <a:p>
            <a:r>
              <a:rPr lang="en-US" sz="1200" dirty="0"/>
              <a:t>Working with FIS as </a:t>
            </a:r>
          </a:p>
          <a:p>
            <a:r>
              <a:rPr lang="en-US" sz="1200" dirty="0"/>
              <a:t>Senior Software Dev </a:t>
            </a:r>
          </a:p>
          <a:p>
            <a:r>
              <a:rPr lang="en-US" sz="1200" dirty="0"/>
              <a:t>manager</a:t>
            </a:r>
          </a:p>
        </p:txBody>
      </p:sp>
    </p:spTree>
    <p:extLst>
      <p:ext uri="{BB962C8B-B14F-4D97-AF65-F5344CB8AC3E}">
        <p14:creationId xmlns:p14="http://schemas.microsoft.com/office/powerpoint/2010/main" val="2021397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8881E-9BC6-4919-8A81-839F1A41AE68}"/>
              </a:ext>
            </a:extLst>
          </p:cNvPr>
          <p:cNvSpPr>
            <a:spLocks noGrp="1"/>
          </p:cNvSpPr>
          <p:nvPr>
            <p:ph type="title"/>
          </p:nvPr>
        </p:nvSpPr>
        <p:spPr/>
        <p:txBody>
          <a:bodyPr/>
          <a:lstStyle/>
          <a:p>
            <a:r>
              <a:rPr lang="en-US" dirty="0"/>
              <a:t>What I do</a:t>
            </a:r>
          </a:p>
        </p:txBody>
      </p:sp>
      <p:sp>
        <p:nvSpPr>
          <p:cNvPr id="3" name="Slide Number Placeholder 2">
            <a:extLst>
              <a:ext uri="{FF2B5EF4-FFF2-40B4-BE49-F238E27FC236}">
                <a16:creationId xmlns:a16="http://schemas.microsoft.com/office/drawing/2014/main" id="{2329A027-ACA7-4D3C-941C-844ECD40E9FD}"/>
              </a:ext>
            </a:extLst>
          </p:cNvPr>
          <p:cNvSpPr>
            <a:spLocks noGrp="1"/>
          </p:cNvSpPr>
          <p:nvPr>
            <p:ph type="sldNum" sz="quarter" idx="12"/>
          </p:nvPr>
        </p:nvSpPr>
        <p:spPr>
          <a:xfrm>
            <a:off x="9812339" y="6539019"/>
            <a:ext cx="468000" cy="180000"/>
          </a:xfrm>
        </p:spPr>
        <p:txBody>
          <a:bodyPr/>
          <a:lstStyle/>
          <a:p>
            <a:fld id="{C60C2248-B95D-984B-A0F4-42B9A4652AA7}" type="slidenum">
              <a:rPr lang="en-US" smtClean="0"/>
              <a:pPr/>
              <a:t>3</a:t>
            </a:fld>
            <a:endParaRPr lang="en-US"/>
          </a:p>
        </p:txBody>
      </p:sp>
      <p:sp>
        <p:nvSpPr>
          <p:cNvPr id="4" name="Rectangle 19">
            <a:extLst>
              <a:ext uri="{FF2B5EF4-FFF2-40B4-BE49-F238E27FC236}">
                <a16:creationId xmlns:a16="http://schemas.microsoft.com/office/drawing/2014/main" id="{B88F6D60-E8D6-4928-A504-F8CAB7A64FE0}"/>
              </a:ext>
            </a:extLst>
          </p:cNvPr>
          <p:cNvSpPr/>
          <p:nvPr/>
        </p:nvSpPr>
        <p:spPr>
          <a:xfrm rot="21388734">
            <a:off x="2020160" y="1594729"/>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92D050">
                  <a:lumMod val="42000"/>
                  <a:lumOff val="58000"/>
                </a:srgbClr>
              </a:gs>
              <a:gs pos="100000">
                <a:srgbClr val="89C25A">
                  <a:lumMod val="81000"/>
                  <a:lumOff val="19000"/>
                </a:srgbClr>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AED069D5-F39D-4F9C-9790-CEF0A5D12815}"/>
              </a:ext>
            </a:extLst>
          </p:cNvPr>
          <p:cNvSpPr/>
          <p:nvPr/>
        </p:nvSpPr>
        <p:spPr>
          <a:xfrm rot="21360000">
            <a:off x="2099944" y="2203245"/>
            <a:ext cx="1225364" cy="276999"/>
          </a:xfrm>
          <a:prstGeom prst="rect">
            <a:avLst/>
          </a:prstGeom>
        </p:spPr>
        <p:txBody>
          <a:bodyPr wrap="square">
            <a:spAutoFit/>
          </a:bodyPr>
          <a:lstStyle/>
          <a:p>
            <a:pPr algn="ctr"/>
            <a:r>
              <a:rPr lang="en-US" sz="1200" dirty="0">
                <a:solidFill>
                  <a:schemeClr val="tx1">
                    <a:lumMod val="95000"/>
                    <a:lumOff val="5000"/>
                  </a:schemeClr>
                </a:solidFill>
                <a:latin typeface="Comic Sans MS" pitchFamily="66" charset="0"/>
              </a:rPr>
              <a:t>Keeping BAU</a:t>
            </a:r>
          </a:p>
        </p:txBody>
      </p:sp>
      <p:grpSp>
        <p:nvGrpSpPr>
          <p:cNvPr id="6" name="Group 5">
            <a:extLst>
              <a:ext uri="{FF2B5EF4-FFF2-40B4-BE49-F238E27FC236}">
                <a16:creationId xmlns:a16="http://schemas.microsoft.com/office/drawing/2014/main" id="{7D6D9B61-8F1F-4F1F-B6DA-48220DBE73F4}"/>
              </a:ext>
            </a:extLst>
          </p:cNvPr>
          <p:cNvGrpSpPr/>
          <p:nvPr/>
        </p:nvGrpSpPr>
        <p:grpSpPr>
          <a:xfrm>
            <a:off x="2620234" y="1589913"/>
            <a:ext cx="184785" cy="186690"/>
            <a:chOff x="4917745" y="2235200"/>
            <a:chExt cx="2584952" cy="2489199"/>
          </a:xfrm>
          <a:effectLst>
            <a:outerShdw blurRad="50800" dist="25400" dir="8100000" algn="tr" rotWithShape="0">
              <a:prstClr val="black">
                <a:alpha val="45000"/>
              </a:prstClr>
            </a:outerShdw>
          </a:effectLst>
        </p:grpSpPr>
        <p:sp>
          <p:nvSpPr>
            <p:cNvPr id="7" name="Oval 6">
              <a:extLst>
                <a:ext uri="{FF2B5EF4-FFF2-40B4-BE49-F238E27FC236}">
                  <a16:creationId xmlns:a16="http://schemas.microsoft.com/office/drawing/2014/main" id="{90DFFC3B-032B-4EF7-A862-58F2948A6153}"/>
                </a:ext>
              </a:extLst>
            </p:cNvPr>
            <p:cNvSpPr/>
            <p:nvPr/>
          </p:nvSpPr>
          <p:spPr>
            <a:xfrm>
              <a:off x="4917745" y="2429067"/>
              <a:ext cx="2295331" cy="2295332"/>
            </a:xfrm>
            <a:prstGeom prst="ellipse">
              <a:avLst/>
            </a:prstGeom>
            <a:solidFill>
              <a:srgbClr val="00B0F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8" name="Oval 7">
              <a:extLst>
                <a:ext uri="{FF2B5EF4-FFF2-40B4-BE49-F238E27FC236}">
                  <a16:creationId xmlns:a16="http://schemas.microsoft.com/office/drawing/2014/main" id="{095EC9FC-6DBA-42E9-B550-2A2E711F28E8}"/>
                </a:ext>
              </a:extLst>
            </p:cNvPr>
            <p:cNvSpPr/>
            <p:nvPr/>
          </p:nvSpPr>
          <p:spPr>
            <a:xfrm>
              <a:off x="5484130" y="2913213"/>
              <a:ext cx="1253454" cy="1253453"/>
            </a:xfrm>
            <a:prstGeom prst="ellipse">
              <a:avLst/>
            </a:prstGeom>
            <a:solidFill>
              <a:srgbClr val="00698E"/>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9" name="Oval 8">
              <a:extLst>
                <a:ext uri="{FF2B5EF4-FFF2-40B4-BE49-F238E27FC236}">
                  <a16:creationId xmlns:a16="http://schemas.microsoft.com/office/drawing/2014/main" id="{D426B282-9718-439C-9FE9-EB5D4C4548AB}"/>
                </a:ext>
              </a:extLst>
            </p:cNvPr>
            <p:cNvSpPr/>
            <p:nvPr/>
          </p:nvSpPr>
          <p:spPr>
            <a:xfrm>
              <a:off x="5972471" y="2235200"/>
              <a:ext cx="1530226" cy="1530226"/>
            </a:xfrm>
            <a:prstGeom prst="ellipse">
              <a:avLst/>
            </a:prstGeom>
            <a:solidFill>
              <a:srgbClr val="00B0F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10" name="Rectangle 19">
            <a:extLst>
              <a:ext uri="{FF2B5EF4-FFF2-40B4-BE49-F238E27FC236}">
                <a16:creationId xmlns:a16="http://schemas.microsoft.com/office/drawing/2014/main" id="{CDB3AC61-19C4-4A2F-9ACC-A0C680C79EB1}"/>
              </a:ext>
            </a:extLst>
          </p:cNvPr>
          <p:cNvSpPr/>
          <p:nvPr/>
        </p:nvSpPr>
        <p:spPr>
          <a:xfrm>
            <a:off x="4184579" y="1559033"/>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B4DAF2">
                  <a:lumMod val="95000"/>
                  <a:lumOff val="5000"/>
                </a:srgbClr>
              </a:gs>
              <a:gs pos="100000">
                <a:srgbClr val="86C4EA"/>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11" name="Rectangle 10">
            <a:extLst>
              <a:ext uri="{FF2B5EF4-FFF2-40B4-BE49-F238E27FC236}">
                <a16:creationId xmlns:a16="http://schemas.microsoft.com/office/drawing/2014/main" id="{56A656BC-1C2C-4841-BB3E-7CB3A3B5F783}"/>
              </a:ext>
            </a:extLst>
          </p:cNvPr>
          <p:cNvSpPr/>
          <p:nvPr/>
        </p:nvSpPr>
        <p:spPr>
          <a:xfrm>
            <a:off x="4264363" y="2060468"/>
            <a:ext cx="1225364" cy="276999"/>
          </a:xfrm>
          <a:prstGeom prst="rect">
            <a:avLst/>
          </a:prstGeom>
        </p:spPr>
        <p:txBody>
          <a:bodyPr wrap="square">
            <a:spAutoFit/>
          </a:bodyPr>
          <a:lstStyle/>
          <a:p>
            <a:pPr algn="ctr"/>
            <a:r>
              <a:rPr lang="en-US" sz="1200" dirty="0">
                <a:solidFill>
                  <a:schemeClr val="tx1">
                    <a:lumMod val="95000"/>
                    <a:lumOff val="5000"/>
                  </a:schemeClr>
                </a:solidFill>
                <a:latin typeface="Comic Sans MS" pitchFamily="66" charset="0"/>
              </a:rPr>
              <a:t>Accelerate</a:t>
            </a:r>
          </a:p>
        </p:txBody>
      </p:sp>
      <p:grpSp>
        <p:nvGrpSpPr>
          <p:cNvPr id="12" name="Group 11">
            <a:extLst>
              <a:ext uri="{FF2B5EF4-FFF2-40B4-BE49-F238E27FC236}">
                <a16:creationId xmlns:a16="http://schemas.microsoft.com/office/drawing/2014/main" id="{2010A147-73BD-40A0-9F5D-CEDDE1D86ED0}"/>
              </a:ext>
            </a:extLst>
          </p:cNvPr>
          <p:cNvGrpSpPr/>
          <p:nvPr/>
        </p:nvGrpSpPr>
        <p:grpSpPr>
          <a:xfrm>
            <a:off x="4784653" y="1554217"/>
            <a:ext cx="184785" cy="186690"/>
            <a:chOff x="4917745" y="2235200"/>
            <a:chExt cx="2584952" cy="2489199"/>
          </a:xfrm>
          <a:effectLst>
            <a:outerShdw blurRad="50800" dist="25400" dir="8100000" algn="tr" rotWithShape="0">
              <a:prstClr val="black">
                <a:alpha val="45000"/>
              </a:prstClr>
            </a:outerShdw>
          </a:effectLst>
        </p:grpSpPr>
        <p:sp>
          <p:nvSpPr>
            <p:cNvPr id="13" name="Oval 12">
              <a:extLst>
                <a:ext uri="{FF2B5EF4-FFF2-40B4-BE49-F238E27FC236}">
                  <a16:creationId xmlns:a16="http://schemas.microsoft.com/office/drawing/2014/main" id="{972A226D-4A54-4EC8-B5A2-7DDE986A0847}"/>
                </a:ext>
              </a:extLst>
            </p:cNvPr>
            <p:cNvSpPr/>
            <p:nvPr/>
          </p:nvSpPr>
          <p:spPr>
            <a:xfrm>
              <a:off x="4917745" y="2429067"/>
              <a:ext cx="2295331" cy="2295332"/>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14" name="Oval 13">
              <a:extLst>
                <a:ext uri="{FF2B5EF4-FFF2-40B4-BE49-F238E27FC236}">
                  <a16:creationId xmlns:a16="http://schemas.microsoft.com/office/drawing/2014/main" id="{CDB00FDB-86FC-440A-8BD4-06FA3887787E}"/>
                </a:ext>
              </a:extLst>
            </p:cNvPr>
            <p:cNvSpPr/>
            <p:nvPr/>
          </p:nvSpPr>
          <p:spPr>
            <a:xfrm>
              <a:off x="5484130" y="2913213"/>
              <a:ext cx="1253454" cy="1253453"/>
            </a:xfrm>
            <a:prstGeom prst="ellipse">
              <a:avLst/>
            </a:prstGeom>
            <a:solidFill>
              <a:schemeClr val="bg1">
                <a:lumMod val="65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15" name="Oval 14">
              <a:extLst>
                <a:ext uri="{FF2B5EF4-FFF2-40B4-BE49-F238E27FC236}">
                  <a16:creationId xmlns:a16="http://schemas.microsoft.com/office/drawing/2014/main" id="{82514047-89D0-464F-98E4-B0742957D3A6}"/>
                </a:ext>
              </a:extLst>
            </p:cNvPr>
            <p:cNvSpPr/>
            <p:nvPr/>
          </p:nvSpPr>
          <p:spPr>
            <a:xfrm>
              <a:off x="5972471" y="2235200"/>
              <a:ext cx="1530226" cy="1530226"/>
            </a:xfrm>
            <a:prstGeom prst="ellipse">
              <a:avLst/>
            </a:prstGeom>
            <a:solidFill>
              <a:schemeClr val="bg1">
                <a:lumMod val="9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16" name="Rectangle 19">
            <a:extLst>
              <a:ext uri="{FF2B5EF4-FFF2-40B4-BE49-F238E27FC236}">
                <a16:creationId xmlns:a16="http://schemas.microsoft.com/office/drawing/2014/main" id="{D8792B1A-4781-4A4D-BFBD-ED6AFA59BD70}"/>
              </a:ext>
            </a:extLst>
          </p:cNvPr>
          <p:cNvSpPr/>
          <p:nvPr/>
        </p:nvSpPr>
        <p:spPr>
          <a:xfrm rot="21356622">
            <a:off x="6324614" y="1570521"/>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3C8B9"/>
              </a:gs>
              <a:gs pos="100000">
                <a:srgbClr val="EA9486"/>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17" name="Rectangle 16">
            <a:extLst>
              <a:ext uri="{FF2B5EF4-FFF2-40B4-BE49-F238E27FC236}">
                <a16:creationId xmlns:a16="http://schemas.microsoft.com/office/drawing/2014/main" id="{6BCC1D0D-338F-4F9F-95E9-1D36F91AA8B9}"/>
              </a:ext>
            </a:extLst>
          </p:cNvPr>
          <p:cNvSpPr/>
          <p:nvPr/>
        </p:nvSpPr>
        <p:spPr>
          <a:xfrm rot="21356622">
            <a:off x="6409816" y="2070941"/>
            <a:ext cx="1225364" cy="461665"/>
          </a:xfrm>
          <a:prstGeom prst="rect">
            <a:avLst/>
          </a:prstGeom>
        </p:spPr>
        <p:txBody>
          <a:bodyPr wrap="square">
            <a:spAutoFit/>
          </a:bodyPr>
          <a:lstStyle/>
          <a:p>
            <a:pPr algn="ctr"/>
            <a:r>
              <a:rPr lang="en-US" sz="1200" dirty="0">
                <a:solidFill>
                  <a:schemeClr val="tx1">
                    <a:lumMod val="95000"/>
                    <a:lumOff val="5000"/>
                  </a:schemeClr>
                </a:solidFill>
                <a:latin typeface="Comic Sans MS" pitchFamily="66" charset="0"/>
              </a:rPr>
              <a:t>Look for better ways</a:t>
            </a:r>
          </a:p>
        </p:txBody>
      </p:sp>
      <p:grpSp>
        <p:nvGrpSpPr>
          <p:cNvPr id="18" name="Group 17">
            <a:extLst>
              <a:ext uri="{FF2B5EF4-FFF2-40B4-BE49-F238E27FC236}">
                <a16:creationId xmlns:a16="http://schemas.microsoft.com/office/drawing/2014/main" id="{573814E7-AE6A-4D80-AFFB-8522AE0ED057}"/>
              </a:ext>
            </a:extLst>
          </p:cNvPr>
          <p:cNvGrpSpPr/>
          <p:nvPr/>
        </p:nvGrpSpPr>
        <p:grpSpPr>
          <a:xfrm rot="21356622">
            <a:off x="6884570" y="1566303"/>
            <a:ext cx="184785" cy="186690"/>
            <a:chOff x="4917745" y="2235200"/>
            <a:chExt cx="2584952" cy="2489199"/>
          </a:xfrm>
          <a:effectLst>
            <a:outerShdw blurRad="50800" dist="25400" dir="8100000" algn="tr" rotWithShape="0">
              <a:prstClr val="black">
                <a:alpha val="45000"/>
              </a:prstClr>
            </a:outerShdw>
          </a:effectLst>
        </p:grpSpPr>
        <p:sp>
          <p:nvSpPr>
            <p:cNvPr id="19" name="Oval 18">
              <a:extLst>
                <a:ext uri="{FF2B5EF4-FFF2-40B4-BE49-F238E27FC236}">
                  <a16:creationId xmlns:a16="http://schemas.microsoft.com/office/drawing/2014/main" id="{61474290-D6CA-471F-BDD4-ABEECB8E2432}"/>
                </a:ext>
              </a:extLst>
            </p:cNvPr>
            <p:cNvSpPr/>
            <p:nvPr/>
          </p:nvSpPr>
          <p:spPr>
            <a:xfrm>
              <a:off x="4917745" y="2429067"/>
              <a:ext cx="2295331" cy="2295332"/>
            </a:xfrm>
            <a:prstGeom prst="ellipse">
              <a:avLst/>
            </a:prstGeom>
            <a:solidFill>
              <a:srgbClr val="EBE600"/>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20" name="Oval 19">
              <a:extLst>
                <a:ext uri="{FF2B5EF4-FFF2-40B4-BE49-F238E27FC236}">
                  <a16:creationId xmlns:a16="http://schemas.microsoft.com/office/drawing/2014/main" id="{FE3E6B42-3F2D-4292-A8B0-7011C2664436}"/>
                </a:ext>
              </a:extLst>
            </p:cNvPr>
            <p:cNvSpPr/>
            <p:nvPr/>
          </p:nvSpPr>
          <p:spPr>
            <a:xfrm>
              <a:off x="5484130" y="2913213"/>
              <a:ext cx="1253454" cy="1253453"/>
            </a:xfrm>
            <a:prstGeom prst="ellipse">
              <a:avLst/>
            </a:prstGeom>
            <a:solidFill>
              <a:srgbClr val="A6A200"/>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21" name="Oval 20">
              <a:extLst>
                <a:ext uri="{FF2B5EF4-FFF2-40B4-BE49-F238E27FC236}">
                  <a16:creationId xmlns:a16="http://schemas.microsoft.com/office/drawing/2014/main" id="{61615419-E395-4DA6-BED1-EEE87B4A0F69}"/>
                </a:ext>
              </a:extLst>
            </p:cNvPr>
            <p:cNvSpPr/>
            <p:nvPr/>
          </p:nvSpPr>
          <p:spPr>
            <a:xfrm>
              <a:off x="5972471" y="2235200"/>
              <a:ext cx="1530226" cy="1530226"/>
            </a:xfrm>
            <a:prstGeom prst="ellipse">
              <a:avLst/>
            </a:prstGeom>
            <a:solidFill>
              <a:srgbClr val="EBE600"/>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22" name="Rectangle 19">
            <a:extLst>
              <a:ext uri="{FF2B5EF4-FFF2-40B4-BE49-F238E27FC236}">
                <a16:creationId xmlns:a16="http://schemas.microsoft.com/office/drawing/2014/main" id="{93E753CA-05B2-4266-8336-893F6C37537A}"/>
              </a:ext>
            </a:extLst>
          </p:cNvPr>
          <p:cNvSpPr/>
          <p:nvPr/>
        </p:nvSpPr>
        <p:spPr>
          <a:xfrm rot="21599113">
            <a:off x="8500604" y="1581531"/>
            <a:ext cx="1361698" cy="1310545"/>
          </a:xfrm>
          <a:custGeom>
            <a:avLst/>
            <a:gdLst>
              <a:gd name="connsiteX0" fmla="*/ 0 w 1339596"/>
              <a:gd name="connsiteY0" fmla="*/ 0 h 1219200"/>
              <a:gd name="connsiteX1" fmla="*/ 1339596 w 1339596"/>
              <a:gd name="connsiteY1" fmla="*/ 0 h 1219200"/>
              <a:gd name="connsiteX2" fmla="*/ 1339596 w 1339596"/>
              <a:gd name="connsiteY2" fmla="*/ 1219200 h 1219200"/>
              <a:gd name="connsiteX3" fmla="*/ 0 w 1339596"/>
              <a:gd name="connsiteY3" fmla="*/ 1219200 h 1219200"/>
              <a:gd name="connsiteX4" fmla="*/ 0 w 1339596"/>
              <a:gd name="connsiteY4" fmla="*/ 0 h 1219200"/>
              <a:gd name="connsiteX0" fmla="*/ 0 w 1339596"/>
              <a:gd name="connsiteY0" fmla="*/ 11733 h 1230933"/>
              <a:gd name="connsiteX1" fmla="*/ 1306342 w 1339596"/>
              <a:gd name="connsiteY1" fmla="*/ 0 h 1230933"/>
              <a:gd name="connsiteX2" fmla="*/ 1339596 w 1339596"/>
              <a:gd name="connsiteY2" fmla="*/ 1230933 h 1230933"/>
              <a:gd name="connsiteX3" fmla="*/ 0 w 1339596"/>
              <a:gd name="connsiteY3" fmla="*/ 1230933 h 1230933"/>
              <a:gd name="connsiteX4" fmla="*/ 0 w 1339596"/>
              <a:gd name="connsiteY4" fmla="*/ 11733 h 1230933"/>
              <a:gd name="connsiteX0" fmla="*/ 55747 w 1339596"/>
              <a:gd name="connsiteY0" fmla="*/ 12706 h 1230933"/>
              <a:gd name="connsiteX1" fmla="*/ 1306342 w 1339596"/>
              <a:gd name="connsiteY1" fmla="*/ 0 h 1230933"/>
              <a:gd name="connsiteX2" fmla="*/ 1339596 w 1339596"/>
              <a:gd name="connsiteY2" fmla="*/ 1230933 h 1230933"/>
              <a:gd name="connsiteX3" fmla="*/ 0 w 1339596"/>
              <a:gd name="connsiteY3" fmla="*/ 1230933 h 1230933"/>
              <a:gd name="connsiteX4" fmla="*/ 55747 w 1339596"/>
              <a:gd name="connsiteY4" fmla="*/ 12706 h 1230933"/>
              <a:gd name="connsiteX0" fmla="*/ 28195 w 1339596"/>
              <a:gd name="connsiteY0" fmla="*/ 12225 h 1230933"/>
              <a:gd name="connsiteX1" fmla="*/ 1306342 w 1339596"/>
              <a:gd name="connsiteY1" fmla="*/ 0 h 1230933"/>
              <a:gd name="connsiteX2" fmla="*/ 1339596 w 1339596"/>
              <a:gd name="connsiteY2" fmla="*/ 1230933 h 1230933"/>
              <a:gd name="connsiteX3" fmla="*/ 0 w 1339596"/>
              <a:gd name="connsiteY3" fmla="*/ 1230933 h 1230933"/>
              <a:gd name="connsiteX4" fmla="*/ 28195 w 1339596"/>
              <a:gd name="connsiteY4" fmla="*/ 12225 h 1230933"/>
              <a:gd name="connsiteX0" fmla="*/ 28195 w 1353846"/>
              <a:gd name="connsiteY0" fmla="*/ 6385 h 1225093"/>
              <a:gd name="connsiteX1" fmla="*/ 1353846 w 1353846"/>
              <a:gd name="connsiteY1" fmla="*/ 0 h 1225093"/>
              <a:gd name="connsiteX2" fmla="*/ 1339596 w 1353846"/>
              <a:gd name="connsiteY2" fmla="*/ 1225093 h 1225093"/>
              <a:gd name="connsiteX3" fmla="*/ 0 w 1353846"/>
              <a:gd name="connsiteY3" fmla="*/ 1225093 h 1225093"/>
              <a:gd name="connsiteX4" fmla="*/ 28195 w 1353846"/>
              <a:gd name="connsiteY4" fmla="*/ 6385 h 1225093"/>
              <a:gd name="connsiteX0" fmla="*/ 20681 w 1353846"/>
              <a:gd name="connsiteY0" fmla="*/ 6253 h 1225093"/>
              <a:gd name="connsiteX1" fmla="*/ 1353846 w 1353846"/>
              <a:gd name="connsiteY1" fmla="*/ 0 h 1225093"/>
              <a:gd name="connsiteX2" fmla="*/ 1339596 w 1353846"/>
              <a:gd name="connsiteY2" fmla="*/ 1225093 h 1225093"/>
              <a:gd name="connsiteX3" fmla="*/ 0 w 1353846"/>
              <a:gd name="connsiteY3" fmla="*/ 1225093 h 1225093"/>
              <a:gd name="connsiteX4" fmla="*/ 20681 w 1353846"/>
              <a:gd name="connsiteY4" fmla="*/ 6253 h 1225093"/>
              <a:gd name="connsiteX0" fmla="*/ 20681 w 1339596"/>
              <a:gd name="connsiteY0" fmla="*/ 6603 h 1225443"/>
              <a:gd name="connsiteX1" fmla="*/ 1333808 w 1339596"/>
              <a:gd name="connsiteY1" fmla="*/ 0 h 1225443"/>
              <a:gd name="connsiteX2" fmla="*/ 1339596 w 1339596"/>
              <a:gd name="connsiteY2" fmla="*/ 1225443 h 1225443"/>
              <a:gd name="connsiteX3" fmla="*/ 0 w 1339596"/>
              <a:gd name="connsiteY3" fmla="*/ 1225443 h 1225443"/>
              <a:gd name="connsiteX4" fmla="*/ 20681 w 1339596"/>
              <a:gd name="connsiteY4" fmla="*/ 6603 h 1225443"/>
              <a:gd name="connsiteX0" fmla="*/ 33205 w 1339596"/>
              <a:gd name="connsiteY0" fmla="*/ 6822 h 1225443"/>
              <a:gd name="connsiteX1" fmla="*/ 1333808 w 1339596"/>
              <a:gd name="connsiteY1" fmla="*/ 0 h 1225443"/>
              <a:gd name="connsiteX2" fmla="*/ 1339596 w 1339596"/>
              <a:gd name="connsiteY2" fmla="*/ 1225443 h 1225443"/>
              <a:gd name="connsiteX3" fmla="*/ 0 w 1339596"/>
              <a:gd name="connsiteY3" fmla="*/ 1225443 h 1225443"/>
              <a:gd name="connsiteX4" fmla="*/ 33205 w 1339596"/>
              <a:gd name="connsiteY4" fmla="*/ 6822 h 1225443"/>
              <a:gd name="connsiteX0" fmla="*/ 13167 w 1339596"/>
              <a:gd name="connsiteY0" fmla="*/ 6472 h 1225443"/>
              <a:gd name="connsiteX1" fmla="*/ 1333808 w 1339596"/>
              <a:gd name="connsiteY1" fmla="*/ 0 h 1225443"/>
              <a:gd name="connsiteX2" fmla="*/ 1339596 w 1339596"/>
              <a:gd name="connsiteY2" fmla="*/ 1225443 h 1225443"/>
              <a:gd name="connsiteX3" fmla="*/ 0 w 1339596"/>
              <a:gd name="connsiteY3" fmla="*/ 1225443 h 1225443"/>
              <a:gd name="connsiteX4" fmla="*/ 13167 w 1339596"/>
              <a:gd name="connsiteY4" fmla="*/ 6472 h 1225443"/>
              <a:gd name="connsiteX0" fmla="*/ 13167 w 1333884"/>
              <a:gd name="connsiteY0" fmla="*/ 6472 h 1225443"/>
              <a:gd name="connsiteX1" fmla="*/ 1333808 w 1333884"/>
              <a:gd name="connsiteY1" fmla="*/ 0 h 1225443"/>
              <a:gd name="connsiteX2" fmla="*/ 1302330 w 1333884"/>
              <a:gd name="connsiteY2" fmla="*/ 1207253 h 1225443"/>
              <a:gd name="connsiteX3" fmla="*/ 0 w 1333884"/>
              <a:gd name="connsiteY3" fmla="*/ 1225443 h 1225443"/>
              <a:gd name="connsiteX4" fmla="*/ 13167 w 1333884"/>
              <a:gd name="connsiteY4" fmla="*/ 6472 h 1225443"/>
              <a:gd name="connsiteX0" fmla="*/ 13167 w 1334211"/>
              <a:gd name="connsiteY0" fmla="*/ 6472 h 1232826"/>
              <a:gd name="connsiteX1" fmla="*/ 1333808 w 1334211"/>
              <a:gd name="connsiteY1" fmla="*/ 0 h 1232826"/>
              <a:gd name="connsiteX2" fmla="*/ 1331950 w 1334211"/>
              <a:gd name="connsiteY2" fmla="*/ 1232826 h 1232826"/>
              <a:gd name="connsiteX3" fmla="*/ 0 w 1334211"/>
              <a:gd name="connsiteY3" fmla="*/ 1225443 h 1232826"/>
              <a:gd name="connsiteX4" fmla="*/ 13167 w 1334211"/>
              <a:gd name="connsiteY4" fmla="*/ 6472 h 1232826"/>
              <a:gd name="connsiteX0" fmla="*/ 13167 w 1333952"/>
              <a:gd name="connsiteY0" fmla="*/ 6472 h 1225443"/>
              <a:gd name="connsiteX1" fmla="*/ 1333808 w 1333952"/>
              <a:gd name="connsiteY1" fmla="*/ 0 h 1225443"/>
              <a:gd name="connsiteX2" fmla="*/ 1319601 w 1333952"/>
              <a:gd name="connsiteY2" fmla="*/ 1222588 h 1225443"/>
              <a:gd name="connsiteX3" fmla="*/ 0 w 1333952"/>
              <a:gd name="connsiteY3" fmla="*/ 1225443 h 1225443"/>
              <a:gd name="connsiteX4" fmla="*/ 13167 w 1333952"/>
              <a:gd name="connsiteY4" fmla="*/ 6472 h 1225443"/>
              <a:gd name="connsiteX0" fmla="*/ 30785 w 1333952"/>
              <a:gd name="connsiteY0" fmla="*/ 0 h 1235984"/>
              <a:gd name="connsiteX1" fmla="*/ 1333808 w 1333952"/>
              <a:gd name="connsiteY1" fmla="*/ 10541 h 1235984"/>
              <a:gd name="connsiteX2" fmla="*/ 1319601 w 1333952"/>
              <a:gd name="connsiteY2" fmla="*/ 1233129 h 1235984"/>
              <a:gd name="connsiteX3" fmla="*/ 0 w 1333952"/>
              <a:gd name="connsiteY3" fmla="*/ 1235984 h 1235984"/>
              <a:gd name="connsiteX4" fmla="*/ 30785 w 1333952"/>
              <a:gd name="connsiteY4" fmla="*/ 0 h 1235984"/>
              <a:gd name="connsiteX0" fmla="*/ 30785 w 1319601"/>
              <a:gd name="connsiteY0" fmla="*/ 0 h 1235984"/>
              <a:gd name="connsiteX1" fmla="*/ 1312848 w 1319601"/>
              <a:gd name="connsiteY1" fmla="*/ 20567 h 1235984"/>
              <a:gd name="connsiteX2" fmla="*/ 1319601 w 1319601"/>
              <a:gd name="connsiteY2" fmla="*/ 1233129 h 1235984"/>
              <a:gd name="connsiteX3" fmla="*/ 0 w 1319601"/>
              <a:gd name="connsiteY3" fmla="*/ 1235984 h 1235984"/>
              <a:gd name="connsiteX4" fmla="*/ 30785 w 1319601"/>
              <a:gd name="connsiteY4" fmla="*/ 0 h 1235984"/>
              <a:gd name="connsiteX0" fmla="*/ 30785 w 1319601"/>
              <a:gd name="connsiteY0" fmla="*/ 0 h 1258608"/>
              <a:gd name="connsiteX1" fmla="*/ 1312848 w 1319601"/>
              <a:gd name="connsiteY1" fmla="*/ 20567 h 1258608"/>
              <a:gd name="connsiteX2" fmla="*/ 1319601 w 1319601"/>
              <a:gd name="connsiteY2" fmla="*/ 1233129 h 1258608"/>
              <a:gd name="connsiteX3" fmla="*/ 0 w 1319601"/>
              <a:gd name="connsiteY3" fmla="*/ 1235984 h 1258608"/>
              <a:gd name="connsiteX4" fmla="*/ 30785 w 1319601"/>
              <a:gd name="connsiteY4" fmla="*/ 0 h 1258608"/>
              <a:gd name="connsiteX0" fmla="*/ 31250 w 1320066"/>
              <a:gd name="connsiteY0" fmla="*/ 0 h 1267432"/>
              <a:gd name="connsiteX1" fmla="*/ 1313313 w 1320066"/>
              <a:gd name="connsiteY1" fmla="*/ 20567 h 1267432"/>
              <a:gd name="connsiteX2" fmla="*/ 1320066 w 1320066"/>
              <a:gd name="connsiteY2" fmla="*/ 1233129 h 1267432"/>
              <a:gd name="connsiteX3" fmla="*/ 0 w 1320066"/>
              <a:gd name="connsiteY3" fmla="*/ 1260343 h 1267432"/>
              <a:gd name="connsiteX4" fmla="*/ 31250 w 1320066"/>
              <a:gd name="connsiteY4" fmla="*/ 0 h 1267432"/>
              <a:gd name="connsiteX0" fmla="*/ 31250 w 1320066"/>
              <a:gd name="connsiteY0" fmla="*/ 0 h 1268253"/>
              <a:gd name="connsiteX1" fmla="*/ 1313313 w 1320066"/>
              <a:gd name="connsiteY1" fmla="*/ 20567 h 1268253"/>
              <a:gd name="connsiteX2" fmla="*/ 1320066 w 1320066"/>
              <a:gd name="connsiteY2" fmla="*/ 1233129 h 1268253"/>
              <a:gd name="connsiteX3" fmla="*/ 0 w 1320066"/>
              <a:gd name="connsiteY3" fmla="*/ 1260343 h 1268253"/>
              <a:gd name="connsiteX4" fmla="*/ 31250 w 1320066"/>
              <a:gd name="connsiteY4" fmla="*/ 0 h 1268253"/>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 name="connsiteX0" fmla="*/ 31250 w 1320066"/>
              <a:gd name="connsiteY0" fmla="*/ 0 h 1263844"/>
              <a:gd name="connsiteX1" fmla="*/ 1313313 w 1320066"/>
              <a:gd name="connsiteY1" fmla="*/ 20567 h 1263844"/>
              <a:gd name="connsiteX2" fmla="*/ 1320066 w 1320066"/>
              <a:gd name="connsiteY2" fmla="*/ 1233129 h 1263844"/>
              <a:gd name="connsiteX3" fmla="*/ 0 w 1320066"/>
              <a:gd name="connsiteY3" fmla="*/ 1260343 h 1263844"/>
              <a:gd name="connsiteX4" fmla="*/ 31250 w 1320066"/>
              <a:gd name="connsiteY4" fmla="*/ 0 h 12638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20066" h="1263844">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flip="none" rotWithShape="1">
            <a:gsLst>
              <a:gs pos="0">
                <a:srgbClr val="F6EBB6"/>
              </a:gs>
              <a:gs pos="100000">
                <a:srgbClr val="F0DD80"/>
              </a:gs>
            </a:gsLst>
            <a:lin ang="5400000" scaled="1"/>
            <a:tileRect/>
          </a:gradFill>
          <a:ln>
            <a:noFill/>
          </a:ln>
          <a:effectLst>
            <a:outerShdw blurRad="38100" dist="12700" dir="5400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45720" tIns="45720" rIns="45720" bIns="45720" rtlCol="0" anchor="ctr"/>
          <a:lstStyle/>
          <a:p>
            <a:pPr algn="ctr"/>
            <a:endParaRPr lang="en-US" sz="1200" dirty="0">
              <a:solidFill>
                <a:schemeClr val="tx1"/>
              </a:solidFill>
              <a:latin typeface="Arial" pitchFamily="34" charset="0"/>
              <a:cs typeface="Arial" pitchFamily="34" charset="0"/>
            </a:endParaRPr>
          </a:p>
        </p:txBody>
      </p:sp>
      <p:sp>
        <p:nvSpPr>
          <p:cNvPr id="23" name="Rectangle 22">
            <a:extLst>
              <a:ext uri="{FF2B5EF4-FFF2-40B4-BE49-F238E27FC236}">
                <a16:creationId xmlns:a16="http://schemas.microsoft.com/office/drawing/2014/main" id="{10118367-9E01-4B96-B24E-DA0D98F165A1}"/>
              </a:ext>
            </a:extLst>
          </p:cNvPr>
          <p:cNvSpPr/>
          <p:nvPr/>
        </p:nvSpPr>
        <p:spPr>
          <a:xfrm rot="21599113">
            <a:off x="8580409" y="2082962"/>
            <a:ext cx="1225364" cy="461665"/>
          </a:xfrm>
          <a:prstGeom prst="rect">
            <a:avLst/>
          </a:prstGeom>
        </p:spPr>
        <p:txBody>
          <a:bodyPr wrap="square">
            <a:spAutoFit/>
          </a:bodyPr>
          <a:lstStyle/>
          <a:p>
            <a:pPr algn="ctr"/>
            <a:r>
              <a:rPr lang="en-US" sz="1200" dirty="0">
                <a:solidFill>
                  <a:schemeClr val="tx1">
                    <a:lumMod val="95000"/>
                    <a:lumOff val="5000"/>
                  </a:schemeClr>
                </a:solidFill>
                <a:latin typeface="Comic Sans MS" pitchFamily="66" charset="0"/>
              </a:rPr>
              <a:t>Plan for improvement</a:t>
            </a:r>
          </a:p>
        </p:txBody>
      </p:sp>
      <p:grpSp>
        <p:nvGrpSpPr>
          <p:cNvPr id="24" name="Group 23">
            <a:extLst>
              <a:ext uri="{FF2B5EF4-FFF2-40B4-BE49-F238E27FC236}">
                <a16:creationId xmlns:a16="http://schemas.microsoft.com/office/drawing/2014/main" id="{34BF4C43-8841-40DE-86A6-326474648830}"/>
              </a:ext>
            </a:extLst>
          </p:cNvPr>
          <p:cNvGrpSpPr/>
          <p:nvPr/>
        </p:nvGrpSpPr>
        <p:grpSpPr>
          <a:xfrm rot="21599113">
            <a:off x="9100533" y="1576712"/>
            <a:ext cx="184785" cy="186690"/>
            <a:chOff x="4917745" y="2235200"/>
            <a:chExt cx="2584952" cy="2489199"/>
          </a:xfrm>
          <a:effectLst>
            <a:outerShdw blurRad="50800" dist="25400" dir="8100000" algn="tr" rotWithShape="0">
              <a:prstClr val="black">
                <a:alpha val="45000"/>
              </a:prstClr>
            </a:outerShdw>
          </a:effectLst>
        </p:grpSpPr>
        <p:sp>
          <p:nvSpPr>
            <p:cNvPr id="25" name="Oval 24">
              <a:extLst>
                <a:ext uri="{FF2B5EF4-FFF2-40B4-BE49-F238E27FC236}">
                  <a16:creationId xmlns:a16="http://schemas.microsoft.com/office/drawing/2014/main" id="{5FC46D26-1371-478C-B0BA-0A14A8536191}"/>
                </a:ext>
              </a:extLst>
            </p:cNvPr>
            <p:cNvSpPr/>
            <p:nvPr/>
          </p:nvSpPr>
          <p:spPr>
            <a:xfrm>
              <a:off x="4917745" y="2429067"/>
              <a:ext cx="2295331" cy="2295332"/>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444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26" name="Oval 25">
              <a:extLst>
                <a:ext uri="{FF2B5EF4-FFF2-40B4-BE49-F238E27FC236}">
                  <a16:creationId xmlns:a16="http://schemas.microsoft.com/office/drawing/2014/main" id="{BF7366FF-18C1-4136-BA5D-E88DC0B37899}"/>
                </a:ext>
              </a:extLst>
            </p:cNvPr>
            <p:cNvSpPr/>
            <p:nvPr/>
          </p:nvSpPr>
          <p:spPr>
            <a:xfrm>
              <a:off x="5484130" y="2913213"/>
              <a:ext cx="1253454" cy="1253453"/>
            </a:xfrm>
            <a:prstGeom prst="ellipse">
              <a:avLst/>
            </a:prstGeom>
            <a:solidFill>
              <a:schemeClr val="accent6">
                <a:lumMod val="50000"/>
              </a:schemeClr>
            </a:solidFill>
            <a:ln>
              <a:noFill/>
            </a:ln>
            <a:effectLst/>
            <a:scene3d>
              <a:camera prst="orthographicFront">
                <a:rot lat="0" lon="0" rev="0"/>
              </a:camera>
              <a:lightRig rig="contrasting" dir="t">
                <a:rot lat="0" lon="0" rev="1500000"/>
              </a:lightRig>
            </a:scene3d>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sp>
          <p:nvSpPr>
            <p:cNvPr id="27" name="Oval 26">
              <a:extLst>
                <a:ext uri="{FF2B5EF4-FFF2-40B4-BE49-F238E27FC236}">
                  <a16:creationId xmlns:a16="http://schemas.microsoft.com/office/drawing/2014/main" id="{232579E5-3DFF-45F0-AF6B-7951A2C8826E}"/>
                </a:ext>
              </a:extLst>
            </p:cNvPr>
            <p:cNvSpPr/>
            <p:nvPr/>
          </p:nvSpPr>
          <p:spPr>
            <a:xfrm>
              <a:off x="5972471" y="2235200"/>
              <a:ext cx="1530226" cy="1530226"/>
            </a:xfrm>
            <a:prstGeom prst="ellipse">
              <a:avLst/>
            </a:prstGeom>
            <a:solidFill>
              <a:schemeClr val="accent6">
                <a:lumMod val="75000"/>
              </a:schemeClr>
            </a:solidFill>
            <a:ln>
              <a:noFill/>
            </a:ln>
            <a:effectLst/>
            <a:scene3d>
              <a:camera prst="orthographicFront">
                <a:rot lat="0" lon="0" rev="0"/>
              </a:camera>
              <a:lightRig rig="contrasting" dir="t">
                <a:rot lat="0" lon="0" rev="1500000"/>
              </a:lightRig>
            </a:scene3d>
            <a:sp3d>
              <a:bevelT w="31750" h="69850"/>
            </a:sp3d>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a:p>
          </p:txBody>
        </p:sp>
      </p:grpSp>
      <p:sp>
        <p:nvSpPr>
          <p:cNvPr id="34" name="Rectangle 33">
            <a:extLst>
              <a:ext uri="{FF2B5EF4-FFF2-40B4-BE49-F238E27FC236}">
                <a16:creationId xmlns:a16="http://schemas.microsoft.com/office/drawing/2014/main" id="{06D9BF1E-F9B3-49BE-A3FB-BE68C79A8CD2}"/>
              </a:ext>
            </a:extLst>
          </p:cNvPr>
          <p:cNvSpPr/>
          <p:nvPr/>
        </p:nvSpPr>
        <p:spPr>
          <a:xfrm>
            <a:off x="1640114" y="3230552"/>
            <a:ext cx="2197258" cy="2960875"/>
          </a:xfrm>
          <a:prstGeom prst="rect">
            <a:avLst/>
          </a:prstGeom>
        </p:spPr>
        <p:txBody>
          <a:bodyPr wrap="square">
            <a:spAutoFit/>
          </a:bodyPr>
          <a:lstStyle/>
          <a:p>
            <a:pPr>
              <a:lnSpc>
                <a:spcPct val="150000"/>
              </a:lnSpc>
              <a:defRPr/>
            </a:pPr>
            <a:r>
              <a:rPr lang="en-US" sz="1400" kern="0" dirty="0">
                <a:solidFill>
                  <a:schemeClr val="tx1">
                    <a:lumMod val="95000"/>
                    <a:lumOff val="5000"/>
                  </a:schemeClr>
                </a:solidFill>
                <a:latin typeface="Arial" pitchFamily="34" charset="0"/>
                <a:cs typeface="Arial" pitchFamily="34" charset="0"/>
              </a:rPr>
              <a:t>Roadmap on track</a:t>
            </a:r>
          </a:p>
          <a:p>
            <a:pPr>
              <a:lnSpc>
                <a:spcPct val="150000"/>
              </a:lnSpc>
              <a:defRPr/>
            </a:pPr>
            <a:endParaRPr lang="en-US" sz="1400" kern="0" dirty="0">
              <a:solidFill>
                <a:schemeClr val="tx1">
                  <a:lumMod val="95000"/>
                  <a:lumOff val="5000"/>
                </a:schemeClr>
              </a:solidFill>
              <a:latin typeface="Arial" pitchFamily="34" charset="0"/>
              <a:cs typeface="Arial" pitchFamily="34" charset="0"/>
            </a:endParaRPr>
          </a:p>
          <a:p>
            <a:pPr>
              <a:lnSpc>
                <a:spcPct val="150000"/>
              </a:lnSpc>
              <a:defRPr/>
            </a:pPr>
            <a:r>
              <a:rPr lang="en-US" sz="1400" kern="0" dirty="0">
                <a:solidFill>
                  <a:schemeClr val="tx1">
                    <a:lumMod val="95000"/>
                    <a:lumOff val="5000"/>
                  </a:schemeClr>
                </a:solidFill>
                <a:latin typeface="Arial" pitchFamily="34" charset="0"/>
                <a:cs typeface="Arial" pitchFamily="34" charset="0"/>
              </a:rPr>
              <a:t>Customer satisfied</a:t>
            </a:r>
          </a:p>
          <a:p>
            <a:pPr>
              <a:lnSpc>
                <a:spcPct val="150000"/>
              </a:lnSpc>
              <a:defRPr/>
            </a:pPr>
            <a:endParaRPr lang="en-US" sz="1400" kern="0" dirty="0">
              <a:solidFill>
                <a:schemeClr val="tx1">
                  <a:lumMod val="95000"/>
                  <a:lumOff val="5000"/>
                </a:schemeClr>
              </a:solidFill>
              <a:latin typeface="Arial" pitchFamily="34" charset="0"/>
              <a:cs typeface="Arial" pitchFamily="34" charset="0"/>
            </a:endParaRPr>
          </a:p>
          <a:p>
            <a:pPr>
              <a:lnSpc>
                <a:spcPct val="150000"/>
              </a:lnSpc>
              <a:defRPr/>
            </a:pPr>
            <a:r>
              <a:rPr lang="en-US" sz="1400" kern="0" dirty="0">
                <a:solidFill>
                  <a:schemeClr val="tx1">
                    <a:lumMod val="95000"/>
                    <a:lumOff val="5000"/>
                  </a:schemeClr>
                </a:solidFill>
                <a:latin typeface="Arial" pitchFamily="34" charset="0"/>
                <a:cs typeface="Arial" pitchFamily="34" charset="0"/>
              </a:rPr>
              <a:t>Continuous Process improvement</a:t>
            </a:r>
          </a:p>
          <a:p>
            <a:pPr>
              <a:lnSpc>
                <a:spcPct val="150000"/>
              </a:lnSpc>
              <a:defRPr/>
            </a:pPr>
            <a:endParaRPr lang="en-US" sz="1400" kern="0" dirty="0">
              <a:solidFill>
                <a:schemeClr val="tx1">
                  <a:lumMod val="95000"/>
                  <a:lumOff val="5000"/>
                </a:schemeClr>
              </a:solidFill>
              <a:latin typeface="Arial" pitchFamily="34" charset="0"/>
              <a:cs typeface="Arial" pitchFamily="34" charset="0"/>
            </a:endParaRPr>
          </a:p>
          <a:p>
            <a:pPr>
              <a:lnSpc>
                <a:spcPct val="150000"/>
              </a:lnSpc>
              <a:defRPr/>
            </a:pPr>
            <a:r>
              <a:rPr lang="en-US" sz="1400" kern="0" dirty="0">
                <a:solidFill>
                  <a:schemeClr val="tx1">
                    <a:lumMod val="95000"/>
                    <a:lumOff val="5000"/>
                  </a:schemeClr>
                </a:solidFill>
                <a:latin typeface="Arial" pitchFamily="34" charset="0"/>
                <a:cs typeface="Arial" pitchFamily="34" charset="0"/>
              </a:rPr>
              <a:t>Plan for knowledge transfer</a:t>
            </a:r>
          </a:p>
        </p:txBody>
      </p:sp>
      <p:sp>
        <p:nvSpPr>
          <p:cNvPr id="35" name="Rectangle 34">
            <a:extLst>
              <a:ext uri="{FF2B5EF4-FFF2-40B4-BE49-F238E27FC236}">
                <a16:creationId xmlns:a16="http://schemas.microsoft.com/office/drawing/2014/main" id="{093146FA-7062-4EF7-A126-7B9CC4FF91F6}"/>
              </a:ext>
            </a:extLst>
          </p:cNvPr>
          <p:cNvSpPr/>
          <p:nvPr/>
        </p:nvSpPr>
        <p:spPr>
          <a:xfrm>
            <a:off x="4034343" y="3230552"/>
            <a:ext cx="1794725" cy="4011355"/>
          </a:xfrm>
          <a:prstGeom prst="rect">
            <a:avLst/>
          </a:prstGeom>
        </p:spPr>
        <p:txBody>
          <a:bodyPr wrap="square">
            <a:spAutoFit/>
          </a:bodyPr>
          <a:lstStyle/>
          <a:p>
            <a:pPr defTabSz="914400">
              <a:lnSpc>
                <a:spcPct val="150000"/>
              </a:lnSpc>
              <a:defRPr/>
            </a:pPr>
            <a:r>
              <a:rPr lang="en-US" sz="1400" kern="0" dirty="0">
                <a:solidFill>
                  <a:schemeClr val="tx1">
                    <a:lumMod val="95000"/>
                    <a:lumOff val="5000"/>
                  </a:schemeClr>
                </a:solidFill>
                <a:latin typeface="Arial" pitchFamily="34" charset="0"/>
                <a:cs typeface="Arial" pitchFamily="34" charset="0"/>
              </a:rPr>
              <a:t>Accelerate roadmap</a:t>
            </a:r>
          </a:p>
          <a:p>
            <a:pPr defTabSz="914400">
              <a:lnSpc>
                <a:spcPct val="150000"/>
              </a:lnSpc>
              <a:defRPr/>
            </a:pPr>
            <a:endParaRPr lang="en-US" sz="1400" kern="0" dirty="0">
              <a:solidFill>
                <a:schemeClr val="tx1">
                  <a:lumMod val="95000"/>
                  <a:lumOff val="5000"/>
                </a:schemeClr>
              </a:solidFill>
              <a:latin typeface="Arial" pitchFamily="34" charset="0"/>
              <a:cs typeface="Arial" pitchFamily="34" charset="0"/>
            </a:endParaRPr>
          </a:p>
          <a:p>
            <a:pPr lvl="0">
              <a:lnSpc>
                <a:spcPct val="150000"/>
              </a:lnSpc>
              <a:defRPr/>
            </a:pPr>
            <a:r>
              <a:rPr lang="en-US" sz="1400" kern="0" dirty="0">
                <a:solidFill>
                  <a:schemeClr val="tx1">
                    <a:lumMod val="95000"/>
                    <a:lumOff val="5000"/>
                  </a:schemeClr>
                </a:solidFill>
                <a:latin typeface="Arial" pitchFamily="34" charset="0"/>
                <a:cs typeface="Arial" pitchFamily="34" charset="0"/>
              </a:rPr>
              <a:t>Accelerate FIS CD integration</a:t>
            </a:r>
          </a:p>
          <a:p>
            <a:pPr defTabSz="914400">
              <a:lnSpc>
                <a:spcPct val="150000"/>
              </a:lnSpc>
              <a:defRPr/>
            </a:pPr>
            <a:endParaRPr lang="en-US" sz="1400" kern="0" dirty="0">
              <a:solidFill>
                <a:schemeClr val="tx1">
                  <a:lumMod val="95000"/>
                  <a:lumOff val="5000"/>
                </a:schemeClr>
              </a:solidFill>
              <a:latin typeface="Arial" pitchFamily="34" charset="0"/>
              <a:cs typeface="Arial" pitchFamily="34" charset="0"/>
            </a:endParaRPr>
          </a:p>
          <a:p>
            <a:pPr defTabSz="914400">
              <a:lnSpc>
                <a:spcPct val="150000"/>
              </a:lnSpc>
              <a:defRPr/>
            </a:pPr>
            <a:r>
              <a:rPr lang="en-US" sz="1400" kern="0" dirty="0">
                <a:solidFill>
                  <a:schemeClr val="tx1">
                    <a:lumMod val="95000"/>
                    <a:lumOff val="5000"/>
                  </a:schemeClr>
                </a:solidFill>
                <a:latin typeface="Arial" pitchFamily="34" charset="0"/>
                <a:cs typeface="Arial" pitchFamily="34" charset="0"/>
              </a:rPr>
              <a:t>Accelerate CI </a:t>
            </a:r>
            <a:r>
              <a:rPr lang="en-US" sz="1400" kern="0" dirty="0" err="1">
                <a:solidFill>
                  <a:schemeClr val="tx1">
                    <a:lumMod val="95000"/>
                    <a:lumOff val="5000"/>
                  </a:schemeClr>
                </a:solidFill>
                <a:latin typeface="Arial" pitchFamily="34" charset="0"/>
                <a:cs typeface="Arial" pitchFamily="34" charset="0"/>
              </a:rPr>
              <a:t>integ</a:t>
            </a:r>
            <a:r>
              <a:rPr lang="en-US" sz="1400" kern="0" dirty="0">
                <a:solidFill>
                  <a:schemeClr val="tx1">
                    <a:lumMod val="95000"/>
                    <a:lumOff val="5000"/>
                  </a:schemeClr>
                </a:solidFill>
                <a:latin typeface="Arial" pitchFamily="34" charset="0"/>
                <a:cs typeface="Arial" pitchFamily="34" charset="0"/>
              </a:rPr>
              <a:t>.</a:t>
            </a:r>
          </a:p>
          <a:p>
            <a:pPr defTabSz="914400">
              <a:lnSpc>
                <a:spcPct val="150000"/>
              </a:lnSpc>
              <a:defRPr/>
            </a:pPr>
            <a:endParaRPr lang="en-US" sz="1400" kern="0" dirty="0">
              <a:solidFill>
                <a:schemeClr val="tx1">
                  <a:lumMod val="95000"/>
                  <a:lumOff val="5000"/>
                </a:schemeClr>
              </a:solidFill>
              <a:latin typeface="Arial" pitchFamily="34" charset="0"/>
              <a:cs typeface="Arial" pitchFamily="34" charset="0"/>
            </a:endParaRPr>
          </a:p>
          <a:p>
            <a:pPr defTabSz="914400">
              <a:lnSpc>
                <a:spcPct val="150000"/>
              </a:lnSpc>
              <a:defRPr/>
            </a:pPr>
            <a:r>
              <a:rPr lang="en-US" sz="1400" kern="0" dirty="0">
                <a:solidFill>
                  <a:schemeClr val="tx1">
                    <a:lumMod val="95000"/>
                    <a:lumOff val="5000"/>
                  </a:schemeClr>
                </a:solidFill>
                <a:latin typeface="Arial" pitchFamily="34" charset="0"/>
                <a:cs typeface="Arial" pitchFamily="34" charset="0"/>
              </a:rPr>
              <a:t>Accelerate recruitment &amp; new joiner onboarding</a:t>
            </a:r>
          </a:p>
          <a:p>
            <a:pPr defTabSz="914400">
              <a:lnSpc>
                <a:spcPct val="150000"/>
              </a:lnSpc>
              <a:defRPr/>
            </a:pPr>
            <a:endParaRPr lang="en-US" sz="1400" kern="0" dirty="0">
              <a:solidFill>
                <a:schemeClr val="tx1">
                  <a:lumMod val="95000"/>
                  <a:lumOff val="5000"/>
                </a:schemeClr>
              </a:solidFill>
              <a:latin typeface="Arial" pitchFamily="34" charset="0"/>
              <a:cs typeface="Arial" pitchFamily="34" charset="0"/>
            </a:endParaRPr>
          </a:p>
          <a:p>
            <a:pPr defTabSz="914400">
              <a:lnSpc>
                <a:spcPct val="150000"/>
              </a:lnSpc>
              <a:defRPr/>
            </a:pPr>
            <a:endParaRPr lang="en-US" kern="0" dirty="0">
              <a:solidFill>
                <a:schemeClr val="tx1">
                  <a:lumMod val="95000"/>
                  <a:lumOff val="5000"/>
                </a:schemeClr>
              </a:solidFill>
            </a:endParaRPr>
          </a:p>
        </p:txBody>
      </p:sp>
      <p:sp>
        <p:nvSpPr>
          <p:cNvPr id="36" name="Rectangle 35">
            <a:extLst>
              <a:ext uri="{FF2B5EF4-FFF2-40B4-BE49-F238E27FC236}">
                <a16:creationId xmlns:a16="http://schemas.microsoft.com/office/drawing/2014/main" id="{5DD283D2-3993-4609-981E-DAD37E641163}"/>
              </a:ext>
            </a:extLst>
          </p:cNvPr>
          <p:cNvSpPr/>
          <p:nvPr/>
        </p:nvSpPr>
        <p:spPr>
          <a:xfrm>
            <a:off x="6186325" y="3230551"/>
            <a:ext cx="1811046" cy="3365024"/>
          </a:xfrm>
          <a:prstGeom prst="rect">
            <a:avLst/>
          </a:prstGeom>
        </p:spPr>
        <p:txBody>
          <a:bodyPr wrap="square">
            <a:spAutoFit/>
          </a:bodyPr>
          <a:lstStyle/>
          <a:p>
            <a:pPr defTabSz="914400">
              <a:lnSpc>
                <a:spcPct val="150000"/>
              </a:lnSpc>
              <a:defRPr/>
            </a:pPr>
            <a:r>
              <a:rPr lang="en-US" sz="1400" kern="0" dirty="0">
                <a:solidFill>
                  <a:schemeClr val="tx1">
                    <a:lumMod val="95000"/>
                    <a:lumOff val="5000"/>
                  </a:schemeClr>
                </a:solidFill>
                <a:latin typeface="Arial" pitchFamily="34" charset="0"/>
                <a:cs typeface="Arial" pitchFamily="34" charset="0"/>
              </a:rPr>
              <a:t>Identify the Improvement opportunity</a:t>
            </a:r>
          </a:p>
          <a:p>
            <a:pPr defTabSz="914400">
              <a:lnSpc>
                <a:spcPct val="150000"/>
              </a:lnSpc>
              <a:defRPr/>
            </a:pPr>
            <a:endParaRPr lang="en-US" sz="1400" kern="0" dirty="0">
              <a:solidFill>
                <a:schemeClr val="tx1">
                  <a:lumMod val="95000"/>
                  <a:lumOff val="5000"/>
                </a:schemeClr>
              </a:solidFill>
              <a:latin typeface="Arial" pitchFamily="34" charset="0"/>
              <a:cs typeface="Arial" pitchFamily="34" charset="0"/>
            </a:endParaRPr>
          </a:p>
          <a:p>
            <a:pPr defTabSz="914400">
              <a:lnSpc>
                <a:spcPct val="150000"/>
              </a:lnSpc>
              <a:defRPr/>
            </a:pPr>
            <a:r>
              <a:rPr lang="en-US" sz="1400" kern="0" dirty="0">
                <a:solidFill>
                  <a:schemeClr val="tx1">
                    <a:lumMod val="95000"/>
                    <a:lumOff val="5000"/>
                  </a:schemeClr>
                </a:solidFill>
                <a:latin typeface="Arial" pitchFamily="34" charset="0"/>
                <a:cs typeface="Arial" pitchFamily="34" charset="0"/>
              </a:rPr>
              <a:t>Invest in education &amp; training</a:t>
            </a:r>
          </a:p>
          <a:p>
            <a:pPr defTabSz="914400">
              <a:lnSpc>
                <a:spcPct val="150000"/>
              </a:lnSpc>
              <a:defRPr/>
            </a:pPr>
            <a:endParaRPr lang="en-US" sz="1400" kern="0" dirty="0">
              <a:solidFill>
                <a:schemeClr val="tx1">
                  <a:lumMod val="95000"/>
                  <a:lumOff val="5000"/>
                </a:schemeClr>
              </a:solidFill>
              <a:latin typeface="Arial" pitchFamily="34" charset="0"/>
              <a:cs typeface="Arial" pitchFamily="34" charset="0"/>
            </a:endParaRPr>
          </a:p>
          <a:p>
            <a:pPr defTabSz="914400">
              <a:lnSpc>
                <a:spcPct val="150000"/>
              </a:lnSpc>
              <a:defRPr/>
            </a:pPr>
            <a:r>
              <a:rPr lang="en-US" sz="1400" kern="0" dirty="0">
                <a:solidFill>
                  <a:schemeClr val="tx1">
                    <a:lumMod val="95000"/>
                    <a:lumOff val="5000"/>
                  </a:schemeClr>
                </a:solidFill>
                <a:latin typeface="Arial" pitchFamily="34" charset="0"/>
                <a:cs typeface="Arial" pitchFamily="34" charset="0"/>
              </a:rPr>
              <a:t>Work on </a:t>
            </a:r>
            <a:r>
              <a:rPr lang="en-US" sz="1400" kern="0" dirty="0" err="1">
                <a:solidFill>
                  <a:schemeClr val="tx1">
                    <a:lumMod val="95000"/>
                    <a:lumOff val="5000"/>
                  </a:schemeClr>
                </a:solidFill>
                <a:latin typeface="Arial" pitchFamily="34" charset="0"/>
                <a:cs typeface="Arial" pitchFamily="34" charset="0"/>
              </a:rPr>
              <a:t>PoCs</a:t>
            </a:r>
            <a:endParaRPr lang="en-US" sz="1400" kern="0" dirty="0">
              <a:solidFill>
                <a:schemeClr val="tx1">
                  <a:lumMod val="95000"/>
                  <a:lumOff val="5000"/>
                </a:schemeClr>
              </a:solidFill>
              <a:latin typeface="Arial" pitchFamily="34" charset="0"/>
              <a:cs typeface="Arial" pitchFamily="34" charset="0"/>
            </a:endParaRPr>
          </a:p>
          <a:p>
            <a:pPr defTabSz="914400">
              <a:lnSpc>
                <a:spcPct val="150000"/>
              </a:lnSpc>
              <a:defRPr/>
            </a:pPr>
            <a:endParaRPr lang="en-US" sz="1400" kern="0" dirty="0">
              <a:solidFill>
                <a:schemeClr val="tx1">
                  <a:lumMod val="95000"/>
                  <a:lumOff val="5000"/>
                </a:schemeClr>
              </a:solidFill>
              <a:latin typeface="Arial" pitchFamily="34" charset="0"/>
              <a:cs typeface="Arial" pitchFamily="34" charset="0"/>
            </a:endParaRPr>
          </a:p>
          <a:p>
            <a:pPr defTabSz="914400">
              <a:lnSpc>
                <a:spcPct val="150000"/>
              </a:lnSpc>
              <a:defRPr/>
            </a:pPr>
            <a:endParaRPr lang="en-US" kern="0" dirty="0">
              <a:solidFill>
                <a:schemeClr val="tx1">
                  <a:lumMod val="95000"/>
                  <a:lumOff val="5000"/>
                </a:schemeClr>
              </a:solidFill>
            </a:endParaRPr>
          </a:p>
        </p:txBody>
      </p:sp>
      <p:sp>
        <p:nvSpPr>
          <p:cNvPr id="37" name="Rectangle 36">
            <a:extLst>
              <a:ext uri="{FF2B5EF4-FFF2-40B4-BE49-F238E27FC236}">
                <a16:creationId xmlns:a16="http://schemas.microsoft.com/office/drawing/2014/main" id="{5E679A6F-161B-4A6F-95F3-9E5772CF0963}"/>
              </a:ext>
            </a:extLst>
          </p:cNvPr>
          <p:cNvSpPr/>
          <p:nvPr/>
        </p:nvSpPr>
        <p:spPr>
          <a:xfrm>
            <a:off x="8354628" y="3230551"/>
            <a:ext cx="2197258" cy="3053208"/>
          </a:xfrm>
          <a:prstGeom prst="rect">
            <a:avLst/>
          </a:prstGeom>
        </p:spPr>
        <p:txBody>
          <a:bodyPr wrap="square">
            <a:spAutoFit/>
          </a:bodyPr>
          <a:lstStyle/>
          <a:p>
            <a:pPr defTabSz="914400">
              <a:lnSpc>
                <a:spcPct val="150000"/>
              </a:lnSpc>
              <a:defRPr/>
            </a:pPr>
            <a:r>
              <a:rPr lang="fr-FR" sz="1400" kern="0" dirty="0">
                <a:solidFill>
                  <a:schemeClr val="tx1">
                    <a:lumMod val="95000"/>
                    <a:lumOff val="5000"/>
                  </a:schemeClr>
                </a:solidFill>
                <a:latin typeface="Arial" pitchFamily="34" charset="0"/>
                <a:cs typeface="Arial" pitchFamily="34" charset="0"/>
              </a:rPr>
              <a:t>I</a:t>
            </a:r>
            <a:r>
              <a:rPr lang="en-US" sz="1400" kern="0" dirty="0" err="1">
                <a:solidFill>
                  <a:schemeClr val="tx1">
                    <a:lumMod val="95000"/>
                    <a:lumOff val="5000"/>
                  </a:schemeClr>
                </a:solidFill>
                <a:latin typeface="Arial" pitchFamily="34" charset="0"/>
                <a:cs typeface="Arial" pitchFamily="34" charset="0"/>
              </a:rPr>
              <a:t>nterns</a:t>
            </a:r>
            <a:r>
              <a:rPr lang="en-US" sz="1400" kern="0" dirty="0">
                <a:solidFill>
                  <a:schemeClr val="tx1">
                    <a:lumMod val="95000"/>
                    <a:lumOff val="5000"/>
                  </a:schemeClr>
                </a:solidFill>
                <a:latin typeface="Arial" pitchFamily="34" charset="0"/>
                <a:cs typeface="Arial" pitchFamily="34" charset="0"/>
              </a:rPr>
              <a:t> program</a:t>
            </a:r>
          </a:p>
          <a:p>
            <a:pPr defTabSz="914400">
              <a:lnSpc>
                <a:spcPct val="150000"/>
              </a:lnSpc>
              <a:defRPr/>
            </a:pPr>
            <a:endParaRPr lang="en-US" kern="0" dirty="0">
              <a:solidFill>
                <a:schemeClr val="tx1">
                  <a:lumMod val="95000"/>
                  <a:lumOff val="5000"/>
                </a:schemeClr>
              </a:solidFill>
              <a:latin typeface="Arial" pitchFamily="34" charset="0"/>
              <a:cs typeface="Arial" pitchFamily="34" charset="0"/>
            </a:endParaRPr>
          </a:p>
          <a:p>
            <a:pPr defTabSz="914400">
              <a:lnSpc>
                <a:spcPct val="150000"/>
              </a:lnSpc>
              <a:defRPr/>
            </a:pPr>
            <a:r>
              <a:rPr lang="en-US" sz="1400" kern="0" dirty="0">
                <a:solidFill>
                  <a:schemeClr val="tx1">
                    <a:lumMod val="95000"/>
                    <a:lumOff val="5000"/>
                  </a:schemeClr>
                </a:solidFill>
                <a:latin typeface="Arial" pitchFamily="34" charset="0"/>
                <a:cs typeface="Arial" pitchFamily="34" charset="0"/>
              </a:rPr>
              <a:t>Focus on impact</a:t>
            </a:r>
          </a:p>
          <a:p>
            <a:pPr defTabSz="914400">
              <a:lnSpc>
                <a:spcPct val="150000"/>
              </a:lnSpc>
              <a:defRPr/>
            </a:pPr>
            <a:endParaRPr lang="en-US" sz="1400" kern="0" dirty="0">
              <a:solidFill>
                <a:schemeClr val="tx1">
                  <a:lumMod val="95000"/>
                  <a:lumOff val="5000"/>
                </a:schemeClr>
              </a:solidFill>
              <a:latin typeface="Arial" pitchFamily="34" charset="0"/>
              <a:cs typeface="Arial" pitchFamily="34" charset="0"/>
            </a:endParaRPr>
          </a:p>
          <a:p>
            <a:pPr defTabSz="914400">
              <a:lnSpc>
                <a:spcPct val="150000"/>
              </a:lnSpc>
              <a:defRPr/>
            </a:pPr>
            <a:r>
              <a:rPr lang="en-US" sz="1400" kern="0" dirty="0">
                <a:solidFill>
                  <a:schemeClr val="tx1">
                    <a:lumMod val="95000"/>
                    <a:lumOff val="5000"/>
                  </a:schemeClr>
                </a:solidFill>
                <a:latin typeface="Arial" pitchFamily="34" charset="0"/>
                <a:cs typeface="Arial" pitchFamily="34" charset="0"/>
              </a:rPr>
              <a:t>Plan the initiatives</a:t>
            </a:r>
          </a:p>
          <a:p>
            <a:pPr defTabSz="914400">
              <a:lnSpc>
                <a:spcPct val="150000"/>
              </a:lnSpc>
              <a:defRPr/>
            </a:pPr>
            <a:endParaRPr lang="en-US" sz="1400" kern="0" dirty="0">
              <a:solidFill>
                <a:schemeClr val="tx1">
                  <a:lumMod val="95000"/>
                  <a:lumOff val="5000"/>
                </a:schemeClr>
              </a:solidFill>
              <a:latin typeface="Arial" pitchFamily="34" charset="0"/>
              <a:cs typeface="Arial" pitchFamily="34" charset="0"/>
            </a:endParaRPr>
          </a:p>
          <a:p>
            <a:pPr defTabSz="914400">
              <a:lnSpc>
                <a:spcPct val="150000"/>
              </a:lnSpc>
              <a:defRPr/>
            </a:pPr>
            <a:r>
              <a:rPr lang="en-US" sz="1400" kern="0" dirty="0">
                <a:solidFill>
                  <a:schemeClr val="tx1">
                    <a:lumMod val="95000"/>
                    <a:lumOff val="5000"/>
                  </a:schemeClr>
                </a:solidFill>
                <a:latin typeface="Arial" pitchFamily="34" charset="0"/>
                <a:cs typeface="Arial" pitchFamily="34" charset="0"/>
              </a:rPr>
              <a:t>Coordinate efforts</a:t>
            </a:r>
          </a:p>
          <a:p>
            <a:pPr defTabSz="914400">
              <a:lnSpc>
                <a:spcPct val="150000"/>
              </a:lnSpc>
              <a:defRPr/>
            </a:pPr>
            <a:endParaRPr lang="en-US" sz="1400" kern="0" dirty="0">
              <a:solidFill>
                <a:schemeClr val="tx1">
                  <a:lumMod val="95000"/>
                  <a:lumOff val="5000"/>
                </a:schemeClr>
              </a:solidFill>
              <a:latin typeface="Arial" pitchFamily="34" charset="0"/>
              <a:cs typeface="Arial" pitchFamily="34" charset="0"/>
            </a:endParaRPr>
          </a:p>
          <a:p>
            <a:pPr defTabSz="914400">
              <a:lnSpc>
                <a:spcPct val="150000"/>
              </a:lnSpc>
              <a:defRPr/>
            </a:pPr>
            <a:r>
              <a:rPr lang="en-US" sz="1400" kern="0" dirty="0">
                <a:solidFill>
                  <a:schemeClr val="tx1">
                    <a:lumMod val="95000"/>
                    <a:lumOff val="5000"/>
                  </a:schemeClr>
                </a:solidFill>
                <a:latin typeface="Arial" pitchFamily="34" charset="0"/>
                <a:cs typeface="Arial" pitchFamily="34" charset="0"/>
              </a:rPr>
              <a:t>Measure performance</a:t>
            </a:r>
          </a:p>
        </p:txBody>
      </p:sp>
    </p:spTree>
    <p:extLst>
      <p:ext uri="{BB962C8B-B14F-4D97-AF65-F5344CB8AC3E}">
        <p14:creationId xmlns:p14="http://schemas.microsoft.com/office/powerpoint/2010/main" val="18754616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EEDD8-0981-44F4-A1EB-CA07B2847B78}"/>
              </a:ext>
            </a:extLst>
          </p:cNvPr>
          <p:cNvSpPr>
            <a:spLocks noGrp="1"/>
          </p:cNvSpPr>
          <p:nvPr>
            <p:ph type="title"/>
          </p:nvPr>
        </p:nvSpPr>
        <p:spPr/>
        <p:txBody>
          <a:bodyPr/>
          <a:lstStyle/>
          <a:p>
            <a:r>
              <a:rPr lang="fr-FR" dirty="0" err="1"/>
              <a:t>Identified</a:t>
            </a:r>
            <a:r>
              <a:rPr lang="fr-FR" dirty="0"/>
              <a:t> initiatives</a:t>
            </a:r>
            <a:endParaRPr lang="en-US" dirty="0"/>
          </a:p>
        </p:txBody>
      </p:sp>
      <p:sp>
        <p:nvSpPr>
          <p:cNvPr id="3" name="Slide Number Placeholder 2">
            <a:extLst>
              <a:ext uri="{FF2B5EF4-FFF2-40B4-BE49-F238E27FC236}">
                <a16:creationId xmlns:a16="http://schemas.microsoft.com/office/drawing/2014/main" id="{BF86CD81-6DB9-4228-B19C-D5E4104BA095}"/>
              </a:ext>
            </a:extLst>
          </p:cNvPr>
          <p:cNvSpPr>
            <a:spLocks noGrp="1"/>
          </p:cNvSpPr>
          <p:nvPr>
            <p:ph type="sldNum" sz="quarter" idx="12"/>
          </p:nvPr>
        </p:nvSpPr>
        <p:spPr/>
        <p:txBody>
          <a:bodyPr/>
          <a:lstStyle/>
          <a:p>
            <a:fld id="{C60C2248-B95D-984B-A0F4-42B9A4652AA7}" type="slidenum">
              <a:rPr lang="en-US" smtClean="0"/>
              <a:pPr/>
              <a:t>4</a:t>
            </a:fld>
            <a:endParaRPr lang="en-US"/>
          </a:p>
        </p:txBody>
      </p:sp>
      <p:sp>
        <p:nvSpPr>
          <p:cNvPr id="4" name="Rectangle 3">
            <a:extLst>
              <a:ext uri="{FF2B5EF4-FFF2-40B4-BE49-F238E27FC236}">
                <a16:creationId xmlns:a16="http://schemas.microsoft.com/office/drawing/2014/main" id="{50264E05-2C72-4417-A3C3-80BD3722A500}"/>
              </a:ext>
            </a:extLst>
          </p:cNvPr>
          <p:cNvSpPr/>
          <p:nvPr/>
        </p:nvSpPr>
        <p:spPr>
          <a:xfrm>
            <a:off x="1625601" y="1578248"/>
            <a:ext cx="8940799" cy="3501754"/>
          </a:xfrm>
          <a:prstGeom prst="rect">
            <a:avLst/>
          </a:prstGeom>
          <a:noFill/>
          <a:ln w="12700" cap="flat" cmpd="sng" algn="ctr">
            <a:noFill/>
            <a:prstDash val="solid"/>
          </a:ln>
          <a:effectLst/>
        </p:spPr>
        <p:txBody>
          <a:bodyPr lIns="91440" tIns="0" rIns="91440" bIns="0" rtlCol="0" anchor="t"/>
          <a:lstStyle/>
          <a:p>
            <a:pPr marL="457200" indent="-457200" algn="just">
              <a:lnSpc>
                <a:spcPct val="300000"/>
              </a:lnSpc>
              <a:buFont typeface="Wingdings" panose="05000000000000000000" pitchFamily="2" charset="2"/>
              <a:buChar char="q"/>
              <a:defRPr/>
            </a:pPr>
            <a:r>
              <a:rPr lang="en-US" sz="2000" kern="0" dirty="0">
                <a:latin typeface="Arial" pitchFamily="34" charset="0"/>
                <a:cs typeface="Arial" pitchFamily="34" charset="0"/>
              </a:rPr>
              <a:t>Continuous Delivery</a:t>
            </a:r>
          </a:p>
          <a:p>
            <a:pPr marL="914400" lvl="1" indent="-457200" algn="just">
              <a:buFont typeface="Wingdings" panose="05000000000000000000" pitchFamily="2" charset="2"/>
              <a:buChar char="§"/>
              <a:defRPr/>
            </a:pPr>
            <a:r>
              <a:rPr lang="en-US" sz="2000" kern="0" dirty="0">
                <a:latin typeface="Arial" pitchFamily="34" charset="0"/>
                <a:cs typeface="Arial" pitchFamily="34" charset="0"/>
              </a:rPr>
              <a:t>Accelerate delivery -- </a:t>
            </a:r>
            <a:r>
              <a:rPr lang="en-US" sz="2000" b="1" kern="0" dirty="0">
                <a:latin typeface="Arial" pitchFamily="34" charset="0"/>
                <a:cs typeface="Arial" pitchFamily="34" charset="0"/>
              </a:rPr>
              <a:t>Scripted testing</a:t>
            </a:r>
            <a:r>
              <a:rPr lang="en-US" sz="2000" kern="0" dirty="0">
                <a:latin typeface="Arial" pitchFamily="34" charset="0"/>
                <a:cs typeface="Arial" pitchFamily="34" charset="0"/>
              </a:rPr>
              <a:t> &amp; </a:t>
            </a:r>
            <a:r>
              <a:rPr lang="en-US" sz="2000" b="1" kern="0" dirty="0">
                <a:latin typeface="Arial" pitchFamily="34" charset="0"/>
                <a:cs typeface="Arial" pitchFamily="34" charset="0"/>
              </a:rPr>
              <a:t>Doc. cont. readiness</a:t>
            </a:r>
          </a:p>
          <a:p>
            <a:pPr marL="914400" lvl="1" indent="-457200" algn="just">
              <a:buFont typeface="Wingdings" panose="05000000000000000000" pitchFamily="2" charset="2"/>
              <a:buChar char="§"/>
              <a:defRPr/>
            </a:pPr>
            <a:r>
              <a:rPr lang="en-US" sz="2000" kern="0" dirty="0">
                <a:latin typeface="Arial" pitchFamily="34" charset="0"/>
                <a:cs typeface="Arial" pitchFamily="34" charset="0"/>
              </a:rPr>
              <a:t>Improve quality  -- CI based </a:t>
            </a:r>
            <a:r>
              <a:rPr lang="en-US" sz="2000" b="1" kern="0" dirty="0">
                <a:latin typeface="Arial" pitchFamily="34" charset="0"/>
                <a:cs typeface="Arial" pitchFamily="34" charset="0"/>
              </a:rPr>
              <a:t>Scripted testing</a:t>
            </a:r>
            <a:r>
              <a:rPr lang="en-US" sz="2000" kern="0" dirty="0">
                <a:latin typeface="Arial" pitchFamily="34" charset="0"/>
                <a:cs typeface="Arial" pitchFamily="34" charset="0"/>
              </a:rPr>
              <a:t> &amp; </a:t>
            </a:r>
            <a:r>
              <a:rPr lang="en-US" sz="2000" b="1" kern="0" dirty="0">
                <a:latin typeface="Arial" pitchFamily="34" charset="0"/>
                <a:cs typeface="Arial" pitchFamily="34" charset="0"/>
              </a:rPr>
              <a:t>automated NRT</a:t>
            </a:r>
          </a:p>
          <a:p>
            <a:pPr marL="457200" indent="-457200" algn="just">
              <a:lnSpc>
                <a:spcPct val="300000"/>
              </a:lnSpc>
              <a:buFont typeface="Wingdings" panose="05000000000000000000" pitchFamily="2" charset="2"/>
              <a:buChar char="q"/>
              <a:defRPr/>
            </a:pPr>
            <a:r>
              <a:rPr lang="en-US" sz="2000" kern="0" dirty="0">
                <a:latin typeface="Arial" pitchFamily="34" charset="0"/>
                <a:cs typeface="Arial" pitchFamily="34" charset="0"/>
              </a:rPr>
              <a:t>Cloud readiness</a:t>
            </a:r>
          </a:p>
          <a:p>
            <a:pPr marL="914400" lvl="1" indent="-457200" algn="just">
              <a:buFont typeface="Wingdings" panose="05000000000000000000" pitchFamily="2" charset="2"/>
              <a:buChar char="§"/>
              <a:defRPr/>
            </a:pPr>
            <a:r>
              <a:rPr lang="en-US" sz="2000" kern="0" dirty="0">
                <a:latin typeface="Arial" pitchFamily="34" charset="0"/>
                <a:cs typeface="Arial" pitchFamily="34" charset="0"/>
              </a:rPr>
              <a:t>Easier performance control – </a:t>
            </a:r>
            <a:r>
              <a:rPr lang="en-US" sz="2000" b="1" kern="0" dirty="0">
                <a:latin typeface="Arial" pitchFamily="34" charset="0"/>
                <a:cs typeface="Arial" pitchFamily="34" charset="0"/>
              </a:rPr>
              <a:t>Elastic scalability</a:t>
            </a:r>
          </a:p>
          <a:p>
            <a:pPr marL="914400" lvl="1" indent="-457200" algn="just">
              <a:buFont typeface="Wingdings" panose="05000000000000000000" pitchFamily="2" charset="2"/>
              <a:buChar char="§"/>
              <a:defRPr/>
            </a:pPr>
            <a:r>
              <a:rPr lang="en-US" sz="2000" kern="0" dirty="0">
                <a:latin typeface="Arial" pitchFamily="34" charset="0"/>
                <a:cs typeface="Arial" pitchFamily="34" charset="0"/>
              </a:rPr>
              <a:t>Better Availability – cluster rich </a:t>
            </a:r>
            <a:r>
              <a:rPr lang="en-US" sz="2000" b="1" kern="0" dirty="0">
                <a:latin typeface="Arial" pitchFamily="34" charset="0"/>
                <a:cs typeface="Arial" pitchFamily="34" charset="0"/>
              </a:rPr>
              <a:t>Failover mgmt. </a:t>
            </a:r>
            <a:r>
              <a:rPr lang="en-US" sz="2000" kern="0" dirty="0">
                <a:latin typeface="Arial" pitchFamily="34" charset="0"/>
                <a:cs typeface="Arial" pitchFamily="34" charset="0"/>
              </a:rPr>
              <a:t>capabilities</a:t>
            </a:r>
          </a:p>
          <a:p>
            <a:pPr marL="457200" indent="-457200" algn="just">
              <a:lnSpc>
                <a:spcPct val="300000"/>
              </a:lnSpc>
              <a:buFont typeface="Wingdings" panose="05000000000000000000" pitchFamily="2" charset="2"/>
              <a:buChar char="q"/>
              <a:defRPr/>
            </a:pPr>
            <a:r>
              <a:rPr lang="en-US" sz="2000" kern="0" dirty="0">
                <a:latin typeface="Arial" pitchFamily="34" charset="0"/>
                <a:cs typeface="Arial" pitchFamily="34" charset="0"/>
              </a:rPr>
              <a:t>Leveraging ML</a:t>
            </a:r>
          </a:p>
          <a:p>
            <a:pPr marL="914400" lvl="1" indent="-457200" algn="just">
              <a:buFont typeface="Wingdings" panose="05000000000000000000" pitchFamily="2" charset="2"/>
              <a:buChar char="§"/>
              <a:defRPr/>
            </a:pPr>
            <a:r>
              <a:rPr lang="en-US" sz="2000" kern="0" dirty="0">
                <a:latin typeface="Arial" pitchFamily="34" charset="0"/>
                <a:cs typeface="Arial" pitchFamily="34" charset="0"/>
              </a:rPr>
              <a:t>Accelerate Testing – through </a:t>
            </a:r>
            <a:r>
              <a:rPr lang="en-US" sz="2000" b="1" kern="0" dirty="0">
                <a:latin typeface="Arial" pitchFamily="34" charset="0"/>
                <a:cs typeface="Arial" pitchFamily="34" charset="0"/>
              </a:rPr>
              <a:t>ML based market emulation</a:t>
            </a:r>
          </a:p>
          <a:p>
            <a:pPr marL="914400" lvl="1" indent="-457200" algn="just">
              <a:buFont typeface="Wingdings" panose="05000000000000000000" pitchFamily="2" charset="2"/>
              <a:buChar char="§"/>
              <a:defRPr/>
            </a:pPr>
            <a:r>
              <a:rPr lang="en-US" sz="2000" kern="0" dirty="0">
                <a:latin typeface="Arial" pitchFamily="34" charset="0"/>
                <a:cs typeface="Arial" pitchFamily="34" charset="0"/>
              </a:rPr>
              <a:t>Improve CX – through easier diagnostic tools, e.g. </a:t>
            </a:r>
            <a:r>
              <a:rPr lang="en-US" sz="2000" b="1" kern="0" dirty="0">
                <a:latin typeface="Arial" pitchFamily="34" charset="0"/>
                <a:cs typeface="Arial" pitchFamily="34" charset="0"/>
              </a:rPr>
              <a:t>Leveraging NLU</a:t>
            </a:r>
            <a:r>
              <a:rPr lang="en-US" sz="2000" kern="0" dirty="0">
                <a:latin typeface="Arial" pitchFamily="34" charset="0"/>
                <a:cs typeface="Arial" pitchFamily="34" charset="0"/>
              </a:rPr>
              <a:t> </a:t>
            </a:r>
          </a:p>
        </p:txBody>
      </p:sp>
    </p:spTree>
    <p:extLst>
      <p:ext uri="{BB962C8B-B14F-4D97-AF65-F5344CB8AC3E}">
        <p14:creationId xmlns:p14="http://schemas.microsoft.com/office/powerpoint/2010/main" val="3415582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6B42-9CB9-4F6F-977E-93DB58C3D825}"/>
              </a:ext>
            </a:extLst>
          </p:cNvPr>
          <p:cNvSpPr>
            <a:spLocks noGrp="1"/>
          </p:cNvSpPr>
          <p:nvPr>
            <p:ph type="title"/>
          </p:nvPr>
        </p:nvSpPr>
        <p:spPr>
          <a:xfrm>
            <a:off x="677334" y="609600"/>
            <a:ext cx="8596668" cy="828675"/>
          </a:xfrm>
        </p:spPr>
        <p:txBody>
          <a:bodyPr/>
          <a:lstStyle/>
          <a:p>
            <a:r>
              <a:rPr lang="en-US" dirty="0"/>
              <a:t>Program feedback</a:t>
            </a:r>
          </a:p>
        </p:txBody>
      </p:sp>
      <p:sp>
        <p:nvSpPr>
          <p:cNvPr id="3" name="Content Placeholder 2">
            <a:extLst>
              <a:ext uri="{FF2B5EF4-FFF2-40B4-BE49-F238E27FC236}">
                <a16:creationId xmlns:a16="http://schemas.microsoft.com/office/drawing/2014/main" id="{6E2A0FB9-E2DF-4D0B-AC86-08C90082AF2D}"/>
              </a:ext>
            </a:extLst>
          </p:cNvPr>
          <p:cNvSpPr>
            <a:spLocks noGrp="1"/>
          </p:cNvSpPr>
          <p:nvPr>
            <p:ph idx="1"/>
          </p:nvPr>
        </p:nvSpPr>
        <p:spPr>
          <a:xfrm>
            <a:off x="677334" y="1438275"/>
            <a:ext cx="8596668" cy="4603087"/>
          </a:xfrm>
        </p:spPr>
        <p:txBody>
          <a:bodyPr>
            <a:normAutofit fontScale="92500" lnSpcReduction="10000"/>
          </a:bodyPr>
          <a:lstStyle/>
          <a:p>
            <a:pPr lvl="1"/>
            <a:r>
              <a:rPr lang="en-US" dirty="0"/>
              <a:t>Strength finder lessons:</a:t>
            </a:r>
          </a:p>
          <a:p>
            <a:pPr lvl="2"/>
            <a:r>
              <a:rPr lang="en-US" dirty="0"/>
              <a:t>Be mindful of the Strength blind spots to improve our communication</a:t>
            </a:r>
          </a:p>
          <a:p>
            <a:pPr lvl="2"/>
            <a:r>
              <a:rPr lang="en-US" dirty="0"/>
              <a:t>Leadership &amp; management styles should evolve and adapt the team and business needs for better effectiveness</a:t>
            </a:r>
          </a:p>
          <a:p>
            <a:pPr lvl="1"/>
            <a:r>
              <a:rPr lang="en-US" dirty="0"/>
              <a:t>Leading self:</a:t>
            </a:r>
          </a:p>
          <a:p>
            <a:pPr lvl="2"/>
            <a:r>
              <a:rPr lang="en-US" dirty="0"/>
              <a:t>Where I am and where I would like to be </a:t>
            </a:r>
            <a:r>
              <a:rPr lang="en-US" dirty="0">
                <a:sym typeface="Wingdings" panose="05000000000000000000" pitchFamily="2" charset="2"/>
              </a:rPr>
              <a:t> Grow my career by helping growing business and inspiring others</a:t>
            </a:r>
          </a:p>
          <a:p>
            <a:pPr lvl="2"/>
            <a:r>
              <a:rPr lang="en-US" dirty="0"/>
              <a:t>Learning self from different angles to help me improve steadily</a:t>
            </a:r>
          </a:p>
          <a:p>
            <a:pPr lvl="1"/>
            <a:r>
              <a:rPr lang="en-US" dirty="0"/>
              <a:t>Leading others:</a:t>
            </a:r>
          </a:p>
          <a:p>
            <a:pPr lvl="2"/>
            <a:r>
              <a:rPr lang="en-US" dirty="0"/>
              <a:t>Lead with purpose </a:t>
            </a:r>
            <a:r>
              <a:rPr lang="en-US" dirty="0">
                <a:sym typeface="Wingdings" panose="05000000000000000000" pitchFamily="2" charset="2"/>
              </a:rPr>
              <a:t> Keep the team inspired  Continue listening for feedback</a:t>
            </a:r>
            <a:endParaRPr lang="en-US" dirty="0"/>
          </a:p>
          <a:p>
            <a:pPr lvl="1"/>
            <a:r>
              <a:rPr lang="en-US" dirty="0"/>
              <a:t>Leading the business</a:t>
            </a:r>
          </a:p>
          <a:p>
            <a:pPr lvl="2"/>
            <a:r>
              <a:rPr lang="en-US" dirty="0"/>
              <a:t>Solving business problems </a:t>
            </a:r>
          </a:p>
          <a:p>
            <a:pPr lvl="2"/>
            <a:r>
              <a:rPr lang="en-US" dirty="0"/>
              <a:t>Lead the change, Help building a high-performance solution, stay customer focused</a:t>
            </a:r>
          </a:p>
          <a:p>
            <a:pPr lvl="2"/>
            <a:r>
              <a:rPr lang="en-US" dirty="0"/>
              <a:t>Continuously learn: Develop commerciality, Develop Marketing, Lead stakeholder engagement</a:t>
            </a:r>
          </a:p>
          <a:p>
            <a:pPr lvl="1"/>
            <a:r>
              <a:rPr lang="en-US" dirty="0"/>
              <a:t>Leading the marketplace (Up next …)</a:t>
            </a:r>
          </a:p>
        </p:txBody>
      </p:sp>
    </p:spTree>
    <p:extLst>
      <p:ext uri="{BB962C8B-B14F-4D97-AF65-F5344CB8AC3E}">
        <p14:creationId xmlns:p14="http://schemas.microsoft.com/office/powerpoint/2010/main" val="19263816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852601-784C-4BCE-ADE1-31D908F77EA8}"/>
              </a:ext>
            </a:extLst>
          </p:cNvPr>
          <p:cNvSpPr txBox="1"/>
          <p:nvPr/>
        </p:nvSpPr>
        <p:spPr>
          <a:xfrm>
            <a:off x="2755901" y="815472"/>
            <a:ext cx="1977071" cy="2227139"/>
          </a:xfrm>
          <a:prstGeom prst="rect">
            <a:avLst/>
          </a:prstGeom>
          <a:noFill/>
        </p:spPr>
        <p:txBody>
          <a:bodyPr wrap="none" lIns="36000" tIns="36000" rIns="36000" bIns="36000" rtlCol="0">
            <a:spAutoFit/>
          </a:bodyPr>
          <a:lstStyle/>
          <a:p>
            <a:r>
              <a:rPr lang="en-US" sz="2800" dirty="0">
                <a:solidFill>
                  <a:schemeClr val="bg1"/>
                </a:solidFill>
              </a:rPr>
              <a:t>Thank you</a:t>
            </a:r>
          </a:p>
          <a:p>
            <a:endParaRPr lang="en-US" sz="2800" dirty="0">
              <a:solidFill>
                <a:schemeClr val="bg1"/>
              </a:solidFill>
            </a:endParaRPr>
          </a:p>
          <a:p>
            <a:endParaRPr lang="en-US" sz="2800" dirty="0">
              <a:solidFill>
                <a:schemeClr val="bg1"/>
              </a:solidFill>
            </a:endParaRPr>
          </a:p>
          <a:p>
            <a:endParaRPr lang="en-US" sz="2800" dirty="0">
              <a:solidFill>
                <a:schemeClr val="bg1"/>
              </a:solidFill>
            </a:endParaRPr>
          </a:p>
          <a:p>
            <a:r>
              <a:rPr lang="en-US" sz="2800">
                <a:solidFill>
                  <a:schemeClr val="bg1"/>
                </a:solidFill>
              </a:rPr>
              <a:t>Questions </a:t>
            </a:r>
            <a:r>
              <a:rPr lang="en-US" sz="2800" dirty="0">
                <a:solidFill>
                  <a:schemeClr val="bg1"/>
                </a:solidFill>
              </a:rPr>
              <a:t>? </a:t>
            </a:r>
          </a:p>
        </p:txBody>
      </p:sp>
    </p:spTree>
    <p:extLst>
      <p:ext uri="{BB962C8B-B14F-4D97-AF65-F5344CB8AC3E}">
        <p14:creationId xmlns:p14="http://schemas.microsoft.com/office/powerpoint/2010/main" val="263824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6B42-9CB9-4F6F-977E-93DB58C3D825}"/>
              </a:ext>
            </a:extLst>
          </p:cNvPr>
          <p:cNvSpPr>
            <a:spLocks noGrp="1"/>
          </p:cNvSpPr>
          <p:nvPr>
            <p:ph type="title"/>
          </p:nvPr>
        </p:nvSpPr>
        <p:spPr/>
        <p:txBody>
          <a:bodyPr/>
          <a:lstStyle/>
          <a:p>
            <a:r>
              <a:rPr lang="en-US" dirty="0"/>
              <a:t>What I do</a:t>
            </a:r>
          </a:p>
        </p:txBody>
      </p:sp>
      <p:sp>
        <p:nvSpPr>
          <p:cNvPr id="3" name="Content Placeholder 2">
            <a:extLst>
              <a:ext uri="{FF2B5EF4-FFF2-40B4-BE49-F238E27FC236}">
                <a16:creationId xmlns:a16="http://schemas.microsoft.com/office/drawing/2014/main" id="{6E2A0FB9-E2DF-4D0B-AC86-08C90082AF2D}"/>
              </a:ext>
            </a:extLst>
          </p:cNvPr>
          <p:cNvSpPr>
            <a:spLocks noGrp="1"/>
          </p:cNvSpPr>
          <p:nvPr>
            <p:ph idx="1"/>
          </p:nvPr>
        </p:nvSpPr>
        <p:spPr/>
        <p:txBody>
          <a:bodyPr/>
          <a:lstStyle/>
          <a:p>
            <a:pPr>
              <a:buFont typeface="+mj-lt"/>
              <a:buAutoNum type="arabicPeriod"/>
            </a:pPr>
            <a:r>
              <a:rPr lang="en-US" dirty="0"/>
              <a:t>Working with the team to Keep BAU</a:t>
            </a:r>
          </a:p>
          <a:p>
            <a:pPr>
              <a:buFont typeface="+mj-lt"/>
              <a:buAutoNum type="arabicPeriod"/>
            </a:pPr>
            <a:r>
              <a:rPr lang="en-US" dirty="0"/>
              <a:t>Looking for ways to impact customers in line with the strategy:</a:t>
            </a:r>
          </a:p>
          <a:p>
            <a:pPr lvl="1">
              <a:buFont typeface="+mj-lt"/>
              <a:buAutoNum type="arabicPeriod"/>
            </a:pPr>
            <a:r>
              <a:rPr lang="en-US" dirty="0"/>
              <a:t>Accelerate deliveries:</a:t>
            </a:r>
          </a:p>
          <a:p>
            <a:pPr lvl="2">
              <a:buFont typeface="+mj-lt"/>
              <a:buAutoNum type="arabicPeriod"/>
            </a:pPr>
            <a:r>
              <a:rPr lang="en-US" dirty="0"/>
              <a:t>Improved SDLC and better automation</a:t>
            </a:r>
          </a:p>
          <a:p>
            <a:pPr lvl="1">
              <a:buFont typeface="+mj-lt"/>
              <a:buAutoNum type="arabicPeriod"/>
            </a:pPr>
            <a:r>
              <a:rPr lang="en-US" dirty="0"/>
              <a:t>Keep the solution competitive:</a:t>
            </a:r>
          </a:p>
          <a:p>
            <a:pPr lvl="2">
              <a:buFont typeface="+mj-lt"/>
              <a:buAutoNum type="arabicPeriod"/>
            </a:pPr>
            <a:r>
              <a:rPr lang="en-US" dirty="0"/>
              <a:t>Improve ideation process to improve the impact to customers; starting with better collaboration between tiers BA/PO, QA, and Dev</a:t>
            </a:r>
          </a:p>
          <a:p>
            <a:pPr lvl="2">
              <a:buFont typeface="+mj-lt"/>
              <a:buAutoNum type="arabicPeriod"/>
            </a:pPr>
            <a:r>
              <a:rPr lang="en-US" dirty="0"/>
              <a:t>Automated data recovery on failover</a:t>
            </a:r>
          </a:p>
          <a:p>
            <a:pPr lvl="2">
              <a:buFont typeface="+mj-lt"/>
              <a:buAutoNum type="arabicPeriod"/>
            </a:pPr>
            <a:r>
              <a:rPr lang="en-US" dirty="0"/>
              <a:t>Scalable performance</a:t>
            </a:r>
          </a:p>
          <a:p>
            <a:pPr lvl="2">
              <a:buFont typeface="+mj-lt"/>
              <a:buAutoNum type="arabicPeriod"/>
            </a:pPr>
            <a:r>
              <a:rPr lang="en-US" dirty="0"/>
              <a:t>Improve our solution cloud readiness</a:t>
            </a:r>
          </a:p>
          <a:p>
            <a:pPr lvl="2">
              <a:buFont typeface="+mj-lt"/>
              <a:buAutoNum type="arabicPeriod"/>
            </a:pPr>
            <a:r>
              <a:rPr lang="en-US" dirty="0"/>
              <a:t>Understand how we can leverage disruptive technology like AI/ML</a:t>
            </a:r>
          </a:p>
        </p:txBody>
      </p:sp>
    </p:spTree>
    <p:extLst>
      <p:ext uri="{BB962C8B-B14F-4D97-AF65-F5344CB8AC3E}">
        <p14:creationId xmlns:p14="http://schemas.microsoft.com/office/powerpoint/2010/main" val="4236833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243EA56-61CC-4F25-ABAC-287CCD2867CE}"/>
              </a:ext>
            </a:extLst>
          </p:cNvPr>
          <p:cNvPicPr>
            <a:picLocks noChangeAspect="1"/>
          </p:cNvPicPr>
          <p:nvPr/>
        </p:nvPicPr>
        <p:blipFill>
          <a:blip r:embed="rId2"/>
          <a:stretch>
            <a:fillRect/>
          </a:stretch>
        </p:blipFill>
        <p:spPr>
          <a:xfrm>
            <a:off x="39320" y="0"/>
            <a:ext cx="12113359" cy="6858000"/>
          </a:xfrm>
          <a:prstGeom prst="rect">
            <a:avLst/>
          </a:prstGeom>
        </p:spPr>
      </p:pic>
    </p:spTree>
    <p:extLst>
      <p:ext uri="{BB962C8B-B14F-4D97-AF65-F5344CB8AC3E}">
        <p14:creationId xmlns:p14="http://schemas.microsoft.com/office/powerpoint/2010/main" val="23952132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8020</TotalTime>
  <Words>1989</Words>
  <Application>Microsoft Office PowerPoint</Application>
  <PresentationFormat>Widescreen</PresentationFormat>
  <Paragraphs>186</Paragraphs>
  <Slides>8</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Comic Sans MS</vt:lpstr>
      <vt:lpstr>Trebuchet MS</vt:lpstr>
      <vt:lpstr>Wingdings</vt:lpstr>
      <vt:lpstr>Wingdings 3</vt:lpstr>
      <vt:lpstr>Facet</vt:lpstr>
      <vt:lpstr>Leadership Springboard - Learning Circle 1</vt:lpstr>
      <vt:lpstr>Career flashback</vt:lpstr>
      <vt:lpstr>What I do</vt:lpstr>
      <vt:lpstr>Identified initiatives</vt:lpstr>
      <vt:lpstr>Program feedback</vt:lpstr>
      <vt:lpstr>PowerPoint Presentation</vt:lpstr>
      <vt:lpstr>What I do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Belkhouja, Houssem</dc:creator>
  <cp:lastModifiedBy>Zairi, Sofien</cp:lastModifiedBy>
  <cp:revision>200</cp:revision>
  <dcterms:created xsi:type="dcterms:W3CDTF">2020-09-15T18:18:05Z</dcterms:created>
  <dcterms:modified xsi:type="dcterms:W3CDTF">2020-10-15T15:27:23Z</dcterms:modified>
</cp:coreProperties>
</file>