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4"/>
    <p:sldMasterId id="2147484087" r:id="rId5"/>
    <p:sldMasterId id="2147484101" r:id="rId6"/>
    <p:sldMasterId id="2147484140" r:id="rId7"/>
  </p:sldMasterIdLst>
  <p:notesMasterIdLst>
    <p:notesMasterId r:id="rId9"/>
  </p:notesMasterIdLst>
  <p:handoutMasterIdLst>
    <p:handoutMasterId r:id="rId10"/>
  </p:handoutMasterIdLst>
  <p:sldIdLst>
    <p:sldId id="6578" r:id="rId8"/>
  </p:sldIdLst>
  <p:sldSz cx="9144000" cy="5143500" type="screen16x9"/>
  <p:notesSz cx="7010400" cy="9296400"/>
  <p:custDataLst>
    <p:tags r:id="rId11"/>
  </p:custDataLst>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9">
          <p15:clr>
            <a:srgbClr val="A4A3A4"/>
          </p15:clr>
        </p15:guide>
        <p15:guide id="2" orient="horz" pos="696">
          <p15:clr>
            <a:srgbClr val="A4A3A4"/>
          </p15:clr>
        </p15:guide>
        <p15:guide id="3" orient="horz" pos="926">
          <p15:clr>
            <a:srgbClr val="A4A3A4"/>
          </p15:clr>
        </p15:guide>
        <p15:guide id="4" orient="horz" pos="2657">
          <p15:clr>
            <a:srgbClr val="A4A3A4"/>
          </p15:clr>
        </p15:guide>
        <p15:guide id="5" orient="horz" pos="232">
          <p15:clr>
            <a:srgbClr val="A4A3A4"/>
          </p15:clr>
        </p15:guide>
        <p15:guide id="6" orient="horz" pos="487">
          <p15:clr>
            <a:srgbClr val="A4A3A4"/>
          </p15:clr>
        </p15:guide>
        <p15:guide id="7" pos="241">
          <p15:clr>
            <a:srgbClr val="A4A3A4"/>
          </p15:clr>
        </p15:guide>
        <p15:guide id="8" orient="horz">
          <p15:clr>
            <a:srgbClr val="A4A3A4"/>
          </p15:clr>
        </p15:guide>
        <p15:guide id="9" orient="horz" pos="1337">
          <p15:clr>
            <a:srgbClr val="A4A3A4"/>
          </p15:clr>
        </p15:guide>
        <p15:guide id="10" orient="horz" pos="2653">
          <p15:clr>
            <a:srgbClr val="A4A3A4"/>
          </p15:clr>
        </p15:guide>
        <p15:guide id="11" orient="horz" pos="467">
          <p15:clr>
            <a:srgbClr val="A4A3A4"/>
          </p15:clr>
        </p15:guide>
        <p15:guide id="12" orient="horz" pos="3064">
          <p15:clr>
            <a:srgbClr val="A4A3A4"/>
          </p15:clr>
        </p15:guide>
        <p15:guide id="13" orient="horz" pos="845">
          <p15:clr>
            <a:srgbClr val="A4A3A4"/>
          </p15:clr>
        </p15:guide>
        <p15:guide id="14" orient="horz" pos="1492">
          <p15:clr>
            <a:srgbClr val="A4A3A4"/>
          </p15:clr>
        </p15:guide>
        <p15:guide id="15" orient="horz" pos="2339">
          <p15:clr>
            <a:srgbClr val="A4A3A4"/>
          </p15:clr>
        </p15:guide>
        <p15:guide id="16" orient="horz" pos="2848">
          <p15:clr>
            <a:srgbClr val="A4A3A4"/>
          </p15:clr>
        </p15:guide>
        <p15:guide id="17" orient="horz" pos="3239">
          <p15:clr>
            <a:srgbClr val="A4A3A4"/>
          </p15:clr>
        </p15:guide>
        <p15:guide id="18" orient="horz" pos="3149">
          <p15:clr>
            <a:srgbClr val="A4A3A4"/>
          </p15:clr>
        </p15:guide>
        <p15:guide id="19" orient="horz" pos="1037">
          <p15:clr>
            <a:srgbClr val="A4A3A4"/>
          </p15:clr>
        </p15:guide>
        <p15:guide id="20" pos="5759">
          <p15:clr>
            <a:srgbClr val="A4A3A4"/>
          </p15:clr>
        </p15:guide>
        <p15:guide id="21">
          <p15:clr>
            <a:srgbClr val="A4A3A4"/>
          </p15:clr>
        </p15:guide>
        <p15:guide id="22" pos="2880">
          <p15:clr>
            <a:srgbClr val="A4A3A4"/>
          </p15:clr>
        </p15:guide>
        <p15:guide id="23" pos="3312">
          <p15:clr>
            <a:srgbClr val="A4A3A4"/>
          </p15:clr>
        </p15:guide>
        <p15:guide id="24" pos="246">
          <p15:clr>
            <a:srgbClr val="A4A3A4"/>
          </p15:clr>
        </p15:guide>
        <p15:guide id="25" pos="5513">
          <p15:clr>
            <a:srgbClr val="A4A3A4"/>
          </p15:clr>
        </p15:guide>
        <p15:guide id="26" pos="4182">
          <p15:clr>
            <a:srgbClr val="A4A3A4"/>
          </p15:clr>
        </p15:guide>
        <p15:guide id="27" pos="1518">
          <p15:clr>
            <a:srgbClr val="A4A3A4"/>
          </p15:clr>
        </p15:guide>
        <p15:guide id="28" pos="3708">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cks, Maureen" initials="HM" lastIdx="2" clrIdx="0">
    <p:extLst>
      <p:ext uri="{19B8F6BF-5375-455C-9EA6-DF929625EA0E}">
        <p15:presenceInfo xmlns:p15="http://schemas.microsoft.com/office/powerpoint/2012/main" userId="S-1-5-21-602162358-1844823847-725345543-409013" providerId="AD"/>
      </p:ext>
    </p:extLst>
  </p:cmAuthor>
  <p:cmAuthor id="2" name="Baldesare, Jason" initials="BJ" lastIdx="1" clrIdx="1">
    <p:extLst>
      <p:ext uri="{19B8F6BF-5375-455C-9EA6-DF929625EA0E}">
        <p15:presenceInfo xmlns:p15="http://schemas.microsoft.com/office/powerpoint/2012/main" userId="S-1-5-21-602162358-1844823847-725345543-275779" providerId="AD"/>
      </p:ext>
    </p:extLst>
  </p:cmAuthor>
  <p:cmAuthor id="3" name="Mulkeen, Irene" initials="MI" lastIdx="48" clrIdx="2">
    <p:extLst>
      <p:ext uri="{19B8F6BF-5375-455C-9EA6-DF929625EA0E}">
        <p15:presenceInfo xmlns:p15="http://schemas.microsoft.com/office/powerpoint/2012/main" userId="S-1-5-21-602162358-1844823847-725345543-271580" providerId="AD"/>
      </p:ext>
    </p:extLst>
  </p:cmAuthor>
  <p:cmAuthor id="4" name="Chapman, Richard" initials="CR" lastIdx="6" clrIdx="3">
    <p:extLst>
      <p:ext uri="{19B8F6BF-5375-455C-9EA6-DF929625EA0E}">
        <p15:presenceInfo xmlns:p15="http://schemas.microsoft.com/office/powerpoint/2012/main" userId="S-1-5-21-602162358-1844823847-725345543-103997" providerId="AD"/>
      </p:ext>
    </p:extLst>
  </p:cmAuthor>
  <p:cmAuthor id="5" name="Clapis, Paul" initials="CP" lastIdx="24" clrIdx="4">
    <p:extLst>
      <p:ext uri="{19B8F6BF-5375-455C-9EA6-DF929625EA0E}">
        <p15:presenceInfo xmlns:p15="http://schemas.microsoft.com/office/powerpoint/2012/main" userId="S-1-5-21-602162358-1844823847-725345543-1056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59"/>
    <a:srgbClr val="FF9900"/>
    <a:srgbClr val="FFCCFF"/>
    <a:srgbClr val="FFC845"/>
    <a:srgbClr val="EAEAEA"/>
    <a:srgbClr val="FFE89F"/>
    <a:srgbClr val="A3E5FF"/>
    <a:srgbClr val="8DC63F"/>
    <a:srgbClr val="007FA3"/>
    <a:srgbClr val="BB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4291" autoAdjust="0"/>
  </p:normalViewPr>
  <p:slideViewPr>
    <p:cSldViewPr snapToGrid="0" snapToObjects="1" showGuides="1">
      <p:cViewPr varScale="1">
        <p:scale>
          <a:sx n="113" d="100"/>
          <a:sy n="113" d="100"/>
        </p:scale>
        <p:origin x="1061" y="67"/>
      </p:cViewPr>
      <p:guideLst>
        <p:guide orient="horz" pos="2889"/>
        <p:guide orient="horz" pos="696"/>
        <p:guide orient="horz" pos="926"/>
        <p:guide orient="horz" pos="2657"/>
        <p:guide orient="horz" pos="232"/>
        <p:guide orient="horz" pos="487"/>
        <p:guide pos="241"/>
        <p:guide orient="horz"/>
        <p:guide orient="horz" pos="1337"/>
        <p:guide orient="horz" pos="2653"/>
        <p:guide orient="horz" pos="467"/>
        <p:guide orient="horz" pos="3064"/>
        <p:guide orient="horz" pos="845"/>
        <p:guide orient="horz" pos="1492"/>
        <p:guide orient="horz" pos="2339"/>
        <p:guide orient="horz" pos="2848"/>
        <p:guide orient="horz" pos="3239"/>
        <p:guide orient="horz" pos="3149"/>
        <p:guide orient="horz" pos="1037"/>
        <p:guide pos="5759"/>
        <p:guide/>
        <p:guide pos="2880"/>
        <p:guide pos="3312"/>
        <p:guide pos="246"/>
        <p:guide pos="5513"/>
        <p:guide pos="4182"/>
        <p:guide pos="1518"/>
        <p:guide pos="3708"/>
      </p:guideLst>
    </p:cSldViewPr>
  </p:slideViewPr>
  <p:outlineViewPr>
    <p:cViewPr>
      <p:scale>
        <a:sx n="33" d="100"/>
        <a:sy n="33" d="100"/>
      </p:scale>
      <p:origin x="0" y="-14968"/>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98" d="100"/>
          <a:sy n="98" d="100"/>
        </p:scale>
        <p:origin x="-356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24993E57-F06E-2343-8505-8306C931B374}" type="datetimeFigureOut">
              <a:rPr lang="en-US" smtClean="0"/>
              <a:pPr/>
              <a:t>11/6/2020</a:t>
            </a:fld>
            <a:endParaRPr lang="en-US" dirty="0"/>
          </a:p>
        </p:txBody>
      </p:sp>
      <p:sp>
        <p:nvSpPr>
          <p:cNvPr id="4" name="Footer Placeholder 3"/>
          <p:cNvSpPr>
            <a:spLocks noGrp="1"/>
          </p:cNvSpPr>
          <p:nvPr>
            <p:ph type="ftr" sz="quarter" idx="2"/>
          </p:nvPr>
        </p:nvSpPr>
        <p:spPr>
          <a:xfrm>
            <a:off x="0" y="8829966"/>
            <a:ext cx="3037840" cy="46482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1440" tIns="45720" rIns="91440" bIns="45720" rtlCol="0" anchor="b"/>
          <a:lstStyle>
            <a:lvl1pPr algn="r">
              <a:defRPr sz="1200"/>
            </a:lvl1pPr>
          </a:lstStyle>
          <a:p>
            <a:fld id="{930BA0C0-C469-224C-A13F-1126ACE84987}" type="slidenum">
              <a:rPr lang="en-US" smtClean="0"/>
              <a:pPr/>
              <a:t>‹#›</a:t>
            </a:fld>
            <a:endParaRPr lang="en-US" dirty="0"/>
          </a:p>
        </p:txBody>
      </p:sp>
    </p:spTree>
    <p:extLst>
      <p:ext uri="{BB962C8B-B14F-4D97-AF65-F5344CB8AC3E}">
        <p14:creationId xmlns:p14="http://schemas.microsoft.com/office/powerpoint/2010/main" val="26836766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fi-FI" dirty="0"/>
          </a:p>
        </p:txBody>
      </p:sp>
      <p:sp>
        <p:nvSpPr>
          <p:cNvPr id="3" name="Päivämäärän paikkamerkki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0AE71FE8-551B-41D8-8E66-7D01683EE4D2}" type="datetimeFigureOut">
              <a:rPr lang="fi-FI" smtClean="0"/>
              <a:pPr/>
              <a:t>6.11.2020</a:t>
            </a:fld>
            <a:endParaRPr lang="fi-FI" dirty="0"/>
          </a:p>
        </p:txBody>
      </p:sp>
      <p:sp>
        <p:nvSpPr>
          <p:cNvPr id="4" name="Dian kuvan paikkamerkki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fi-FI" dirty="0"/>
          </a:p>
        </p:txBody>
      </p:sp>
      <p:sp>
        <p:nvSpPr>
          <p:cNvPr id="5" name="Huomautusten paikkamerkki 4"/>
          <p:cNvSpPr>
            <a:spLocks noGrp="1"/>
          </p:cNvSpPr>
          <p:nvPr>
            <p:ph type="body" sz="quarter" idx="3"/>
          </p:nvPr>
        </p:nvSpPr>
        <p:spPr>
          <a:xfrm>
            <a:off x="701041" y="4415790"/>
            <a:ext cx="5608320" cy="418338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Alatunnisteen paikkamerkki 5"/>
          <p:cNvSpPr>
            <a:spLocks noGrp="1"/>
          </p:cNvSpPr>
          <p:nvPr>
            <p:ph type="ftr" sz="quarter" idx="4"/>
          </p:nvPr>
        </p:nvSpPr>
        <p:spPr>
          <a:xfrm>
            <a:off x="0" y="8829966"/>
            <a:ext cx="3037840" cy="464820"/>
          </a:xfrm>
          <a:prstGeom prst="rect">
            <a:avLst/>
          </a:prstGeom>
        </p:spPr>
        <p:txBody>
          <a:bodyPr vert="horz" lIns="91440" tIns="45720" rIns="91440" bIns="45720" rtlCol="0" anchor="b"/>
          <a:lstStyle>
            <a:lvl1pPr algn="l">
              <a:defRPr sz="1200"/>
            </a:lvl1pPr>
          </a:lstStyle>
          <a:p>
            <a:endParaRPr lang="fi-FI" dirty="0"/>
          </a:p>
        </p:txBody>
      </p:sp>
      <p:sp>
        <p:nvSpPr>
          <p:cNvPr id="7" name="Dian numeron paikkamerkki 6"/>
          <p:cNvSpPr>
            <a:spLocks noGrp="1"/>
          </p:cNvSpPr>
          <p:nvPr>
            <p:ph type="sldNum" sz="quarter" idx="5"/>
          </p:nvPr>
        </p:nvSpPr>
        <p:spPr>
          <a:xfrm>
            <a:off x="3970938" y="8829966"/>
            <a:ext cx="3037840" cy="464820"/>
          </a:xfrm>
          <a:prstGeom prst="rect">
            <a:avLst/>
          </a:prstGeom>
        </p:spPr>
        <p:txBody>
          <a:bodyPr vert="horz" lIns="91440" tIns="45720" rIns="91440" bIns="45720" rtlCol="0" anchor="b"/>
          <a:lstStyle>
            <a:lvl1pPr algn="r">
              <a:defRPr sz="1200"/>
            </a:lvl1pPr>
          </a:lstStyle>
          <a:p>
            <a:fld id="{2565BE45-5FCE-418C-8A7C-9AF791EA8C88}" type="slidenum">
              <a:rPr lang="fi-FI" smtClean="0"/>
              <a:pPr/>
              <a:t>‹#›</a:t>
            </a:fld>
            <a:endParaRPr lang="fi-FI" dirty="0"/>
          </a:p>
        </p:txBody>
      </p:sp>
    </p:spTree>
    <p:extLst>
      <p:ext uri="{BB962C8B-B14F-4D97-AF65-F5344CB8AC3E}">
        <p14:creationId xmlns:p14="http://schemas.microsoft.com/office/powerpoint/2010/main" val="1529411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to present March 27</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964F34-BF8D-4C55-85D5-09C073D6472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83434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574103" y="2614018"/>
            <a:ext cx="4805971" cy="781502"/>
          </a:xfrm>
        </p:spPr>
        <p:txBody>
          <a:bodyPr anchor="b">
            <a:noAutofit/>
          </a:bodyPr>
          <a:lstStyle>
            <a:lvl1pPr algn="l">
              <a:defRPr sz="2100" b="1">
                <a:solidFill>
                  <a:schemeClr val="bg1"/>
                </a:solidFill>
                <a:latin typeface="Arial" panose="020B0604020202020204" pitchFamily="34" charset="0"/>
                <a:cs typeface="Arial" panose="020B0604020202020204" pitchFamily="34" charset="0"/>
              </a:defRPr>
            </a:lvl1pPr>
          </a:lstStyle>
          <a:p>
            <a:r>
              <a:rPr lang="en-US" dirty="0"/>
              <a:t>Presentation Name</a:t>
            </a:r>
          </a:p>
        </p:txBody>
      </p:sp>
      <p:sp>
        <p:nvSpPr>
          <p:cNvPr id="3" name="Subtitle 2"/>
          <p:cNvSpPr>
            <a:spLocks noGrp="1"/>
          </p:cNvSpPr>
          <p:nvPr>
            <p:ph type="subTitle" idx="1" hasCustomPrompt="1"/>
          </p:nvPr>
        </p:nvSpPr>
        <p:spPr>
          <a:xfrm>
            <a:off x="572859" y="3395519"/>
            <a:ext cx="4807369" cy="480048"/>
          </a:xfrm>
        </p:spPr>
        <p:txBody>
          <a:bodyPr/>
          <a:lstStyle>
            <a:lvl1pPr marL="0" indent="0" algn="l">
              <a:buNone/>
              <a:defRPr sz="1200" b="0" baseline="0">
                <a:solidFill>
                  <a:schemeClr val="bg1"/>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Presenter Name, Title</a:t>
            </a:r>
          </a:p>
        </p:txBody>
      </p:sp>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44198" y="1278630"/>
            <a:ext cx="4047410" cy="3035558"/>
          </a:xfrm>
          <a:prstGeom prst="rect">
            <a:avLst/>
          </a:prstGeom>
        </p:spPr>
      </p:pic>
      <p:sp>
        <p:nvSpPr>
          <p:cNvPr id="7" name="Text Placeholder 6"/>
          <p:cNvSpPr>
            <a:spLocks noGrp="1"/>
          </p:cNvSpPr>
          <p:nvPr>
            <p:ph type="body" sz="quarter" idx="10" hasCustomPrompt="1"/>
          </p:nvPr>
        </p:nvSpPr>
        <p:spPr>
          <a:xfrm>
            <a:off x="572858" y="3890511"/>
            <a:ext cx="4838700" cy="295234"/>
          </a:xfrm>
        </p:spPr>
        <p:txBody>
          <a:bodyPr/>
          <a:lstStyle>
            <a:lvl1pPr marL="0" indent="0">
              <a:buNone/>
              <a:defRPr sz="1200" b="0">
                <a:solidFill>
                  <a:schemeClr val="bg1"/>
                </a:solidFill>
                <a:latin typeface="Arial" panose="020B0604020202020204" pitchFamily="34" charset="0"/>
                <a:cs typeface="Arial" panose="020B0604020202020204" pitchFamily="34" charset="0"/>
              </a:defRPr>
            </a:lvl1pPr>
          </a:lstStyle>
          <a:p>
            <a:pPr lvl="0"/>
            <a:r>
              <a:rPr lang="en-US" dirty="0"/>
              <a:t>Date</a:t>
            </a:r>
          </a:p>
        </p:txBody>
      </p:sp>
      <p:pic>
        <p:nvPicPr>
          <p:cNvPr id="8" name="Picture 7"/>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65963" y="4726543"/>
            <a:ext cx="613790" cy="252000"/>
          </a:xfrm>
          <a:prstGeom prst="rect">
            <a:avLst/>
          </a:prstGeom>
        </p:spPr>
      </p:pic>
    </p:spTree>
    <p:extLst>
      <p:ext uri="{BB962C8B-B14F-4D97-AF65-F5344CB8AC3E}">
        <p14:creationId xmlns:p14="http://schemas.microsoft.com/office/powerpoint/2010/main" val="245020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a:xfrm>
            <a:off x="8288339" y="4896618"/>
            <a:ext cx="468000" cy="135000"/>
          </a:xfrm>
        </p:spPr>
        <p:txBody>
          <a:bodyPr/>
          <a:lstStyle/>
          <a:p>
            <a:fld id="{C60C2248-B95D-984B-A0F4-42B9A4652AA7}" type="slidenum">
              <a:rPr lang="en-US" smtClean="0"/>
              <a:pPr/>
              <a:t>‹#›</a:t>
            </a:fld>
            <a:endParaRPr lang="en-US" dirty="0"/>
          </a:p>
        </p:txBody>
      </p:sp>
      <p:sp>
        <p:nvSpPr>
          <p:cNvPr id="7" name="Content Placeholder 6"/>
          <p:cNvSpPr>
            <a:spLocks noGrp="1"/>
          </p:cNvSpPr>
          <p:nvPr>
            <p:ph sz="quarter" idx="13"/>
          </p:nvPr>
        </p:nvSpPr>
        <p:spPr>
          <a:xfrm>
            <a:off x="390527" y="1242147"/>
            <a:ext cx="8353233" cy="338343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182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574103" y="2614018"/>
            <a:ext cx="4805971" cy="781502"/>
          </a:xfrm>
        </p:spPr>
        <p:txBody>
          <a:bodyPr anchor="b">
            <a:noAutofit/>
          </a:bodyPr>
          <a:lstStyle>
            <a:lvl1pPr algn="l">
              <a:defRPr sz="2100" b="1">
                <a:solidFill>
                  <a:schemeClr val="bg1"/>
                </a:solidFill>
              </a:defRPr>
            </a:lvl1pPr>
          </a:lstStyle>
          <a:p>
            <a:r>
              <a:rPr lang="en-US" dirty="0"/>
              <a:t>Presentation Name</a:t>
            </a:r>
          </a:p>
        </p:txBody>
      </p:sp>
      <p:sp>
        <p:nvSpPr>
          <p:cNvPr id="3" name="Subtitle 2"/>
          <p:cNvSpPr>
            <a:spLocks noGrp="1"/>
          </p:cNvSpPr>
          <p:nvPr>
            <p:ph type="subTitle" idx="1" hasCustomPrompt="1"/>
          </p:nvPr>
        </p:nvSpPr>
        <p:spPr>
          <a:xfrm>
            <a:off x="572859" y="3395519"/>
            <a:ext cx="4807369" cy="480048"/>
          </a:xfrm>
        </p:spPr>
        <p:txBody>
          <a:bodyPr/>
          <a:lstStyle>
            <a:lvl1pPr marL="0" indent="0" algn="l">
              <a:buNone/>
              <a:defRPr sz="1200" b="0" baseline="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Presenter Name, Title</a:t>
            </a:r>
          </a:p>
        </p:txBody>
      </p:sp>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44198" y="1278630"/>
            <a:ext cx="4047410" cy="3035558"/>
          </a:xfrm>
          <a:prstGeom prst="rect">
            <a:avLst/>
          </a:prstGeom>
        </p:spPr>
      </p:pic>
      <p:sp>
        <p:nvSpPr>
          <p:cNvPr id="7" name="Text Placeholder 6"/>
          <p:cNvSpPr>
            <a:spLocks noGrp="1"/>
          </p:cNvSpPr>
          <p:nvPr>
            <p:ph type="body" sz="quarter" idx="10" hasCustomPrompt="1"/>
          </p:nvPr>
        </p:nvSpPr>
        <p:spPr>
          <a:xfrm>
            <a:off x="572858" y="3890511"/>
            <a:ext cx="4838700" cy="295234"/>
          </a:xfrm>
        </p:spPr>
        <p:txBody>
          <a:bodyPr/>
          <a:lstStyle>
            <a:lvl1pPr marL="0" indent="0">
              <a:buNone/>
              <a:defRPr sz="1200" b="0">
                <a:solidFill>
                  <a:schemeClr val="bg1"/>
                </a:solidFill>
              </a:defRPr>
            </a:lvl1pPr>
          </a:lstStyle>
          <a:p>
            <a:pPr lvl="0"/>
            <a:r>
              <a:rPr lang="en-US" dirty="0"/>
              <a:t>Date</a:t>
            </a:r>
          </a:p>
        </p:txBody>
      </p:sp>
      <p:pic>
        <p:nvPicPr>
          <p:cNvPr id="8" name="Picture 7"/>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65963" y="4726543"/>
            <a:ext cx="613790" cy="252000"/>
          </a:xfrm>
          <a:prstGeom prst="rect">
            <a:avLst/>
          </a:prstGeom>
        </p:spPr>
      </p:pic>
    </p:spTree>
    <p:extLst>
      <p:ext uri="{BB962C8B-B14F-4D97-AF65-F5344CB8AC3E}">
        <p14:creationId xmlns:p14="http://schemas.microsoft.com/office/powerpoint/2010/main" val="1928201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defRPr>
            </a:lvl1pPr>
          </a:lstStyle>
          <a:p>
            <a:pPr lvl="0"/>
            <a:r>
              <a:rPr lang="en-US" dirty="0"/>
              <a:t>Click to edit master title style</a:t>
            </a:r>
          </a:p>
        </p:txBody>
      </p:sp>
      <p:sp>
        <p:nvSpPr>
          <p:cNvPr id="6" name="Text Placeholder 2"/>
          <p:cNvSpPr>
            <a:spLocks noGrp="1"/>
          </p:cNvSpPr>
          <p:nvPr>
            <p:ph idx="1" hasCustomPrompt="1"/>
          </p:nvPr>
        </p:nvSpPr>
        <p:spPr bwMode="auto">
          <a:xfrm>
            <a:off x="381000" y="1033505"/>
            <a:ext cx="830580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35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900" b="0">
                <a:solidFill>
                  <a:schemeClr val="bg1"/>
                </a:solidFill>
                <a:latin typeface="+mj-lt"/>
                <a:cs typeface="Arial" charset="0"/>
              </a:defRPr>
            </a:lvl1pPr>
          </a:lstStyle>
          <a:p>
            <a:pPr>
              <a:defRPr/>
            </a:pPr>
            <a:fld id="{97682614-2917-43EC-8DD5-4144BBD4E795}"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574609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Slide with Subhead">
    <p:spTree>
      <p:nvGrpSpPr>
        <p:cNvPr id="1" name=""/>
        <p:cNvGrpSpPr/>
        <p:nvPr/>
      </p:nvGrpSpPr>
      <p:grpSpPr>
        <a:xfrm>
          <a:off x="0" y="0"/>
          <a:ext cx="0" cy="0"/>
          <a:chOff x="0" y="0"/>
          <a:chExt cx="0" cy="0"/>
        </a:xfrm>
      </p:grpSpPr>
      <p:sp>
        <p:nvSpPr>
          <p:cNvPr id="6" name="Text Placeholder 2"/>
          <p:cNvSpPr>
            <a:spLocks noGrp="1"/>
          </p:cNvSpPr>
          <p:nvPr>
            <p:ph idx="1" hasCustomPrompt="1"/>
          </p:nvPr>
        </p:nvSpPr>
        <p:spPr bwMode="auto">
          <a:xfrm>
            <a:off x="381000" y="1033505"/>
            <a:ext cx="830580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35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p:cNvSpPr>
            <a:spLocks noGrp="1"/>
          </p:cNvSpPr>
          <p:nvPr>
            <p:ph type="body" sz="quarter" idx="10" hasCustomPrompt="1"/>
          </p:nvPr>
        </p:nvSpPr>
        <p:spPr>
          <a:xfrm>
            <a:off x="382772" y="614499"/>
            <a:ext cx="8324666" cy="254713"/>
          </a:xfrm>
        </p:spPr>
        <p:txBody>
          <a:bodyPr/>
          <a:lstStyle>
            <a:lvl1pPr marL="0" indent="0">
              <a:buNone/>
              <a:defRPr sz="1500" b="0">
                <a:solidFill>
                  <a:srgbClr val="8DC63F"/>
                </a:solidFill>
              </a:defRPr>
            </a:lvl1pPr>
          </a:lstStyle>
          <a:p>
            <a:pPr lvl="0"/>
            <a:r>
              <a:rPr lang="en-US" dirty="0"/>
              <a:t>Content slide with subhead</a:t>
            </a:r>
          </a:p>
        </p:txBody>
      </p:sp>
      <p:sp>
        <p:nvSpPr>
          <p:cNvPr id="8"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900" b="0">
                <a:solidFill>
                  <a:schemeClr val="bg1"/>
                </a:solidFill>
                <a:latin typeface="+mj-lt"/>
                <a:cs typeface="Arial" charset="0"/>
              </a:defRPr>
            </a:lvl1pPr>
          </a:lstStyle>
          <a:p>
            <a:pPr>
              <a:defRPr/>
            </a:pPr>
            <a:fld id="{97682614-2917-43EC-8DD5-4144BBD4E795}" type="slidenum">
              <a:rPr lang="en-US" smtClean="0">
                <a:solidFill>
                  <a:prstClr val="white"/>
                </a:solidFill>
              </a:rPr>
              <a:pPr>
                <a:defRPr/>
              </a:pPr>
              <a:t>‹#›</a:t>
            </a:fld>
            <a:endParaRPr lang="en-US" dirty="0">
              <a:solidFill>
                <a:prstClr val="white"/>
              </a:solidFill>
            </a:endParaRPr>
          </a:p>
        </p:txBody>
      </p:sp>
      <p:sp>
        <p:nvSpPr>
          <p:cNvPr id="7"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defRPr>
            </a:lvl1pPr>
          </a:lstStyle>
          <a:p>
            <a:pPr lvl="0"/>
            <a:r>
              <a:rPr lang="en-US" dirty="0"/>
              <a:t>Click to edit master title style</a:t>
            </a:r>
          </a:p>
        </p:txBody>
      </p:sp>
    </p:spTree>
    <p:extLst>
      <p:ext uri="{BB962C8B-B14F-4D97-AF65-F5344CB8AC3E}">
        <p14:creationId xmlns:p14="http://schemas.microsoft.com/office/powerpoint/2010/main" val="2660648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 Slide">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defRPr>
            </a:lvl1pPr>
          </a:lstStyle>
          <a:p>
            <a:pPr lvl="0"/>
            <a:r>
              <a:rPr lang="en-US" dirty="0"/>
              <a:t>Click to edit master title style</a:t>
            </a:r>
          </a:p>
        </p:txBody>
      </p:sp>
      <p:sp>
        <p:nvSpPr>
          <p:cNvPr id="9" name="Text Placeholder 2"/>
          <p:cNvSpPr>
            <a:spLocks noGrp="1"/>
          </p:cNvSpPr>
          <p:nvPr>
            <p:ph idx="1" hasCustomPrompt="1"/>
          </p:nvPr>
        </p:nvSpPr>
        <p:spPr bwMode="auto">
          <a:xfrm>
            <a:off x="381000" y="1033505"/>
            <a:ext cx="406341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35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
          <p:cNvSpPr>
            <a:spLocks noGrp="1"/>
          </p:cNvSpPr>
          <p:nvPr>
            <p:ph idx="10" hasCustomPrompt="1"/>
          </p:nvPr>
        </p:nvSpPr>
        <p:spPr bwMode="auto">
          <a:xfrm>
            <a:off x="4657060" y="1033505"/>
            <a:ext cx="402974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35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900" b="0">
                <a:solidFill>
                  <a:schemeClr val="bg1"/>
                </a:solidFill>
                <a:latin typeface="+mj-lt"/>
                <a:cs typeface="Arial" charset="0"/>
              </a:defRPr>
            </a:lvl1pPr>
          </a:lstStyle>
          <a:p>
            <a:pPr>
              <a:defRPr/>
            </a:pPr>
            <a:fld id="{97682614-2917-43EC-8DD5-4144BBD4E795}"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789159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ANK YOU Layou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44198" y="1278630"/>
            <a:ext cx="4047410" cy="3035558"/>
          </a:xfrm>
          <a:prstGeom prst="rect">
            <a:avLst/>
          </a:prstGeom>
        </p:spPr>
      </p:pic>
      <p:sp>
        <p:nvSpPr>
          <p:cNvPr id="2" name="Title 1"/>
          <p:cNvSpPr>
            <a:spLocks noGrp="1"/>
          </p:cNvSpPr>
          <p:nvPr>
            <p:ph type="title" hasCustomPrompt="1"/>
          </p:nvPr>
        </p:nvSpPr>
        <p:spPr>
          <a:xfrm>
            <a:off x="444799" y="2399536"/>
            <a:ext cx="3872021" cy="628650"/>
          </a:xfrm>
        </p:spPr>
        <p:txBody>
          <a:bodyPr/>
          <a:lstStyle>
            <a:lvl1pPr>
              <a:defRPr sz="2400">
                <a:solidFill>
                  <a:schemeClr val="bg1"/>
                </a:solidFill>
              </a:defRPr>
            </a:lvl1pPr>
          </a:lstStyle>
          <a:p>
            <a:r>
              <a:rPr lang="en-US" dirty="0"/>
              <a:t>THANK YOU</a:t>
            </a:r>
          </a:p>
        </p:txBody>
      </p:sp>
      <p:sp>
        <p:nvSpPr>
          <p:cNvPr id="12" name="Text Placeholder 11"/>
          <p:cNvSpPr>
            <a:spLocks noGrp="1"/>
          </p:cNvSpPr>
          <p:nvPr>
            <p:ph type="body" sz="quarter" idx="11" hasCustomPrompt="1"/>
          </p:nvPr>
        </p:nvSpPr>
        <p:spPr>
          <a:xfrm>
            <a:off x="446418" y="3022582"/>
            <a:ext cx="3870325" cy="238955"/>
          </a:xfrm>
        </p:spPr>
        <p:txBody>
          <a:bodyPr/>
          <a:lstStyle>
            <a:lvl1pPr marL="0" indent="0">
              <a:buNone/>
              <a:defRPr>
                <a:solidFill>
                  <a:schemeClr val="bg1"/>
                </a:solidFill>
              </a:defRPr>
            </a:lvl1pPr>
            <a:lvl2pPr marL="127397" indent="0">
              <a:buNone/>
              <a:defRPr/>
            </a:lvl2pPr>
            <a:lvl3pPr marL="297656" indent="0">
              <a:buNone/>
              <a:defRPr/>
            </a:lvl3pPr>
            <a:lvl4pPr marL="382190" indent="0">
              <a:buNone/>
              <a:defRPr/>
            </a:lvl4pPr>
            <a:lvl5pPr marL="510778" indent="0">
              <a:buNone/>
              <a:defRPr/>
            </a:lvl5pPr>
          </a:lstStyle>
          <a:p>
            <a:pPr lvl="0"/>
            <a:r>
              <a:rPr lang="en-US" dirty="0"/>
              <a:t>Presenter Name</a:t>
            </a:r>
          </a:p>
        </p:txBody>
      </p:sp>
      <p:sp>
        <p:nvSpPr>
          <p:cNvPr id="14" name="Text Placeholder 13"/>
          <p:cNvSpPr>
            <a:spLocks noGrp="1"/>
          </p:cNvSpPr>
          <p:nvPr>
            <p:ph type="body" sz="quarter" idx="12" hasCustomPrompt="1"/>
          </p:nvPr>
        </p:nvSpPr>
        <p:spPr>
          <a:xfrm>
            <a:off x="446417" y="3253259"/>
            <a:ext cx="3976688" cy="415528"/>
          </a:xfrm>
        </p:spPr>
        <p:txBody>
          <a:bodyPr/>
          <a:lstStyle>
            <a:lvl1pPr marL="0" indent="0">
              <a:buNone/>
              <a:defRPr sz="1200" b="0">
                <a:solidFill>
                  <a:schemeClr val="bg1"/>
                </a:solidFill>
              </a:defRPr>
            </a:lvl1pPr>
            <a:lvl2pPr marL="127397" indent="0">
              <a:buNone/>
              <a:defRPr/>
            </a:lvl2pPr>
            <a:lvl3pPr marL="297656" indent="0">
              <a:buNone/>
              <a:defRPr/>
            </a:lvl3pPr>
            <a:lvl4pPr marL="382190" indent="0">
              <a:buNone/>
              <a:defRPr/>
            </a:lvl4pPr>
            <a:lvl5pPr marL="510778" indent="0">
              <a:buNone/>
              <a:defRPr/>
            </a:lvl5pPr>
          </a:lstStyle>
          <a:p>
            <a:pPr lvl="0"/>
            <a:r>
              <a:rPr lang="en-US" dirty="0"/>
              <a:t>Contact Information</a:t>
            </a:r>
          </a:p>
        </p:txBody>
      </p:sp>
    </p:spTree>
    <p:extLst>
      <p:ext uri="{BB962C8B-B14F-4D97-AF65-F5344CB8AC3E}">
        <p14:creationId xmlns:p14="http://schemas.microsoft.com/office/powerpoint/2010/main" val="2292803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defRPr>
            </a:lvl1pPr>
          </a:lstStyle>
          <a:p>
            <a:pPr lvl="0"/>
            <a:r>
              <a:rPr lang="en-US" dirty="0"/>
              <a:t>Click to edit master title style</a:t>
            </a:r>
          </a:p>
        </p:txBody>
      </p:sp>
      <p:sp>
        <p:nvSpPr>
          <p:cNvPr id="7"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900" b="0">
                <a:solidFill>
                  <a:schemeClr val="bg1"/>
                </a:solidFill>
                <a:latin typeface="+mj-lt"/>
                <a:cs typeface="Arial" charset="0"/>
              </a:defRPr>
            </a:lvl1pPr>
          </a:lstStyle>
          <a:p>
            <a:pPr>
              <a:defRPr/>
            </a:pPr>
            <a:fld id="{97682614-2917-43EC-8DD5-4144BBD4E795}" type="slidenum">
              <a:rPr lang="en-US" smtClean="0">
                <a:solidFill>
                  <a:prstClr val="white"/>
                </a:solidFill>
              </a:rPr>
              <a:pPr>
                <a:defRPr/>
              </a:pPr>
              <a:t>‹#›</a:t>
            </a:fld>
            <a:endParaRPr lang="en-US" dirty="0">
              <a:solidFill>
                <a:prstClr val="white"/>
              </a:solidFill>
            </a:endParaRPr>
          </a:p>
        </p:txBody>
      </p:sp>
      <p:sp>
        <p:nvSpPr>
          <p:cNvPr id="3" name="Media Placeholder 2"/>
          <p:cNvSpPr>
            <a:spLocks noGrp="1"/>
          </p:cNvSpPr>
          <p:nvPr>
            <p:ph type="media" sz="quarter" idx="10" hasCustomPrompt="1"/>
          </p:nvPr>
        </p:nvSpPr>
        <p:spPr>
          <a:xfrm>
            <a:off x="403761" y="1050966"/>
            <a:ext cx="8229600" cy="3562598"/>
          </a:xfrm>
          <a:solidFill>
            <a:srgbClr val="E2E2E3"/>
          </a:solidFill>
          <a:ln>
            <a:noFill/>
          </a:ln>
        </p:spPr>
        <p:txBody>
          <a:bodyPr anchor="t"/>
          <a:lstStyle>
            <a:lvl1pPr marL="0" indent="0" algn="ctr">
              <a:buNone/>
              <a:defRPr/>
            </a:lvl1pPr>
          </a:lstStyle>
          <a:p>
            <a:r>
              <a:rPr lang="en-US" dirty="0"/>
              <a:t>Click the film icon below to add video.</a:t>
            </a:r>
          </a:p>
        </p:txBody>
      </p:sp>
    </p:spTree>
    <p:extLst>
      <p:ext uri="{BB962C8B-B14F-4D97-AF65-F5344CB8AC3E}">
        <p14:creationId xmlns:p14="http://schemas.microsoft.com/office/powerpoint/2010/main" val="2092970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allout Text Slide 1">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rgbClr val="007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base">
              <a:spcBef>
                <a:spcPct val="0"/>
              </a:spcBef>
              <a:spcAft>
                <a:spcPct val="0"/>
              </a:spcAft>
            </a:pPr>
            <a:endParaRPr lang="en-US" sz="1350" dirty="0">
              <a:solidFill>
                <a:prstClr val="white"/>
              </a:solidFill>
            </a:endParaRPr>
          </a:p>
        </p:txBody>
      </p:sp>
      <p:sp>
        <p:nvSpPr>
          <p:cNvPr id="7" name="Text Placeholder 6"/>
          <p:cNvSpPr>
            <a:spLocks noGrp="1"/>
          </p:cNvSpPr>
          <p:nvPr>
            <p:ph type="body" sz="quarter" idx="11" hasCustomPrompt="1"/>
          </p:nvPr>
        </p:nvSpPr>
        <p:spPr>
          <a:xfrm>
            <a:off x="457200" y="621506"/>
            <a:ext cx="8229600" cy="3453422"/>
          </a:xfrm>
        </p:spPr>
        <p:txBody>
          <a:bodyPr anchor="ctr"/>
          <a:lstStyle>
            <a:lvl1pPr marL="0" indent="0">
              <a:buNone/>
              <a:defRPr sz="2700">
                <a:solidFill>
                  <a:schemeClr val="bg1"/>
                </a:solidFill>
              </a:defRPr>
            </a:lvl1pPr>
            <a:lvl2pPr>
              <a:defRPr sz="3000"/>
            </a:lvl2pPr>
            <a:lvl3pPr>
              <a:defRPr sz="3000"/>
            </a:lvl3pPr>
            <a:lvl4pPr>
              <a:defRPr sz="3000"/>
            </a:lvl4pPr>
            <a:lvl5pPr>
              <a:defRPr sz="30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Phasellus</a:t>
            </a:r>
            <a:r>
              <a:rPr lang="en-US" dirty="0"/>
              <a:t> </a:t>
            </a:r>
            <a:r>
              <a:rPr lang="en-US" dirty="0" err="1"/>
              <a:t>ullamcorper</a:t>
            </a:r>
            <a:r>
              <a:rPr lang="en-US" dirty="0"/>
              <a:t> </a:t>
            </a:r>
            <a:r>
              <a:rPr lang="en-US" dirty="0" err="1"/>
              <a:t>purus</a:t>
            </a:r>
            <a:r>
              <a:rPr lang="en-US" dirty="0"/>
              <a:t> </a:t>
            </a:r>
            <a:r>
              <a:rPr lang="en-US" dirty="0" err="1"/>
              <a:t>fringilla</a:t>
            </a:r>
            <a:r>
              <a:rPr lang="en-US" dirty="0"/>
              <a:t> ante </a:t>
            </a:r>
            <a:r>
              <a:rPr lang="en-US" dirty="0" err="1"/>
              <a:t>vestibulum</a:t>
            </a:r>
            <a:r>
              <a:rPr lang="en-US" dirty="0"/>
              <a:t> </a:t>
            </a:r>
            <a:r>
              <a:rPr lang="en-US" dirty="0" err="1"/>
              <a:t>fringilla</a:t>
            </a:r>
            <a:r>
              <a:rPr lang="en-US" dirty="0"/>
              <a:t>. </a:t>
            </a:r>
            <a:r>
              <a:rPr lang="en-US" dirty="0" err="1"/>
              <a:t>Cras</a:t>
            </a:r>
            <a:r>
              <a:rPr lang="en-US" dirty="0"/>
              <a:t> </a:t>
            </a:r>
            <a:r>
              <a:rPr lang="en-US" dirty="0" err="1"/>
              <a:t>aliquet</a:t>
            </a:r>
            <a:r>
              <a:rPr lang="en-US" dirty="0"/>
              <a:t> </a:t>
            </a:r>
            <a:r>
              <a:rPr lang="en-US" dirty="0" err="1"/>
              <a:t>euismod</a:t>
            </a:r>
            <a:r>
              <a:rPr lang="en-US" dirty="0"/>
              <a:t> </a:t>
            </a:r>
            <a:r>
              <a:rPr lang="en-US" dirty="0" err="1"/>
              <a:t>mauris</a:t>
            </a:r>
            <a:r>
              <a:rPr lang="en-US" dirty="0"/>
              <a:t> </a:t>
            </a:r>
            <a:r>
              <a:rPr lang="en-US" dirty="0" err="1"/>
              <a:t>malesuada</a:t>
            </a:r>
            <a:r>
              <a:rPr lang="en-US" dirty="0"/>
              <a:t> </a:t>
            </a:r>
            <a:r>
              <a:rPr lang="en-US" dirty="0" err="1"/>
              <a:t>convallis</a:t>
            </a:r>
            <a:r>
              <a:rPr lang="en-US" dirty="0"/>
              <a:t>. </a:t>
            </a:r>
            <a:r>
              <a:rPr lang="en-US" dirty="0" err="1"/>
              <a:t>Donec</a:t>
            </a:r>
            <a:r>
              <a:rPr lang="en-US" dirty="0"/>
              <a:t> </a:t>
            </a:r>
            <a:r>
              <a:rPr lang="en-US" dirty="0" err="1"/>
              <a:t>quis</a:t>
            </a:r>
            <a:r>
              <a:rPr lang="en-US" dirty="0"/>
              <a:t> </a:t>
            </a:r>
            <a:r>
              <a:rPr lang="en-US" dirty="0" err="1"/>
              <a:t>purus</a:t>
            </a:r>
            <a:r>
              <a:rPr lang="en-US" dirty="0"/>
              <a:t> </a:t>
            </a:r>
            <a:r>
              <a:rPr lang="en-US" dirty="0" err="1"/>
              <a:t>enim</a:t>
            </a:r>
            <a:r>
              <a:rPr lang="en-US" dirty="0"/>
              <a:t>, </a:t>
            </a:r>
            <a:r>
              <a:rPr lang="en-US" dirty="0" err="1"/>
              <a:t>nec</a:t>
            </a:r>
            <a:r>
              <a:rPr lang="en-US" dirty="0"/>
              <a:t> </a:t>
            </a:r>
            <a:r>
              <a:rPr lang="en-US" dirty="0" err="1"/>
              <a:t>pharetra</a:t>
            </a:r>
            <a:r>
              <a:rPr lang="en-US" dirty="0"/>
              <a:t> </a:t>
            </a:r>
            <a:r>
              <a:rPr lang="en-US" dirty="0" err="1"/>
              <a:t>risus</a:t>
            </a:r>
            <a:r>
              <a:rPr lang="en-US" dirty="0"/>
              <a:t>.</a:t>
            </a:r>
          </a:p>
        </p:txBody>
      </p:sp>
      <p:sp>
        <p:nvSpPr>
          <p:cNvPr id="9" name="Text Placeholder 8"/>
          <p:cNvSpPr>
            <a:spLocks noGrp="1"/>
          </p:cNvSpPr>
          <p:nvPr>
            <p:ph type="body" sz="quarter" idx="12" hasCustomPrompt="1"/>
          </p:nvPr>
        </p:nvSpPr>
        <p:spPr>
          <a:xfrm>
            <a:off x="457200" y="3899298"/>
            <a:ext cx="4284921" cy="478631"/>
          </a:xfrm>
        </p:spPr>
        <p:txBody>
          <a:bodyPr/>
          <a:lstStyle>
            <a:lvl1pPr marL="0" indent="0">
              <a:buNone/>
              <a:defRPr sz="1200" i="1" baseline="0">
                <a:solidFill>
                  <a:schemeClr val="bg1"/>
                </a:solidFill>
              </a:defRPr>
            </a:lvl1pPr>
            <a:lvl2pPr marL="127397" indent="0">
              <a:buNone/>
              <a:defRPr>
                <a:solidFill>
                  <a:schemeClr val="bg1"/>
                </a:solidFill>
              </a:defRPr>
            </a:lvl2pPr>
            <a:lvl3pPr marL="297656" indent="0">
              <a:buNone/>
              <a:defRPr>
                <a:solidFill>
                  <a:schemeClr val="bg1"/>
                </a:solidFill>
              </a:defRPr>
            </a:lvl3pPr>
            <a:lvl4pPr marL="382190" indent="0">
              <a:buNone/>
              <a:defRPr>
                <a:solidFill>
                  <a:schemeClr val="bg1"/>
                </a:solidFill>
              </a:defRPr>
            </a:lvl4pPr>
            <a:lvl5pPr marL="510778" indent="0">
              <a:buNone/>
              <a:defRPr>
                <a:solidFill>
                  <a:schemeClr val="bg1"/>
                </a:solidFill>
              </a:defRPr>
            </a:lvl5pPr>
          </a:lstStyle>
          <a:p>
            <a:pPr lvl="0"/>
            <a:r>
              <a:rPr lang="en-US" dirty="0"/>
              <a:t>Citation, if required</a:t>
            </a:r>
          </a:p>
        </p:txBody>
      </p:sp>
    </p:spTree>
    <p:extLst>
      <p:ext uri="{BB962C8B-B14F-4D97-AF65-F5344CB8AC3E}">
        <p14:creationId xmlns:p14="http://schemas.microsoft.com/office/powerpoint/2010/main" val="2156904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6" name="Rectangle 5"/>
          <p:cNvSpPr/>
          <p:nvPr userDrawn="1"/>
        </p:nvSpPr>
        <p:spPr>
          <a:xfrm>
            <a:off x="-10123" y="928688"/>
            <a:ext cx="9154123" cy="3615771"/>
          </a:xfrm>
          <a:prstGeom prst="rect">
            <a:avLst/>
          </a:prstGeom>
          <a:gradFill flip="none" rotWithShape="1">
            <a:gsLst>
              <a:gs pos="0">
                <a:srgbClr val="B3B2B5">
                  <a:tint val="66000"/>
                  <a:satMod val="160000"/>
                </a:srgbClr>
              </a:gs>
              <a:gs pos="50000">
                <a:srgbClr val="B3B2B5">
                  <a:tint val="44500"/>
                  <a:satMod val="160000"/>
                </a:srgbClr>
              </a:gs>
              <a:gs pos="100000">
                <a:srgbClr val="B3B2B5">
                  <a:tint val="23500"/>
                  <a:satMod val="1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fontAlgn="base">
              <a:spcBef>
                <a:spcPct val="0"/>
              </a:spcBef>
              <a:spcAft>
                <a:spcPct val="0"/>
              </a:spcAft>
            </a:pPr>
            <a:endParaRPr lang="en-US" sz="1350" dirty="0">
              <a:solidFill>
                <a:prstClr val="white"/>
              </a:solidFill>
            </a:endParaRPr>
          </a:p>
        </p:txBody>
      </p:sp>
      <p:sp>
        <p:nvSpPr>
          <p:cNvPr id="5" name="Title 1"/>
          <p:cNvSpPr>
            <a:spLocks noGrp="1"/>
          </p:cNvSpPr>
          <p:nvPr>
            <p:ph type="title" hasCustomPrompt="1"/>
          </p:nvPr>
        </p:nvSpPr>
        <p:spPr>
          <a:xfrm>
            <a:off x="381000" y="146447"/>
            <a:ext cx="6096000" cy="628650"/>
          </a:xfrm>
        </p:spPr>
        <p:txBody>
          <a:bodyPr/>
          <a:lstStyle>
            <a:lvl1pPr>
              <a:defRPr>
                <a:solidFill>
                  <a:schemeClr val="tx1">
                    <a:lumMod val="85000"/>
                    <a:lumOff val="15000"/>
                  </a:schemeClr>
                </a:solidFill>
              </a:defRPr>
            </a:lvl1pPr>
          </a:lstStyle>
          <a:p>
            <a:r>
              <a:rPr lang="en-US" dirty="0"/>
              <a:t>Click to Edit Master Title Style</a:t>
            </a:r>
          </a:p>
        </p:txBody>
      </p:sp>
    </p:spTree>
    <p:extLst>
      <p:ext uri="{BB962C8B-B14F-4D97-AF65-F5344CB8AC3E}">
        <p14:creationId xmlns:p14="http://schemas.microsoft.com/office/powerpoint/2010/main" val="97124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lumMod val="85000"/>
                    <a:lumOff val="15000"/>
                  </a:schemeClr>
                </a:solidFill>
              </a:defRPr>
            </a:lvl1pPr>
          </a:lstStyle>
          <a:p>
            <a:r>
              <a:rPr lang="en-US" dirty="0"/>
              <a:t>Click to Edit Master Title Style</a:t>
            </a:r>
          </a:p>
        </p:txBody>
      </p:sp>
    </p:spTree>
    <p:extLst>
      <p:ext uri="{BB962C8B-B14F-4D97-AF65-F5344CB8AC3E}">
        <p14:creationId xmlns:p14="http://schemas.microsoft.com/office/powerpoint/2010/main" val="225049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latin typeface="Arial" panose="020B0604020202020204" pitchFamily="34" charset="0"/>
                <a:cs typeface="Arial" panose="020B0604020202020204" pitchFamily="34" charset="0"/>
              </a:defRPr>
            </a:lvl1pPr>
          </a:lstStyle>
          <a:p>
            <a:pPr lvl="0"/>
            <a:r>
              <a:rPr lang="en-US" dirty="0"/>
              <a:t>Click to edit master title style</a:t>
            </a:r>
          </a:p>
        </p:txBody>
      </p:sp>
      <p:sp>
        <p:nvSpPr>
          <p:cNvPr id="6" name="Text Placeholder 2"/>
          <p:cNvSpPr>
            <a:spLocks noGrp="1"/>
          </p:cNvSpPr>
          <p:nvPr>
            <p:ph idx="1" hasCustomPrompt="1"/>
          </p:nvPr>
        </p:nvSpPr>
        <p:spPr bwMode="auto">
          <a:xfrm>
            <a:off x="381000" y="1033505"/>
            <a:ext cx="830580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buNone/>
              <a:defRPr sz="1200" baseline="0">
                <a:latin typeface="Arial" panose="020B0604020202020204" pitchFamily="34" charset="0"/>
                <a:cs typeface="Arial" panose="020B0604020202020204" pitchFamily="34" charset="0"/>
              </a:defRPr>
            </a:lvl1pPr>
            <a:lvl2pPr marL="300038" indent="-172641">
              <a:buFont typeface="Arial" panose="020B0604020202020204" pitchFamily="34" charset="0"/>
              <a:buChar char="•"/>
              <a:defRPr sz="1200" baseline="0">
                <a:latin typeface="Arial" panose="020B0604020202020204" pitchFamily="34" charset="0"/>
                <a:cs typeface="Arial" panose="020B0604020202020204" pitchFamily="34" charset="0"/>
              </a:defRPr>
            </a:lvl2pPr>
            <a:lvl3pPr marL="385763" indent="-88106">
              <a:buFont typeface="System Font Regular"/>
              <a:buChar char="-"/>
              <a:defRPr sz="1200"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7"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900" b="0">
                <a:solidFill>
                  <a:schemeClr val="bg1"/>
                </a:solidFill>
                <a:latin typeface="+mj-lt"/>
                <a:cs typeface="Arial" charset="0"/>
              </a:defRPr>
            </a:lvl1pPr>
          </a:lstStyle>
          <a:p>
            <a:pPr>
              <a:defRPr/>
            </a:pPr>
            <a:fld id="{97682614-2917-43EC-8DD5-4144BBD4E795}"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893378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lumMod val="85000"/>
                    <a:lumOff val="15000"/>
                  </a:schemeClr>
                </a:solidFill>
              </a:defRPr>
            </a:lvl1pPr>
          </a:lstStyle>
          <a:p>
            <a:r>
              <a:rPr lang="en-US" dirty="0"/>
              <a:t>Click to Edit Master Title Style</a:t>
            </a:r>
          </a:p>
        </p:txBody>
      </p:sp>
      <p:sp>
        <p:nvSpPr>
          <p:cNvPr id="3" name="Content Placeholder 2"/>
          <p:cNvSpPr>
            <a:spLocks noGrp="1"/>
          </p:cNvSpPr>
          <p:nvPr>
            <p:ph idx="1" hasCustomPrompt="1"/>
          </p:nvPr>
        </p:nvSpPr>
        <p:spPr>
          <a:xfrm>
            <a:off x="381000" y="1300162"/>
            <a:ext cx="8305800" cy="3328988"/>
          </a:xfrm>
        </p:spPr>
        <p:txBody>
          <a:bodyPr/>
          <a:lstStyle>
            <a:lvl1pPr>
              <a:defRPr sz="1350">
                <a:solidFill>
                  <a:schemeClr val="tx1">
                    <a:lumMod val="85000"/>
                    <a:lumOff val="15000"/>
                  </a:schemeClr>
                </a:solidFill>
              </a:defRPr>
            </a:lvl1pPr>
            <a:lvl2pPr>
              <a:buFont typeface="Arial" pitchFamily="34" charset="0"/>
              <a:buChar char="–"/>
              <a:defRPr sz="1200">
                <a:solidFill>
                  <a:schemeClr val="tx1">
                    <a:lumMod val="85000"/>
                    <a:lumOff val="15000"/>
                  </a:schemeClr>
                </a:solidFill>
              </a:defRPr>
            </a:lvl2pPr>
            <a:lvl3pPr>
              <a:defRPr sz="1050">
                <a:solidFill>
                  <a:schemeClr val="tx1">
                    <a:lumMod val="85000"/>
                    <a:lumOff val="15000"/>
                  </a:schemeClr>
                </a:solidFill>
              </a:defRPr>
            </a:lvl3pPr>
            <a:lvl4pPr>
              <a:defRPr sz="900">
                <a:solidFill>
                  <a:schemeClr val="tx1">
                    <a:lumMod val="85000"/>
                    <a:lumOff val="15000"/>
                  </a:schemeClr>
                </a:solidFill>
              </a:defRPr>
            </a:lvl4pPr>
            <a:lvl5pPr>
              <a:defRPr sz="900">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6145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574103" y="2614018"/>
            <a:ext cx="4805971" cy="781502"/>
          </a:xfrm>
        </p:spPr>
        <p:txBody>
          <a:bodyPr anchor="b">
            <a:noAutofit/>
          </a:bodyPr>
          <a:lstStyle>
            <a:lvl1pPr algn="l">
              <a:defRPr sz="2100" b="1">
                <a:solidFill>
                  <a:schemeClr val="bg1"/>
                </a:solidFill>
                <a:latin typeface="Arial" panose="020B0604020202020204" pitchFamily="34" charset="0"/>
                <a:cs typeface="Arial" panose="020B0604020202020204" pitchFamily="34" charset="0"/>
              </a:defRPr>
            </a:lvl1pPr>
          </a:lstStyle>
          <a:p>
            <a:r>
              <a:rPr lang="en-US" dirty="0"/>
              <a:t>Presentation Name</a:t>
            </a:r>
          </a:p>
        </p:txBody>
      </p:sp>
      <p:sp>
        <p:nvSpPr>
          <p:cNvPr id="3" name="Subtitle 2"/>
          <p:cNvSpPr>
            <a:spLocks noGrp="1"/>
          </p:cNvSpPr>
          <p:nvPr>
            <p:ph type="subTitle" idx="1" hasCustomPrompt="1"/>
          </p:nvPr>
        </p:nvSpPr>
        <p:spPr>
          <a:xfrm>
            <a:off x="572859" y="3395519"/>
            <a:ext cx="4807369" cy="480048"/>
          </a:xfrm>
        </p:spPr>
        <p:txBody>
          <a:bodyPr/>
          <a:lstStyle>
            <a:lvl1pPr marL="0" indent="0" algn="l">
              <a:buNone/>
              <a:defRPr sz="1200" b="0" baseline="0">
                <a:solidFill>
                  <a:schemeClr val="bg1"/>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Presenter Name, Title</a:t>
            </a:r>
          </a:p>
        </p:txBody>
      </p:sp>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44198" y="1278630"/>
            <a:ext cx="4047410" cy="3035558"/>
          </a:xfrm>
          <a:prstGeom prst="rect">
            <a:avLst/>
          </a:prstGeom>
        </p:spPr>
      </p:pic>
      <p:sp>
        <p:nvSpPr>
          <p:cNvPr id="7" name="Text Placeholder 6"/>
          <p:cNvSpPr>
            <a:spLocks noGrp="1"/>
          </p:cNvSpPr>
          <p:nvPr>
            <p:ph type="body" sz="quarter" idx="10" hasCustomPrompt="1"/>
          </p:nvPr>
        </p:nvSpPr>
        <p:spPr>
          <a:xfrm>
            <a:off x="572858" y="3890511"/>
            <a:ext cx="4838700" cy="295234"/>
          </a:xfrm>
        </p:spPr>
        <p:txBody>
          <a:bodyPr/>
          <a:lstStyle>
            <a:lvl1pPr marL="0" indent="0">
              <a:buNone/>
              <a:defRPr sz="1200" b="0">
                <a:solidFill>
                  <a:schemeClr val="bg1"/>
                </a:solidFill>
                <a:latin typeface="Arial" panose="020B0604020202020204" pitchFamily="34" charset="0"/>
                <a:cs typeface="Arial" panose="020B0604020202020204" pitchFamily="34" charset="0"/>
              </a:defRPr>
            </a:lvl1pPr>
          </a:lstStyle>
          <a:p>
            <a:pPr lvl="0"/>
            <a:r>
              <a:rPr lang="en-US" dirty="0"/>
              <a:t>Date</a:t>
            </a:r>
          </a:p>
        </p:txBody>
      </p:sp>
      <p:pic>
        <p:nvPicPr>
          <p:cNvPr id="8" name="Picture 7"/>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65963" y="4726543"/>
            <a:ext cx="613790" cy="252000"/>
          </a:xfrm>
          <a:prstGeom prst="rect">
            <a:avLst/>
          </a:prstGeom>
        </p:spPr>
      </p:pic>
    </p:spTree>
    <p:extLst>
      <p:ext uri="{BB962C8B-B14F-4D97-AF65-F5344CB8AC3E}">
        <p14:creationId xmlns:p14="http://schemas.microsoft.com/office/powerpoint/2010/main" val="1690541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latin typeface="Arial" panose="020B0604020202020204" pitchFamily="34" charset="0"/>
                <a:cs typeface="Arial" panose="020B0604020202020204" pitchFamily="34" charset="0"/>
              </a:defRPr>
            </a:lvl1pPr>
          </a:lstStyle>
          <a:p>
            <a:pPr lvl="0"/>
            <a:r>
              <a:rPr lang="en-US" dirty="0"/>
              <a:t>Click to edit master title style</a:t>
            </a:r>
          </a:p>
        </p:txBody>
      </p:sp>
      <p:sp>
        <p:nvSpPr>
          <p:cNvPr id="6" name="Text Placeholder 2"/>
          <p:cNvSpPr>
            <a:spLocks noGrp="1"/>
          </p:cNvSpPr>
          <p:nvPr>
            <p:ph idx="1" hasCustomPrompt="1"/>
          </p:nvPr>
        </p:nvSpPr>
        <p:spPr bwMode="auto">
          <a:xfrm>
            <a:off x="381000" y="1033505"/>
            <a:ext cx="830580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buNone/>
              <a:defRPr sz="1200" baseline="0">
                <a:latin typeface="Arial" panose="020B0604020202020204" pitchFamily="34" charset="0"/>
                <a:cs typeface="Arial" panose="020B0604020202020204" pitchFamily="34" charset="0"/>
              </a:defRPr>
            </a:lvl1pPr>
            <a:lvl2pPr marL="300038" indent="-172641">
              <a:buFont typeface="Arial" panose="020B0604020202020204" pitchFamily="34" charset="0"/>
              <a:buChar char="•"/>
              <a:defRPr sz="1200" baseline="0">
                <a:latin typeface="Arial" panose="020B0604020202020204" pitchFamily="34" charset="0"/>
                <a:cs typeface="Arial" panose="020B0604020202020204" pitchFamily="34" charset="0"/>
              </a:defRPr>
            </a:lvl2pPr>
            <a:lvl3pPr marL="385763" indent="-88106">
              <a:buFont typeface="System Font Regular"/>
              <a:buChar char="-"/>
              <a:defRPr sz="1200"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7"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900" b="0">
                <a:solidFill>
                  <a:schemeClr val="bg1"/>
                </a:solidFill>
                <a:latin typeface="+mj-lt"/>
                <a:cs typeface="Arial" charset="0"/>
              </a:defRPr>
            </a:lvl1pPr>
          </a:lstStyle>
          <a:p>
            <a:pPr>
              <a:defRPr/>
            </a:pPr>
            <a:fld id="{97682614-2917-43EC-8DD5-4144BBD4E795}"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0677819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Slide with Subhead">
    <p:spTree>
      <p:nvGrpSpPr>
        <p:cNvPr id="1" name=""/>
        <p:cNvGrpSpPr/>
        <p:nvPr/>
      </p:nvGrpSpPr>
      <p:grpSpPr>
        <a:xfrm>
          <a:off x="0" y="0"/>
          <a:ext cx="0" cy="0"/>
          <a:chOff x="0" y="0"/>
          <a:chExt cx="0" cy="0"/>
        </a:xfrm>
      </p:grpSpPr>
      <p:sp>
        <p:nvSpPr>
          <p:cNvPr id="6" name="Text Placeholder 2"/>
          <p:cNvSpPr>
            <a:spLocks noGrp="1"/>
          </p:cNvSpPr>
          <p:nvPr>
            <p:ph idx="1" hasCustomPrompt="1"/>
          </p:nvPr>
        </p:nvSpPr>
        <p:spPr bwMode="auto">
          <a:xfrm>
            <a:off x="381000" y="1033505"/>
            <a:ext cx="830580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35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p:cNvSpPr>
            <a:spLocks noGrp="1"/>
          </p:cNvSpPr>
          <p:nvPr>
            <p:ph type="body" sz="quarter" idx="10" hasCustomPrompt="1"/>
          </p:nvPr>
        </p:nvSpPr>
        <p:spPr>
          <a:xfrm>
            <a:off x="382772" y="614499"/>
            <a:ext cx="8324666" cy="254713"/>
          </a:xfrm>
        </p:spPr>
        <p:txBody>
          <a:bodyPr/>
          <a:lstStyle>
            <a:lvl1pPr marL="0" indent="0">
              <a:buNone/>
              <a:defRPr sz="1500" b="0">
                <a:solidFill>
                  <a:srgbClr val="8DC63F"/>
                </a:solidFill>
                <a:latin typeface="Arial" panose="020B0604020202020204" pitchFamily="34" charset="0"/>
                <a:cs typeface="Arial" panose="020B0604020202020204" pitchFamily="34" charset="0"/>
              </a:defRPr>
            </a:lvl1pPr>
          </a:lstStyle>
          <a:p>
            <a:pPr lvl="0"/>
            <a:r>
              <a:rPr lang="en-US" dirty="0"/>
              <a:t>Content slide with subhead</a:t>
            </a:r>
          </a:p>
        </p:txBody>
      </p:sp>
      <p:sp>
        <p:nvSpPr>
          <p:cNvPr id="8"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900" b="0">
                <a:solidFill>
                  <a:schemeClr val="bg1"/>
                </a:solidFill>
                <a:latin typeface="+mj-lt"/>
                <a:cs typeface="Arial" charset="0"/>
              </a:defRPr>
            </a:lvl1pPr>
          </a:lstStyle>
          <a:p>
            <a:pPr>
              <a:defRPr/>
            </a:pPr>
            <a:fld id="{97682614-2917-43EC-8DD5-4144BBD4E795}" type="slidenum">
              <a:rPr lang="en-US" smtClean="0">
                <a:solidFill>
                  <a:prstClr val="white"/>
                </a:solidFill>
              </a:rPr>
              <a:pPr>
                <a:defRPr/>
              </a:pPr>
              <a:t>‹#›</a:t>
            </a:fld>
            <a:endParaRPr lang="en-US" dirty="0">
              <a:solidFill>
                <a:prstClr val="white"/>
              </a:solidFill>
            </a:endParaRPr>
          </a:p>
        </p:txBody>
      </p:sp>
      <p:sp>
        <p:nvSpPr>
          <p:cNvPr id="7" name="Title Placeholder 1"/>
          <p:cNvSpPr>
            <a:spLocks noGrp="1"/>
          </p:cNvSpPr>
          <p:nvPr>
            <p:ph type="title" hasCustomPrompt="1"/>
          </p:nvPr>
        </p:nvSpPr>
        <p:spPr bwMode="auto">
          <a:xfrm>
            <a:off x="381000" y="133781"/>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latin typeface="Arial" panose="020B0604020202020204" pitchFamily="34" charset="0"/>
                <a:cs typeface="Arial" panose="020B0604020202020204" pitchFamily="34" charset="0"/>
              </a:defRPr>
            </a:lvl1pPr>
          </a:lstStyle>
          <a:p>
            <a:pPr lvl="0"/>
            <a:r>
              <a:rPr lang="en-US" dirty="0"/>
              <a:t>Click to edit master title style</a:t>
            </a:r>
          </a:p>
        </p:txBody>
      </p:sp>
    </p:spTree>
    <p:extLst>
      <p:ext uri="{BB962C8B-B14F-4D97-AF65-F5344CB8AC3E}">
        <p14:creationId xmlns:p14="http://schemas.microsoft.com/office/powerpoint/2010/main" val="40411420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Slide">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latin typeface="Arial" panose="020B0604020202020204" pitchFamily="34" charset="0"/>
                <a:cs typeface="Arial" panose="020B0604020202020204" pitchFamily="34" charset="0"/>
              </a:defRPr>
            </a:lvl1pPr>
          </a:lstStyle>
          <a:p>
            <a:pPr lvl="0"/>
            <a:r>
              <a:rPr lang="en-US" dirty="0"/>
              <a:t>Click to edit master title style</a:t>
            </a:r>
          </a:p>
        </p:txBody>
      </p:sp>
      <p:sp>
        <p:nvSpPr>
          <p:cNvPr id="9" name="Text Placeholder 2"/>
          <p:cNvSpPr>
            <a:spLocks noGrp="1"/>
          </p:cNvSpPr>
          <p:nvPr>
            <p:ph idx="1" hasCustomPrompt="1"/>
          </p:nvPr>
        </p:nvSpPr>
        <p:spPr bwMode="auto">
          <a:xfrm>
            <a:off x="381000" y="1033505"/>
            <a:ext cx="406341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buNone/>
              <a:defRPr sz="1200">
                <a:latin typeface="Arial" panose="020B0604020202020204" pitchFamily="34" charset="0"/>
                <a:cs typeface="Arial" panose="020B0604020202020204" pitchFamily="34" charset="0"/>
              </a:defRPr>
            </a:lvl1pPr>
            <a:lvl2pPr marL="300038" indent="-172641">
              <a:buFont typeface="Arial" panose="020B0604020202020204" pitchFamily="34" charset="0"/>
              <a:buChar char="•"/>
              <a:defRPr sz="1200">
                <a:latin typeface="Arial" panose="020B0604020202020204" pitchFamily="34" charset="0"/>
                <a:cs typeface="Arial" panose="020B0604020202020204" pitchFamily="34" charset="0"/>
              </a:defRPr>
            </a:lvl2pPr>
            <a:lvl3pPr marL="385763" indent="-88106">
              <a:buFont typeface="System Font Regular"/>
              <a:buChar char="-"/>
              <a:defRPr sz="120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10" name="Text Placeholder 2"/>
          <p:cNvSpPr>
            <a:spLocks noGrp="1"/>
          </p:cNvSpPr>
          <p:nvPr>
            <p:ph idx="10" hasCustomPrompt="1"/>
          </p:nvPr>
        </p:nvSpPr>
        <p:spPr bwMode="auto">
          <a:xfrm>
            <a:off x="4657060" y="1033505"/>
            <a:ext cx="402974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buNone/>
              <a:defRPr sz="1200">
                <a:latin typeface="Arial" panose="020B0604020202020204" pitchFamily="34" charset="0"/>
                <a:cs typeface="Arial" panose="020B0604020202020204" pitchFamily="34" charset="0"/>
              </a:defRPr>
            </a:lvl1pPr>
            <a:lvl2pPr marL="300038" indent="-172641">
              <a:buFont typeface="Arial" panose="020B0604020202020204" pitchFamily="34" charset="0"/>
              <a:buChar char="•"/>
              <a:defRPr sz="1200">
                <a:latin typeface="Arial" panose="020B0604020202020204" pitchFamily="34" charset="0"/>
                <a:cs typeface="Arial" panose="020B0604020202020204" pitchFamily="34" charset="0"/>
              </a:defRPr>
            </a:lvl2pPr>
            <a:lvl3pPr marL="385763" indent="-88106">
              <a:buFont typeface="System Font Regular"/>
              <a:buChar char="-"/>
              <a:defRPr sz="120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marL="0" marR="0" lvl="0" indent="0" algn="l" defTabSz="342900" rtl="0" eaLnBrk="1" fontAlgn="base" latinLnBrk="0" hangingPunct="1">
              <a:lnSpc>
                <a:spcPct val="100000"/>
              </a:lnSpc>
              <a:spcBef>
                <a:spcPct val="20000"/>
              </a:spcBef>
              <a:spcAft>
                <a:spcPct val="0"/>
              </a:spcAft>
              <a:buClrTx/>
              <a:buSzPct val="120000"/>
              <a:buFont typeface="Arial" charset="0"/>
              <a:buNone/>
              <a:tabLst/>
              <a:defRPr/>
            </a:pPr>
            <a:r>
              <a:rPr lang="en-US" dirty="0"/>
              <a:t>Click to edit master text styles</a:t>
            </a:r>
          </a:p>
          <a:p>
            <a:pPr lvl="1"/>
            <a:r>
              <a:rPr lang="en-US" dirty="0"/>
              <a:t>Second level</a:t>
            </a:r>
          </a:p>
          <a:p>
            <a:pPr lvl="2"/>
            <a:r>
              <a:rPr lang="en-US" dirty="0"/>
              <a:t>Third level</a:t>
            </a:r>
          </a:p>
        </p:txBody>
      </p:sp>
      <p:sp>
        <p:nvSpPr>
          <p:cNvPr id="8"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900" b="0">
                <a:solidFill>
                  <a:schemeClr val="bg1"/>
                </a:solidFill>
                <a:latin typeface="+mj-lt"/>
                <a:cs typeface="Arial" charset="0"/>
              </a:defRPr>
            </a:lvl1pPr>
          </a:lstStyle>
          <a:p>
            <a:pPr>
              <a:defRPr/>
            </a:pPr>
            <a:fld id="{97682614-2917-43EC-8DD5-4144BBD4E795}"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5780650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ANK YOU Layou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44198" y="1278630"/>
            <a:ext cx="4047410" cy="3035558"/>
          </a:xfrm>
          <a:prstGeom prst="rect">
            <a:avLst/>
          </a:prstGeom>
        </p:spPr>
      </p:pic>
      <p:sp>
        <p:nvSpPr>
          <p:cNvPr id="2" name="Title 1"/>
          <p:cNvSpPr>
            <a:spLocks noGrp="1"/>
          </p:cNvSpPr>
          <p:nvPr>
            <p:ph type="title" hasCustomPrompt="1"/>
          </p:nvPr>
        </p:nvSpPr>
        <p:spPr>
          <a:xfrm>
            <a:off x="444799" y="2399536"/>
            <a:ext cx="3872021" cy="628650"/>
          </a:xfrm>
        </p:spPr>
        <p:txBody>
          <a:bodyPr/>
          <a:lstStyle>
            <a:lvl1pPr>
              <a:defRPr sz="2400">
                <a:solidFill>
                  <a:schemeClr val="bg1"/>
                </a:solidFill>
                <a:latin typeface="Arial" panose="020B0604020202020204" pitchFamily="34" charset="0"/>
                <a:cs typeface="Arial" panose="020B0604020202020204" pitchFamily="34" charset="0"/>
              </a:defRPr>
            </a:lvl1pPr>
          </a:lstStyle>
          <a:p>
            <a:r>
              <a:rPr lang="en-US" dirty="0"/>
              <a:t>THANK YOU</a:t>
            </a:r>
          </a:p>
        </p:txBody>
      </p:sp>
      <p:sp>
        <p:nvSpPr>
          <p:cNvPr id="12" name="Text Placeholder 11"/>
          <p:cNvSpPr>
            <a:spLocks noGrp="1"/>
          </p:cNvSpPr>
          <p:nvPr>
            <p:ph type="body" sz="quarter" idx="11" hasCustomPrompt="1"/>
          </p:nvPr>
        </p:nvSpPr>
        <p:spPr>
          <a:xfrm>
            <a:off x="446418" y="3022582"/>
            <a:ext cx="3870325" cy="238955"/>
          </a:xfrm>
        </p:spPr>
        <p:txBody>
          <a:bodyPr/>
          <a:lstStyle>
            <a:lvl1pPr marL="0" indent="0">
              <a:buNone/>
              <a:defRPr>
                <a:solidFill>
                  <a:schemeClr val="bg1"/>
                </a:solidFill>
                <a:latin typeface="Arial" panose="020B0604020202020204" pitchFamily="34" charset="0"/>
                <a:cs typeface="Arial" panose="020B0604020202020204" pitchFamily="34" charset="0"/>
              </a:defRPr>
            </a:lvl1pPr>
            <a:lvl2pPr marL="127397" indent="0">
              <a:buNone/>
              <a:defRPr/>
            </a:lvl2pPr>
            <a:lvl3pPr marL="297656" indent="0">
              <a:buNone/>
              <a:defRPr/>
            </a:lvl3pPr>
            <a:lvl4pPr marL="382190" indent="0">
              <a:buNone/>
              <a:defRPr/>
            </a:lvl4pPr>
            <a:lvl5pPr marL="510778" indent="0">
              <a:buNone/>
              <a:defRPr/>
            </a:lvl5pPr>
          </a:lstStyle>
          <a:p>
            <a:pPr lvl="0"/>
            <a:r>
              <a:rPr lang="en-US" dirty="0"/>
              <a:t>Presenter Name</a:t>
            </a:r>
          </a:p>
        </p:txBody>
      </p:sp>
      <p:sp>
        <p:nvSpPr>
          <p:cNvPr id="14" name="Text Placeholder 13"/>
          <p:cNvSpPr>
            <a:spLocks noGrp="1"/>
          </p:cNvSpPr>
          <p:nvPr>
            <p:ph type="body" sz="quarter" idx="12" hasCustomPrompt="1"/>
          </p:nvPr>
        </p:nvSpPr>
        <p:spPr>
          <a:xfrm>
            <a:off x="446417" y="3253259"/>
            <a:ext cx="3976688" cy="415528"/>
          </a:xfrm>
        </p:spPr>
        <p:txBody>
          <a:bodyPr/>
          <a:lstStyle>
            <a:lvl1pPr marL="0" indent="0">
              <a:buNone/>
              <a:defRPr sz="1200" b="0">
                <a:solidFill>
                  <a:schemeClr val="bg1"/>
                </a:solidFill>
                <a:latin typeface="Arial" panose="020B0604020202020204" pitchFamily="34" charset="0"/>
                <a:cs typeface="Arial" panose="020B0604020202020204" pitchFamily="34" charset="0"/>
              </a:defRPr>
            </a:lvl1pPr>
            <a:lvl2pPr marL="127397" indent="0">
              <a:buNone/>
              <a:defRPr/>
            </a:lvl2pPr>
            <a:lvl3pPr marL="297656" indent="0">
              <a:buNone/>
              <a:defRPr/>
            </a:lvl3pPr>
            <a:lvl4pPr marL="382190" indent="0">
              <a:buNone/>
              <a:defRPr/>
            </a:lvl4pPr>
            <a:lvl5pPr marL="510778" indent="0">
              <a:buNone/>
              <a:defRPr/>
            </a:lvl5pPr>
          </a:lstStyle>
          <a:p>
            <a:pPr lvl="0"/>
            <a:r>
              <a:rPr lang="en-US" dirty="0"/>
              <a:t>Contact Information</a:t>
            </a:r>
          </a:p>
        </p:txBody>
      </p:sp>
    </p:spTree>
    <p:extLst>
      <p:ext uri="{BB962C8B-B14F-4D97-AF65-F5344CB8AC3E}">
        <p14:creationId xmlns:p14="http://schemas.microsoft.com/office/powerpoint/2010/main" val="39838888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latin typeface="Arial" panose="020B0604020202020204" pitchFamily="34" charset="0"/>
                <a:cs typeface="Arial" panose="020B0604020202020204" pitchFamily="34" charset="0"/>
              </a:defRPr>
            </a:lvl1pPr>
          </a:lstStyle>
          <a:p>
            <a:pPr lvl="0"/>
            <a:r>
              <a:rPr lang="en-US" dirty="0"/>
              <a:t>Click to edit master title style</a:t>
            </a:r>
          </a:p>
        </p:txBody>
      </p:sp>
      <p:sp>
        <p:nvSpPr>
          <p:cNvPr id="7"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900" b="0">
                <a:solidFill>
                  <a:schemeClr val="bg1"/>
                </a:solidFill>
                <a:latin typeface="+mj-lt"/>
                <a:cs typeface="Arial" charset="0"/>
              </a:defRPr>
            </a:lvl1pPr>
          </a:lstStyle>
          <a:p>
            <a:pPr>
              <a:defRPr/>
            </a:pPr>
            <a:fld id="{97682614-2917-43EC-8DD5-4144BBD4E795}" type="slidenum">
              <a:rPr lang="en-US" smtClean="0">
                <a:solidFill>
                  <a:prstClr val="white"/>
                </a:solidFill>
              </a:rPr>
              <a:pPr>
                <a:defRPr/>
              </a:pPr>
              <a:t>‹#›</a:t>
            </a:fld>
            <a:endParaRPr lang="en-US" dirty="0">
              <a:solidFill>
                <a:prstClr val="white"/>
              </a:solidFill>
            </a:endParaRPr>
          </a:p>
        </p:txBody>
      </p:sp>
      <p:sp>
        <p:nvSpPr>
          <p:cNvPr id="3" name="Media Placeholder 2"/>
          <p:cNvSpPr>
            <a:spLocks noGrp="1"/>
          </p:cNvSpPr>
          <p:nvPr>
            <p:ph type="media" sz="quarter" idx="10" hasCustomPrompt="1"/>
          </p:nvPr>
        </p:nvSpPr>
        <p:spPr>
          <a:xfrm>
            <a:off x="403761" y="1050966"/>
            <a:ext cx="8229600" cy="3562598"/>
          </a:xfrm>
          <a:solidFill>
            <a:srgbClr val="E2E2E3"/>
          </a:solidFill>
          <a:ln>
            <a:noFill/>
          </a:ln>
        </p:spPr>
        <p:txBody>
          <a:bodyPr anchor="t"/>
          <a:lstStyle>
            <a:lvl1pPr marL="0" indent="0" algn="ctr">
              <a:buNone/>
              <a:defRPr/>
            </a:lvl1pPr>
          </a:lstStyle>
          <a:p>
            <a:r>
              <a:rPr lang="en-US" dirty="0"/>
              <a:t>Click the film icon below to add video.</a:t>
            </a:r>
          </a:p>
        </p:txBody>
      </p:sp>
    </p:spTree>
    <p:extLst>
      <p:ext uri="{BB962C8B-B14F-4D97-AF65-F5344CB8AC3E}">
        <p14:creationId xmlns:p14="http://schemas.microsoft.com/office/powerpoint/2010/main" val="41437716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allout Text Slide 1">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rgbClr val="007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base">
              <a:spcBef>
                <a:spcPct val="0"/>
              </a:spcBef>
              <a:spcAft>
                <a:spcPct val="0"/>
              </a:spcAft>
            </a:pPr>
            <a:endParaRPr lang="en-US" sz="1350" dirty="0">
              <a:solidFill>
                <a:prstClr val="white"/>
              </a:solidFill>
            </a:endParaRPr>
          </a:p>
        </p:txBody>
      </p:sp>
      <p:sp>
        <p:nvSpPr>
          <p:cNvPr id="7" name="Text Placeholder 6"/>
          <p:cNvSpPr>
            <a:spLocks noGrp="1"/>
          </p:cNvSpPr>
          <p:nvPr>
            <p:ph type="body" sz="quarter" idx="11" hasCustomPrompt="1"/>
          </p:nvPr>
        </p:nvSpPr>
        <p:spPr>
          <a:xfrm>
            <a:off x="457200" y="621506"/>
            <a:ext cx="8229600" cy="3453422"/>
          </a:xfrm>
        </p:spPr>
        <p:txBody>
          <a:bodyPr anchor="ctr"/>
          <a:lstStyle>
            <a:lvl1pPr marL="0" indent="0">
              <a:buNone/>
              <a:defRPr sz="2700">
                <a:solidFill>
                  <a:schemeClr val="bg1"/>
                </a:solidFill>
                <a:latin typeface="Arial" panose="020B0604020202020204" pitchFamily="34" charset="0"/>
                <a:cs typeface="Arial" panose="020B0604020202020204" pitchFamily="34" charset="0"/>
              </a:defRPr>
            </a:lvl1pPr>
            <a:lvl2pPr>
              <a:defRPr sz="3000"/>
            </a:lvl2pPr>
            <a:lvl3pPr>
              <a:defRPr sz="3000"/>
            </a:lvl3pPr>
            <a:lvl4pPr>
              <a:defRPr sz="3000"/>
            </a:lvl4pPr>
            <a:lvl5pPr>
              <a:defRPr sz="30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Phasellus</a:t>
            </a:r>
            <a:r>
              <a:rPr lang="en-US" dirty="0"/>
              <a:t> </a:t>
            </a:r>
            <a:r>
              <a:rPr lang="en-US" dirty="0" err="1"/>
              <a:t>ullamcorper</a:t>
            </a:r>
            <a:r>
              <a:rPr lang="en-US" dirty="0"/>
              <a:t> </a:t>
            </a:r>
            <a:r>
              <a:rPr lang="en-US" dirty="0" err="1"/>
              <a:t>purus</a:t>
            </a:r>
            <a:r>
              <a:rPr lang="en-US" dirty="0"/>
              <a:t> </a:t>
            </a:r>
            <a:r>
              <a:rPr lang="en-US" dirty="0" err="1"/>
              <a:t>fringilla</a:t>
            </a:r>
            <a:r>
              <a:rPr lang="en-US" dirty="0"/>
              <a:t> ante </a:t>
            </a:r>
            <a:r>
              <a:rPr lang="en-US" dirty="0" err="1"/>
              <a:t>vestibulum</a:t>
            </a:r>
            <a:r>
              <a:rPr lang="en-US" dirty="0"/>
              <a:t> </a:t>
            </a:r>
            <a:r>
              <a:rPr lang="en-US" dirty="0" err="1"/>
              <a:t>fringilla</a:t>
            </a:r>
            <a:r>
              <a:rPr lang="en-US" dirty="0"/>
              <a:t>. </a:t>
            </a:r>
            <a:r>
              <a:rPr lang="en-US" dirty="0" err="1"/>
              <a:t>Cras</a:t>
            </a:r>
            <a:r>
              <a:rPr lang="en-US" dirty="0"/>
              <a:t> </a:t>
            </a:r>
            <a:r>
              <a:rPr lang="en-US" dirty="0" err="1"/>
              <a:t>aliquet</a:t>
            </a:r>
            <a:r>
              <a:rPr lang="en-US" dirty="0"/>
              <a:t> </a:t>
            </a:r>
            <a:r>
              <a:rPr lang="en-US" dirty="0" err="1"/>
              <a:t>euismod</a:t>
            </a:r>
            <a:r>
              <a:rPr lang="en-US" dirty="0"/>
              <a:t> </a:t>
            </a:r>
            <a:r>
              <a:rPr lang="en-US" dirty="0" err="1"/>
              <a:t>mauris</a:t>
            </a:r>
            <a:r>
              <a:rPr lang="en-US" dirty="0"/>
              <a:t> </a:t>
            </a:r>
            <a:r>
              <a:rPr lang="en-US" dirty="0" err="1"/>
              <a:t>malesuada</a:t>
            </a:r>
            <a:r>
              <a:rPr lang="en-US" dirty="0"/>
              <a:t> </a:t>
            </a:r>
            <a:r>
              <a:rPr lang="en-US" dirty="0" err="1"/>
              <a:t>convallis</a:t>
            </a:r>
            <a:r>
              <a:rPr lang="en-US" dirty="0"/>
              <a:t>. </a:t>
            </a:r>
            <a:r>
              <a:rPr lang="en-US" dirty="0" err="1"/>
              <a:t>Donec</a:t>
            </a:r>
            <a:r>
              <a:rPr lang="en-US" dirty="0"/>
              <a:t> </a:t>
            </a:r>
            <a:r>
              <a:rPr lang="en-US" dirty="0" err="1"/>
              <a:t>quis</a:t>
            </a:r>
            <a:r>
              <a:rPr lang="en-US" dirty="0"/>
              <a:t> </a:t>
            </a:r>
            <a:r>
              <a:rPr lang="en-US" dirty="0" err="1"/>
              <a:t>purus</a:t>
            </a:r>
            <a:r>
              <a:rPr lang="en-US" dirty="0"/>
              <a:t> </a:t>
            </a:r>
            <a:r>
              <a:rPr lang="en-US" dirty="0" err="1"/>
              <a:t>enim</a:t>
            </a:r>
            <a:r>
              <a:rPr lang="en-US" dirty="0"/>
              <a:t>, </a:t>
            </a:r>
            <a:r>
              <a:rPr lang="en-US" dirty="0" err="1"/>
              <a:t>nec</a:t>
            </a:r>
            <a:r>
              <a:rPr lang="en-US" dirty="0"/>
              <a:t> </a:t>
            </a:r>
            <a:r>
              <a:rPr lang="en-US" dirty="0" err="1"/>
              <a:t>pharetra</a:t>
            </a:r>
            <a:r>
              <a:rPr lang="en-US" dirty="0"/>
              <a:t> </a:t>
            </a:r>
            <a:r>
              <a:rPr lang="en-US" dirty="0" err="1"/>
              <a:t>risus</a:t>
            </a:r>
            <a:r>
              <a:rPr lang="en-US" dirty="0"/>
              <a:t>.</a:t>
            </a:r>
          </a:p>
        </p:txBody>
      </p:sp>
      <p:sp>
        <p:nvSpPr>
          <p:cNvPr id="9" name="Text Placeholder 8"/>
          <p:cNvSpPr>
            <a:spLocks noGrp="1"/>
          </p:cNvSpPr>
          <p:nvPr>
            <p:ph type="body" sz="quarter" idx="12" hasCustomPrompt="1"/>
          </p:nvPr>
        </p:nvSpPr>
        <p:spPr>
          <a:xfrm>
            <a:off x="457200" y="3899298"/>
            <a:ext cx="4284921" cy="478631"/>
          </a:xfrm>
        </p:spPr>
        <p:txBody>
          <a:bodyPr/>
          <a:lstStyle>
            <a:lvl1pPr marL="0" indent="0">
              <a:buNone/>
              <a:defRPr sz="1200" i="1" baseline="0">
                <a:solidFill>
                  <a:schemeClr val="bg1"/>
                </a:solidFill>
                <a:latin typeface="Arial" panose="020B0604020202020204" pitchFamily="34" charset="0"/>
                <a:cs typeface="Arial" panose="020B0604020202020204" pitchFamily="34" charset="0"/>
              </a:defRPr>
            </a:lvl1pPr>
            <a:lvl2pPr marL="127397" indent="0">
              <a:buNone/>
              <a:defRPr>
                <a:solidFill>
                  <a:schemeClr val="bg1"/>
                </a:solidFill>
              </a:defRPr>
            </a:lvl2pPr>
            <a:lvl3pPr marL="297656" indent="0">
              <a:buNone/>
              <a:defRPr>
                <a:solidFill>
                  <a:schemeClr val="bg1"/>
                </a:solidFill>
              </a:defRPr>
            </a:lvl3pPr>
            <a:lvl4pPr marL="382190" indent="0">
              <a:buNone/>
              <a:defRPr>
                <a:solidFill>
                  <a:schemeClr val="bg1"/>
                </a:solidFill>
              </a:defRPr>
            </a:lvl4pPr>
            <a:lvl5pPr marL="510778" indent="0">
              <a:buNone/>
              <a:defRPr>
                <a:solidFill>
                  <a:schemeClr val="bg1"/>
                </a:solidFill>
              </a:defRPr>
            </a:lvl5pPr>
          </a:lstStyle>
          <a:p>
            <a:pPr lvl="0"/>
            <a:r>
              <a:rPr lang="en-US" dirty="0"/>
              <a:t>Citation, if required</a:t>
            </a:r>
          </a:p>
        </p:txBody>
      </p:sp>
    </p:spTree>
    <p:extLst>
      <p:ext uri="{BB962C8B-B14F-4D97-AF65-F5344CB8AC3E}">
        <p14:creationId xmlns:p14="http://schemas.microsoft.com/office/powerpoint/2010/main" val="17168674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6" name="Rectangle 5"/>
          <p:cNvSpPr/>
          <p:nvPr userDrawn="1"/>
        </p:nvSpPr>
        <p:spPr>
          <a:xfrm>
            <a:off x="-10123" y="928688"/>
            <a:ext cx="9154123" cy="3615771"/>
          </a:xfrm>
          <a:prstGeom prst="rect">
            <a:avLst/>
          </a:prstGeom>
          <a:gradFill flip="none" rotWithShape="1">
            <a:gsLst>
              <a:gs pos="0">
                <a:srgbClr val="B3B2B5">
                  <a:tint val="66000"/>
                  <a:satMod val="160000"/>
                </a:srgbClr>
              </a:gs>
              <a:gs pos="50000">
                <a:srgbClr val="B3B2B5">
                  <a:tint val="44500"/>
                  <a:satMod val="160000"/>
                </a:srgbClr>
              </a:gs>
              <a:gs pos="100000">
                <a:srgbClr val="B3B2B5">
                  <a:tint val="23500"/>
                  <a:satMod val="1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fontAlgn="base">
              <a:spcBef>
                <a:spcPct val="0"/>
              </a:spcBef>
              <a:spcAft>
                <a:spcPct val="0"/>
              </a:spcAft>
            </a:pPr>
            <a:endParaRPr lang="en-US" sz="1350" dirty="0">
              <a:solidFill>
                <a:prstClr val="white"/>
              </a:solidFill>
            </a:endParaRPr>
          </a:p>
        </p:txBody>
      </p:sp>
      <p:sp>
        <p:nvSpPr>
          <p:cNvPr id="5" name="Title 1"/>
          <p:cNvSpPr>
            <a:spLocks noGrp="1"/>
          </p:cNvSpPr>
          <p:nvPr>
            <p:ph type="title" hasCustomPrompt="1"/>
          </p:nvPr>
        </p:nvSpPr>
        <p:spPr>
          <a:xfrm>
            <a:off x="381000" y="146447"/>
            <a:ext cx="6096000" cy="628650"/>
          </a:xfrm>
        </p:spPr>
        <p:txBody>
          <a:bodyPr/>
          <a:lstStyle>
            <a:lvl1pPr>
              <a:defRPr>
                <a:solidFill>
                  <a:schemeClr val="tx1">
                    <a:lumMod val="85000"/>
                    <a:lumOff val="15000"/>
                  </a:schemeClr>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118298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lumMod val="85000"/>
                    <a:lumOff val="15000"/>
                  </a:schemeClr>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65451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with Subhead">
    <p:spTree>
      <p:nvGrpSpPr>
        <p:cNvPr id="1" name=""/>
        <p:cNvGrpSpPr/>
        <p:nvPr/>
      </p:nvGrpSpPr>
      <p:grpSpPr>
        <a:xfrm>
          <a:off x="0" y="0"/>
          <a:ext cx="0" cy="0"/>
          <a:chOff x="0" y="0"/>
          <a:chExt cx="0" cy="0"/>
        </a:xfrm>
      </p:grpSpPr>
      <p:sp>
        <p:nvSpPr>
          <p:cNvPr id="6" name="Text Placeholder 2"/>
          <p:cNvSpPr>
            <a:spLocks noGrp="1"/>
          </p:cNvSpPr>
          <p:nvPr>
            <p:ph idx="1" hasCustomPrompt="1"/>
          </p:nvPr>
        </p:nvSpPr>
        <p:spPr bwMode="auto">
          <a:xfrm>
            <a:off x="381000" y="1033505"/>
            <a:ext cx="830580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35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p:cNvSpPr>
            <a:spLocks noGrp="1"/>
          </p:cNvSpPr>
          <p:nvPr>
            <p:ph type="body" sz="quarter" idx="10" hasCustomPrompt="1"/>
          </p:nvPr>
        </p:nvSpPr>
        <p:spPr>
          <a:xfrm>
            <a:off x="382772" y="614499"/>
            <a:ext cx="8324666" cy="254713"/>
          </a:xfrm>
        </p:spPr>
        <p:txBody>
          <a:bodyPr/>
          <a:lstStyle>
            <a:lvl1pPr marL="0" indent="0">
              <a:buNone/>
              <a:defRPr sz="1500" b="0">
                <a:solidFill>
                  <a:srgbClr val="8DC63F"/>
                </a:solidFill>
                <a:latin typeface="Arial" panose="020B0604020202020204" pitchFamily="34" charset="0"/>
                <a:cs typeface="Arial" panose="020B0604020202020204" pitchFamily="34" charset="0"/>
              </a:defRPr>
            </a:lvl1pPr>
          </a:lstStyle>
          <a:p>
            <a:pPr lvl="0"/>
            <a:r>
              <a:rPr lang="en-US" dirty="0"/>
              <a:t>Content slide with subhead</a:t>
            </a:r>
          </a:p>
        </p:txBody>
      </p:sp>
      <p:sp>
        <p:nvSpPr>
          <p:cNvPr id="8"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900" b="0">
                <a:solidFill>
                  <a:schemeClr val="bg1"/>
                </a:solidFill>
                <a:latin typeface="+mj-lt"/>
                <a:cs typeface="Arial" charset="0"/>
              </a:defRPr>
            </a:lvl1pPr>
          </a:lstStyle>
          <a:p>
            <a:pPr>
              <a:defRPr/>
            </a:pPr>
            <a:fld id="{97682614-2917-43EC-8DD5-4144BBD4E795}" type="slidenum">
              <a:rPr lang="en-US" smtClean="0">
                <a:solidFill>
                  <a:prstClr val="white"/>
                </a:solidFill>
              </a:rPr>
              <a:pPr>
                <a:defRPr/>
              </a:pPr>
              <a:t>‹#›</a:t>
            </a:fld>
            <a:endParaRPr lang="en-US" dirty="0">
              <a:solidFill>
                <a:prstClr val="white"/>
              </a:solidFill>
            </a:endParaRPr>
          </a:p>
        </p:txBody>
      </p:sp>
      <p:sp>
        <p:nvSpPr>
          <p:cNvPr id="7" name="Title Placeholder 1"/>
          <p:cNvSpPr>
            <a:spLocks noGrp="1"/>
          </p:cNvSpPr>
          <p:nvPr>
            <p:ph type="title" hasCustomPrompt="1"/>
          </p:nvPr>
        </p:nvSpPr>
        <p:spPr bwMode="auto">
          <a:xfrm>
            <a:off x="381000" y="133781"/>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latin typeface="Arial" panose="020B0604020202020204" pitchFamily="34" charset="0"/>
                <a:cs typeface="Arial" panose="020B0604020202020204" pitchFamily="34" charset="0"/>
              </a:defRPr>
            </a:lvl1pPr>
          </a:lstStyle>
          <a:p>
            <a:pPr lvl="0"/>
            <a:r>
              <a:rPr lang="en-US" dirty="0"/>
              <a:t>Click to edit master title style</a:t>
            </a:r>
          </a:p>
        </p:txBody>
      </p:sp>
    </p:spTree>
    <p:extLst>
      <p:ext uri="{BB962C8B-B14F-4D97-AF65-F5344CB8AC3E}">
        <p14:creationId xmlns:p14="http://schemas.microsoft.com/office/powerpoint/2010/main" val="8466609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a:xfrm>
            <a:off x="8288339" y="4896618"/>
            <a:ext cx="468000" cy="135000"/>
          </a:xfrm>
        </p:spPr>
        <p:txBody>
          <a:bodyPr/>
          <a:lstStyle/>
          <a:p>
            <a:fld id="{C60C2248-B95D-984B-A0F4-42B9A4652AA7}" type="slidenum">
              <a:rPr lang="en-US" smtClean="0"/>
              <a:pPr/>
              <a:t>‹#›</a:t>
            </a:fld>
            <a:endParaRPr lang="en-US" dirty="0"/>
          </a:p>
        </p:txBody>
      </p:sp>
      <p:sp>
        <p:nvSpPr>
          <p:cNvPr id="7" name="Content Placeholder 6"/>
          <p:cNvSpPr>
            <a:spLocks noGrp="1"/>
          </p:cNvSpPr>
          <p:nvPr>
            <p:ph sz="quarter" idx="13"/>
          </p:nvPr>
        </p:nvSpPr>
        <p:spPr>
          <a:xfrm>
            <a:off x="390527" y="1242147"/>
            <a:ext cx="8353233" cy="338343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246960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green">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1002863"/>
            <a:ext cx="6012000" cy="2527205"/>
          </a:xfrm>
        </p:spPr>
        <p:txBody>
          <a:bodyPr anchor="b" anchorCtr="0">
            <a:noAutofit/>
          </a:bodyPr>
          <a:lstStyle>
            <a:lvl1pPr marL="0" algn="l" defTabSz="457189" rtl="0" eaLnBrk="1" latinLnBrk="0" hangingPunct="1">
              <a:lnSpc>
                <a:spcPct val="81000"/>
              </a:lnSpc>
              <a:spcBef>
                <a:spcPct val="0"/>
              </a:spcBef>
              <a:buNone/>
              <a:defRPr lang="en-US" sz="5500" b="1" i="0" kern="1200" cap="all" baseline="0" dirty="0">
                <a:solidFill>
                  <a:schemeClr val="bg1"/>
                </a:solidFill>
                <a:latin typeface="Arial Black" panose="020B0604020202020204" pitchFamily="34" charset="0"/>
                <a:ea typeface="+mj-ea"/>
                <a:cs typeface="Arial Black" panose="020B0604020202020204" pitchFamily="34" charset="0"/>
              </a:defRPr>
            </a:lvl1pPr>
          </a:lstStyle>
          <a:p>
            <a:r>
              <a:rPr lang="en-US" dirty="0"/>
              <a:t>Click to </a:t>
            </a:r>
            <a:br>
              <a:rPr lang="en-US" dirty="0"/>
            </a:br>
            <a:r>
              <a:rPr lang="en-US" dirty="0"/>
              <a:t>edit Master title style</a:t>
            </a:r>
          </a:p>
        </p:txBody>
      </p:sp>
      <p:sp>
        <p:nvSpPr>
          <p:cNvPr id="20" name="Text Placeholder 19"/>
          <p:cNvSpPr>
            <a:spLocks noGrp="1"/>
          </p:cNvSpPr>
          <p:nvPr>
            <p:ph type="body" sz="quarter" idx="13" hasCustomPrompt="1"/>
          </p:nvPr>
        </p:nvSpPr>
        <p:spPr>
          <a:xfrm>
            <a:off x="382588" y="3901558"/>
            <a:ext cx="6012000" cy="719858"/>
          </a:xfrm>
        </p:spPr>
        <p:txBody>
          <a:bodyPr>
            <a:normAutofit/>
          </a:bodyPr>
          <a:lstStyle>
            <a:lvl1pPr marL="0" marR="0" indent="0" algn="l" defTabSz="914378" rtl="0" eaLnBrk="1" fontAlgn="auto" latinLnBrk="0" hangingPunct="1">
              <a:lnSpc>
                <a:spcPct val="100000"/>
              </a:lnSpc>
              <a:spcBef>
                <a:spcPts val="1200"/>
              </a:spcBef>
              <a:spcAft>
                <a:spcPts val="0"/>
              </a:spcAft>
              <a:buClrTx/>
              <a:buSzTx/>
              <a:buFont typeface="Calibri" panose="020F0502020204030204" pitchFamily="34" charset="0"/>
              <a:buNone/>
              <a:tabLst/>
              <a:defRPr lang="fi-FI" sz="1600" b="0" kern="1200" dirty="0">
                <a:solidFill>
                  <a:schemeClr val="bg1"/>
                </a:solidFill>
                <a:latin typeface="+mn-lt"/>
                <a:ea typeface="+mn-ea"/>
                <a:cs typeface="+mn-cs"/>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en-US" dirty="0"/>
              <a:t>Click to add Date and Presenter</a:t>
            </a:r>
          </a:p>
        </p:txBody>
      </p:sp>
      <p:cxnSp>
        <p:nvCxnSpPr>
          <p:cNvPr id="9" name="Straight Connector 8">
            <a:extLst>
              <a:ext uri="{FF2B5EF4-FFF2-40B4-BE49-F238E27FC236}">
                <a16:creationId xmlns:a16="http://schemas.microsoft.com/office/drawing/2014/main" id="{64D25AB9-8020-4C3E-83A3-21C1C12A3332}"/>
              </a:ext>
            </a:extLst>
          </p:cNvPr>
          <p:cNvCxnSpPr>
            <a:cxnSpLocks/>
          </p:cNvCxnSpPr>
          <p:nvPr userDrawn="1"/>
        </p:nvCxnSpPr>
        <p:spPr>
          <a:xfrm>
            <a:off x="382589" y="3704500"/>
            <a:ext cx="764041" cy="0"/>
          </a:xfrm>
          <a:prstGeom prst="line">
            <a:avLst/>
          </a:prstGeom>
          <a:ln w="25400" cmpd="sng">
            <a:solidFill>
              <a:srgbClr val="41D53C"/>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D15EA37A-A1F0-409C-B851-F3DCE2A6099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24309" y="291517"/>
            <a:ext cx="1037554" cy="461135"/>
          </a:xfrm>
          <a:prstGeom prst="rect">
            <a:avLst/>
          </a:prstGeom>
        </p:spPr>
      </p:pic>
    </p:spTree>
    <p:extLst>
      <p:ext uri="{BB962C8B-B14F-4D97-AF65-F5344CB8AC3E}">
        <p14:creationId xmlns:p14="http://schemas.microsoft.com/office/powerpoint/2010/main" val="29063538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4_Title slide green">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1002863"/>
            <a:ext cx="6012000" cy="2527205"/>
          </a:xfrm>
        </p:spPr>
        <p:txBody>
          <a:bodyPr anchor="b" anchorCtr="0">
            <a:noAutofit/>
          </a:bodyPr>
          <a:lstStyle>
            <a:lvl1pPr marL="0" algn="l" defTabSz="457189" rtl="0" eaLnBrk="1" latinLnBrk="0" hangingPunct="1">
              <a:lnSpc>
                <a:spcPct val="81000"/>
              </a:lnSpc>
              <a:spcBef>
                <a:spcPct val="0"/>
              </a:spcBef>
              <a:buNone/>
              <a:defRPr lang="en-US" sz="5500" b="1" i="0" kern="1200" cap="all" baseline="0" dirty="0">
                <a:solidFill>
                  <a:schemeClr val="bg1"/>
                </a:solidFill>
                <a:latin typeface="Arial Black" panose="020B0604020202020204" pitchFamily="34" charset="0"/>
                <a:ea typeface="+mj-ea"/>
                <a:cs typeface="Arial Black" panose="020B0604020202020204" pitchFamily="34" charset="0"/>
              </a:defRPr>
            </a:lvl1pPr>
          </a:lstStyle>
          <a:p>
            <a:r>
              <a:rPr lang="en-US" dirty="0"/>
              <a:t>Click to </a:t>
            </a:r>
            <a:br>
              <a:rPr lang="en-US" dirty="0"/>
            </a:br>
            <a:r>
              <a:rPr lang="en-US" dirty="0"/>
              <a:t>edit Master title style</a:t>
            </a:r>
          </a:p>
        </p:txBody>
      </p:sp>
      <p:sp>
        <p:nvSpPr>
          <p:cNvPr id="20" name="Text Placeholder 19"/>
          <p:cNvSpPr>
            <a:spLocks noGrp="1"/>
          </p:cNvSpPr>
          <p:nvPr>
            <p:ph type="body" sz="quarter" idx="13" hasCustomPrompt="1"/>
          </p:nvPr>
        </p:nvSpPr>
        <p:spPr>
          <a:xfrm>
            <a:off x="382588" y="3901558"/>
            <a:ext cx="6012000" cy="719858"/>
          </a:xfrm>
        </p:spPr>
        <p:txBody>
          <a:bodyPr>
            <a:normAutofit/>
          </a:bodyPr>
          <a:lstStyle>
            <a:lvl1pPr marL="0" marR="0" indent="0" algn="l" defTabSz="914378" rtl="0" eaLnBrk="1" fontAlgn="auto" latinLnBrk="0" hangingPunct="1">
              <a:lnSpc>
                <a:spcPct val="100000"/>
              </a:lnSpc>
              <a:spcBef>
                <a:spcPts val="1200"/>
              </a:spcBef>
              <a:spcAft>
                <a:spcPts val="0"/>
              </a:spcAft>
              <a:buClrTx/>
              <a:buSzTx/>
              <a:buFont typeface="Calibri" panose="020F0502020204030204" pitchFamily="34" charset="0"/>
              <a:buNone/>
              <a:tabLst/>
              <a:defRPr lang="fi-FI" sz="1600" b="0" kern="1200" dirty="0">
                <a:solidFill>
                  <a:schemeClr val="bg1"/>
                </a:solidFill>
                <a:latin typeface="+mn-lt"/>
                <a:ea typeface="+mn-ea"/>
                <a:cs typeface="+mn-cs"/>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en-US" dirty="0"/>
              <a:t>Click to add Date and Presenter</a:t>
            </a:r>
          </a:p>
        </p:txBody>
      </p:sp>
      <p:cxnSp>
        <p:nvCxnSpPr>
          <p:cNvPr id="9" name="Straight Connector 8">
            <a:extLst>
              <a:ext uri="{FF2B5EF4-FFF2-40B4-BE49-F238E27FC236}">
                <a16:creationId xmlns:a16="http://schemas.microsoft.com/office/drawing/2014/main" id="{64D25AB9-8020-4C3E-83A3-21C1C12A3332}"/>
              </a:ext>
            </a:extLst>
          </p:cNvPr>
          <p:cNvCxnSpPr>
            <a:cxnSpLocks/>
          </p:cNvCxnSpPr>
          <p:nvPr userDrawn="1"/>
        </p:nvCxnSpPr>
        <p:spPr>
          <a:xfrm>
            <a:off x="382589" y="3704500"/>
            <a:ext cx="764041" cy="0"/>
          </a:xfrm>
          <a:prstGeom prst="line">
            <a:avLst/>
          </a:prstGeom>
          <a:ln w="25400" cmpd="sng">
            <a:solidFill>
              <a:srgbClr val="41D53C"/>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D15EA37A-A1F0-409C-B851-F3DCE2A6099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24309" y="291517"/>
            <a:ext cx="1037554" cy="461135"/>
          </a:xfrm>
          <a:prstGeom prst="rect">
            <a:avLst/>
          </a:prstGeom>
        </p:spPr>
      </p:pic>
    </p:spTree>
    <p:extLst>
      <p:ext uri="{BB962C8B-B14F-4D97-AF65-F5344CB8AC3E}">
        <p14:creationId xmlns:p14="http://schemas.microsoft.com/office/powerpoint/2010/main" val="31844016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3_Title slide green">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1002863"/>
            <a:ext cx="6012000" cy="2527205"/>
          </a:xfrm>
        </p:spPr>
        <p:txBody>
          <a:bodyPr anchor="b" anchorCtr="0">
            <a:noAutofit/>
          </a:bodyPr>
          <a:lstStyle>
            <a:lvl1pPr marL="0" algn="l" defTabSz="457189" rtl="0" eaLnBrk="1" latinLnBrk="0" hangingPunct="1">
              <a:lnSpc>
                <a:spcPct val="81000"/>
              </a:lnSpc>
              <a:spcBef>
                <a:spcPct val="0"/>
              </a:spcBef>
              <a:buNone/>
              <a:defRPr lang="en-US" sz="5500" b="1" i="0" kern="1200" cap="all" baseline="0" dirty="0">
                <a:solidFill>
                  <a:schemeClr val="bg1"/>
                </a:solidFill>
                <a:latin typeface="Arial Black" panose="020B0604020202020204" pitchFamily="34" charset="0"/>
                <a:ea typeface="+mj-ea"/>
                <a:cs typeface="Arial Black" panose="020B0604020202020204" pitchFamily="34" charset="0"/>
              </a:defRPr>
            </a:lvl1pPr>
          </a:lstStyle>
          <a:p>
            <a:r>
              <a:rPr lang="en-US" dirty="0"/>
              <a:t>Click to </a:t>
            </a:r>
            <a:br>
              <a:rPr lang="en-US" dirty="0"/>
            </a:br>
            <a:r>
              <a:rPr lang="en-US" dirty="0"/>
              <a:t>edit Master title style</a:t>
            </a:r>
          </a:p>
        </p:txBody>
      </p:sp>
      <p:sp>
        <p:nvSpPr>
          <p:cNvPr id="20" name="Text Placeholder 19"/>
          <p:cNvSpPr>
            <a:spLocks noGrp="1"/>
          </p:cNvSpPr>
          <p:nvPr>
            <p:ph type="body" sz="quarter" idx="13" hasCustomPrompt="1"/>
          </p:nvPr>
        </p:nvSpPr>
        <p:spPr>
          <a:xfrm>
            <a:off x="382588" y="3901558"/>
            <a:ext cx="6012000" cy="719858"/>
          </a:xfrm>
        </p:spPr>
        <p:txBody>
          <a:bodyPr>
            <a:normAutofit/>
          </a:bodyPr>
          <a:lstStyle>
            <a:lvl1pPr marL="0" marR="0" indent="0" algn="l" defTabSz="914378" rtl="0" eaLnBrk="1" fontAlgn="auto" latinLnBrk="0" hangingPunct="1">
              <a:lnSpc>
                <a:spcPct val="100000"/>
              </a:lnSpc>
              <a:spcBef>
                <a:spcPts val="1200"/>
              </a:spcBef>
              <a:spcAft>
                <a:spcPts val="0"/>
              </a:spcAft>
              <a:buClrTx/>
              <a:buSzTx/>
              <a:buFont typeface="Calibri" panose="020F0502020204030204" pitchFamily="34" charset="0"/>
              <a:buNone/>
              <a:tabLst/>
              <a:defRPr lang="fi-FI" sz="1600" b="0" kern="1200" dirty="0">
                <a:solidFill>
                  <a:schemeClr val="bg1"/>
                </a:solidFill>
                <a:latin typeface="+mn-lt"/>
                <a:ea typeface="+mn-ea"/>
                <a:cs typeface="+mn-cs"/>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en-US" dirty="0"/>
              <a:t>Click to add Date and Presenter</a:t>
            </a:r>
          </a:p>
        </p:txBody>
      </p:sp>
      <p:cxnSp>
        <p:nvCxnSpPr>
          <p:cNvPr id="9" name="Straight Connector 8">
            <a:extLst>
              <a:ext uri="{FF2B5EF4-FFF2-40B4-BE49-F238E27FC236}">
                <a16:creationId xmlns:a16="http://schemas.microsoft.com/office/drawing/2014/main" id="{64D25AB9-8020-4C3E-83A3-21C1C12A3332}"/>
              </a:ext>
            </a:extLst>
          </p:cNvPr>
          <p:cNvCxnSpPr>
            <a:cxnSpLocks/>
          </p:cNvCxnSpPr>
          <p:nvPr userDrawn="1"/>
        </p:nvCxnSpPr>
        <p:spPr>
          <a:xfrm>
            <a:off x="382589" y="3704500"/>
            <a:ext cx="764041" cy="0"/>
          </a:xfrm>
          <a:prstGeom prst="line">
            <a:avLst/>
          </a:prstGeom>
          <a:ln w="25400" cmpd="sng">
            <a:solidFill>
              <a:srgbClr val="41D53C"/>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D15EA37A-A1F0-409C-B851-F3DCE2A6099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24309" y="291517"/>
            <a:ext cx="1037554" cy="461135"/>
          </a:xfrm>
          <a:prstGeom prst="rect">
            <a:avLst/>
          </a:prstGeom>
        </p:spPr>
      </p:pic>
    </p:spTree>
    <p:extLst>
      <p:ext uri="{BB962C8B-B14F-4D97-AF65-F5344CB8AC3E}">
        <p14:creationId xmlns:p14="http://schemas.microsoft.com/office/powerpoint/2010/main" val="8765136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Title slide green">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382588" y="1002863"/>
            <a:ext cx="6012000" cy="2527205"/>
          </a:xfrm>
        </p:spPr>
        <p:txBody>
          <a:bodyPr anchor="b" anchorCtr="0">
            <a:noAutofit/>
          </a:bodyPr>
          <a:lstStyle>
            <a:lvl1pPr marL="0" algn="l" defTabSz="457189" rtl="0" eaLnBrk="1" latinLnBrk="0" hangingPunct="1">
              <a:lnSpc>
                <a:spcPct val="81000"/>
              </a:lnSpc>
              <a:spcBef>
                <a:spcPct val="0"/>
              </a:spcBef>
              <a:buNone/>
              <a:defRPr lang="en-US" sz="5500" b="1" i="0" kern="1200" cap="all" baseline="0" dirty="0">
                <a:solidFill>
                  <a:schemeClr val="bg1"/>
                </a:solidFill>
                <a:latin typeface="Arial Black" panose="020B0604020202020204" pitchFamily="34" charset="0"/>
                <a:ea typeface="+mj-ea"/>
                <a:cs typeface="Arial Black" panose="020B0604020202020204" pitchFamily="34" charset="0"/>
              </a:defRPr>
            </a:lvl1pPr>
          </a:lstStyle>
          <a:p>
            <a:r>
              <a:rPr lang="en-US" dirty="0"/>
              <a:t>Click to </a:t>
            </a:r>
            <a:br>
              <a:rPr lang="en-US" dirty="0"/>
            </a:br>
            <a:r>
              <a:rPr lang="en-US" dirty="0"/>
              <a:t>edit Master title style</a:t>
            </a:r>
          </a:p>
        </p:txBody>
      </p:sp>
      <p:sp>
        <p:nvSpPr>
          <p:cNvPr id="20" name="Text Placeholder 19"/>
          <p:cNvSpPr>
            <a:spLocks noGrp="1"/>
          </p:cNvSpPr>
          <p:nvPr>
            <p:ph type="body" sz="quarter" idx="13" hasCustomPrompt="1"/>
          </p:nvPr>
        </p:nvSpPr>
        <p:spPr>
          <a:xfrm>
            <a:off x="382588" y="3901558"/>
            <a:ext cx="6012000" cy="719858"/>
          </a:xfrm>
        </p:spPr>
        <p:txBody>
          <a:bodyPr>
            <a:normAutofit/>
          </a:bodyPr>
          <a:lstStyle>
            <a:lvl1pPr marL="0" marR="0" indent="0" algn="l" defTabSz="914378" rtl="0" eaLnBrk="1" fontAlgn="auto" latinLnBrk="0" hangingPunct="1">
              <a:lnSpc>
                <a:spcPct val="100000"/>
              </a:lnSpc>
              <a:spcBef>
                <a:spcPts val="1200"/>
              </a:spcBef>
              <a:spcAft>
                <a:spcPts val="0"/>
              </a:spcAft>
              <a:buClrTx/>
              <a:buSzTx/>
              <a:buFont typeface="Calibri" panose="020F0502020204030204" pitchFamily="34" charset="0"/>
              <a:buNone/>
              <a:tabLst/>
              <a:defRPr lang="fi-FI" sz="1600" b="0" kern="1200" dirty="0">
                <a:solidFill>
                  <a:schemeClr val="bg1"/>
                </a:solidFill>
                <a:latin typeface="+mn-lt"/>
                <a:ea typeface="+mn-ea"/>
                <a:cs typeface="+mn-cs"/>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en-US" dirty="0"/>
              <a:t>Click to add Date and Presenter</a:t>
            </a:r>
          </a:p>
        </p:txBody>
      </p:sp>
      <p:cxnSp>
        <p:nvCxnSpPr>
          <p:cNvPr id="9" name="Straight Connector 8">
            <a:extLst>
              <a:ext uri="{FF2B5EF4-FFF2-40B4-BE49-F238E27FC236}">
                <a16:creationId xmlns:a16="http://schemas.microsoft.com/office/drawing/2014/main" id="{64D25AB9-8020-4C3E-83A3-21C1C12A3332}"/>
              </a:ext>
            </a:extLst>
          </p:cNvPr>
          <p:cNvCxnSpPr>
            <a:cxnSpLocks/>
          </p:cNvCxnSpPr>
          <p:nvPr userDrawn="1"/>
        </p:nvCxnSpPr>
        <p:spPr>
          <a:xfrm>
            <a:off x="382589" y="3704500"/>
            <a:ext cx="764041" cy="0"/>
          </a:xfrm>
          <a:prstGeom prst="line">
            <a:avLst/>
          </a:prstGeom>
          <a:ln w="25400" cmpd="sng">
            <a:solidFill>
              <a:srgbClr val="41D53C"/>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D15EA37A-A1F0-409C-B851-F3DCE2A6099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24309" y="291517"/>
            <a:ext cx="1037554" cy="461135"/>
          </a:xfrm>
          <a:prstGeom prst="rect">
            <a:avLst/>
          </a:prstGeom>
        </p:spPr>
      </p:pic>
    </p:spTree>
    <p:extLst>
      <p:ext uri="{BB962C8B-B14F-4D97-AF65-F5344CB8AC3E}">
        <p14:creationId xmlns:p14="http://schemas.microsoft.com/office/powerpoint/2010/main" val="6284428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86E62A92-4FD1-4D77-82F6-84F8E0AF784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572000" y="0"/>
            <a:ext cx="4572000" cy="5143494"/>
          </a:xfrm>
          <a:prstGeom prst="rect">
            <a:avLst/>
          </a:prstGeom>
        </p:spPr>
      </p:pic>
      <p:sp>
        <p:nvSpPr>
          <p:cNvPr id="2" name="Title 1"/>
          <p:cNvSpPr>
            <a:spLocks noGrp="1"/>
          </p:cNvSpPr>
          <p:nvPr>
            <p:ph type="title" hasCustomPrompt="1"/>
          </p:nvPr>
        </p:nvSpPr>
        <p:spPr>
          <a:xfrm>
            <a:off x="382588" y="2052089"/>
            <a:ext cx="4920932" cy="1788391"/>
          </a:xfrm>
        </p:spPr>
        <p:txBody>
          <a:bodyPr>
            <a:noAutofit/>
          </a:bodyPr>
          <a:lstStyle>
            <a:lvl1pPr algn="l" defTabSz="342892" rtl="0" eaLnBrk="1" latinLnBrk="0" hangingPunct="1">
              <a:lnSpc>
                <a:spcPct val="90000"/>
              </a:lnSpc>
              <a:spcBef>
                <a:spcPct val="0"/>
              </a:spcBef>
              <a:buNone/>
              <a:defRPr lang="en-US" sz="5400" b="1" i="0" kern="1200" cap="all" dirty="0">
                <a:solidFill>
                  <a:schemeClr val="tx1"/>
                </a:solidFill>
                <a:latin typeface="Arial Black" panose="020B0604020202020204" pitchFamily="34" charset="0"/>
                <a:ea typeface="+mj-ea"/>
                <a:cs typeface="Arial Black" panose="020B0604020202020204" pitchFamily="34" charset="0"/>
              </a:defRPr>
            </a:lvl1pPr>
          </a:lstStyle>
          <a:p>
            <a:r>
              <a:rPr lang="en-US" dirty="0"/>
              <a:t>Title goes here</a:t>
            </a:r>
          </a:p>
        </p:txBody>
      </p:sp>
      <p:sp>
        <p:nvSpPr>
          <p:cNvPr id="6" name="Slide Number Placeholder 5"/>
          <p:cNvSpPr>
            <a:spLocks noGrp="1"/>
          </p:cNvSpPr>
          <p:nvPr>
            <p:ph type="sldNum" sz="quarter" idx="12"/>
          </p:nvPr>
        </p:nvSpPr>
        <p:spPr>
          <a:xfrm>
            <a:off x="8288339" y="4874847"/>
            <a:ext cx="468000" cy="135000"/>
          </a:xfrm>
        </p:spPr>
        <p:txBody>
          <a:bodyPr/>
          <a:lstStyle/>
          <a:p>
            <a:fld id="{C60C2248-B95D-984B-A0F4-42B9A4652AA7}" type="slidenum">
              <a:rPr lang="en-US" smtClean="0"/>
              <a:pPr/>
              <a:t>‹#›</a:t>
            </a:fld>
            <a:endParaRPr lang="en-US" dirty="0"/>
          </a:p>
        </p:txBody>
      </p:sp>
      <p:sp>
        <p:nvSpPr>
          <p:cNvPr id="4" name="Text Placeholder 3">
            <a:extLst>
              <a:ext uri="{FF2B5EF4-FFF2-40B4-BE49-F238E27FC236}">
                <a16:creationId xmlns:a16="http://schemas.microsoft.com/office/drawing/2014/main" id="{A990BB0C-1568-4800-B1EF-F0EC8B110158}"/>
              </a:ext>
            </a:extLst>
          </p:cNvPr>
          <p:cNvSpPr>
            <a:spLocks noGrp="1"/>
          </p:cNvSpPr>
          <p:nvPr>
            <p:ph type="body" sz="quarter" idx="13" hasCustomPrompt="1"/>
          </p:nvPr>
        </p:nvSpPr>
        <p:spPr>
          <a:xfrm>
            <a:off x="382589" y="1366979"/>
            <a:ext cx="5095875" cy="296542"/>
          </a:xfrm>
        </p:spPr>
        <p:txBody>
          <a:bodyPr>
            <a:normAutofit/>
          </a:bodyPr>
          <a:lstStyle>
            <a:lvl1pPr marL="0" indent="0">
              <a:buNone/>
              <a:defRPr sz="1600">
                <a:solidFill>
                  <a:schemeClr val="accent1"/>
                </a:solidFill>
                <a:latin typeface="Arial Black" panose="020B0A04020102020204" pitchFamily="34" charset="0"/>
              </a:defRPr>
            </a:lvl1pPr>
            <a:lvl2pPr marL="180971" indent="0">
              <a:buNone/>
              <a:defRPr/>
            </a:lvl2pPr>
            <a:lvl3pPr marL="361941" indent="0">
              <a:buNone/>
              <a:defRPr/>
            </a:lvl3pPr>
            <a:lvl4pPr marL="447664" indent="0">
              <a:buNone/>
              <a:defRPr/>
            </a:lvl4pPr>
            <a:lvl5pPr marL="627047" indent="0">
              <a:buNone/>
              <a:defRPr/>
            </a:lvl5pPr>
          </a:lstStyle>
          <a:p>
            <a:r>
              <a:rPr lang="en-US" dirty="0"/>
              <a:t>DIVIDER</a:t>
            </a:r>
          </a:p>
        </p:txBody>
      </p:sp>
      <p:cxnSp>
        <p:nvCxnSpPr>
          <p:cNvPr id="8" name="Straight Connector 7">
            <a:extLst>
              <a:ext uri="{FF2B5EF4-FFF2-40B4-BE49-F238E27FC236}">
                <a16:creationId xmlns:a16="http://schemas.microsoft.com/office/drawing/2014/main" id="{8B18E211-D3B4-41AC-820D-B39F56E3C27F}"/>
              </a:ext>
            </a:extLst>
          </p:cNvPr>
          <p:cNvCxnSpPr>
            <a:cxnSpLocks/>
          </p:cNvCxnSpPr>
          <p:nvPr userDrawn="1"/>
        </p:nvCxnSpPr>
        <p:spPr>
          <a:xfrm>
            <a:off x="382589" y="1790752"/>
            <a:ext cx="764041" cy="0"/>
          </a:xfrm>
          <a:prstGeom prst="line">
            <a:avLst/>
          </a:prstGeom>
          <a:ln w="25400" cmpd="sng">
            <a:solidFill>
              <a:srgbClr val="41D53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63851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a:xfrm>
            <a:off x="8288339" y="4874847"/>
            <a:ext cx="468000" cy="135000"/>
          </a:xfrm>
        </p:spPr>
        <p:txBody>
          <a:bodyPr/>
          <a:lstStyle/>
          <a:p>
            <a:fld id="{C60C2248-B95D-984B-A0F4-42B9A4652AA7}" type="slidenum">
              <a:rPr lang="en-US" smtClean="0"/>
              <a:pPr/>
              <a:t>‹#›</a:t>
            </a:fld>
            <a:endParaRPr lang="en-US" dirty="0"/>
          </a:p>
        </p:txBody>
      </p:sp>
      <p:sp>
        <p:nvSpPr>
          <p:cNvPr id="7" name="Content Placeholder 6"/>
          <p:cNvSpPr>
            <a:spLocks noGrp="1"/>
          </p:cNvSpPr>
          <p:nvPr>
            <p:ph sz="quarter" idx="13"/>
          </p:nvPr>
        </p:nvSpPr>
        <p:spPr>
          <a:xfrm>
            <a:off x="390527" y="1242148"/>
            <a:ext cx="8353233" cy="3383432"/>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24856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with subtitle and content Layout">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382396" y="741760"/>
            <a:ext cx="8361362" cy="512040"/>
          </a:xfrm>
        </p:spPr>
        <p:txBody>
          <a:bodyPr>
            <a:normAutofit/>
          </a:bodyPr>
          <a:lstStyle>
            <a:lvl1pPr marL="0" indent="0">
              <a:lnSpc>
                <a:spcPct val="90000"/>
              </a:lnSpc>
              <a:buFontTx/>
              <a:buNone/>
              <a:defRPr sz="1600" b="0">
                <a:solidFill>
                  <a:schemeClr val="tx1"/>
                </a:solidFill>
              </a:defRPr>
            </a:lvl1pPr>
          </a:lstStyle>
          <a:p>
            <a:pPr lvl="0"/>
            <a:r>
              <a:rPr lang="en-US"/>
              <a:t>Edit Master text styles</a:t>
            </a:r>
          </a:p>
        </p:txBody>
      </p:sp>
      <p:sp>
        <p:nvSpPr>
          <p:cNvPr id="2" name="Title 1"/>
          <p:cNvSpPr>
            <a:spLocks noGrp="1"/>
          </p:cNvSpPr>
          <p:nvPr>
            <p:ph type="title"/>
          </p:nvPr>
        </p:nvSpPr>
        <p:spPr>
          <a:xfrm>
            <a:off x="382588" y="383309"/>
            <a:ext cx="8361170" cy="360000"/>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dirty="0"/>
          </a:p>
        </p:txBody>
      </p:sp>
      <p:sp>
        <p:nvSpPr>
          <p:cNvPr id="7" name="Content Placeholder 6"/>
          <p:cNvSpPr>
            <a:spLocks noGrp="1"/>
          </p:cNvSpPr>
          <p:nvPr>
            <p:ph sz="quarter" idx="14"/>
          </p:nvPr>
        </p:nvSpPr>
        <p:spPr>
          <a:xfrm>
            <a:off x="390527" y="1374775"/>
            <a:ext cx="8353233" cy="3250805"/>
          </a:xfr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662839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Content Placeholder 7"/>
          <p:cNvSpPr>
            <a:spLocks noGrp="1"/>
          </p:cNvSpPr>
          <p:nvPr>
            <p:ph sz="quarter" idx="13"/>
          </p:nvPr>
        </p:nvSpPr>
        <p:spPr>
          <a:xfrm>
            <a:off x="388314" y="1235869"/>
            <a:ext cx="4097192" cy="3380185"/>
          </a:xfrm>
        </p:spPr>
        <p:txBody>
          <a:bodyPr/>
          <a:lstStyle/>
          <a:p>
            <a:pPr lvl="0"/>
            <a:r>
              <a:rPr lang="en-US"/>
              <a:t>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4633577" y="1235869"/>
            <a:ext cx="4096800" cy="3380185"/>
          </a:xfrm>
        </p:spPr>
        <p:txBody>
          <a:bodyPr/>
          <a:lstStyle/>
          <a:p>
            <a:pPr lvl="0"/>
            <a:r>
              <a:rPr lang="en-US"/>
              <a:t>Edit Master text styles</a:t>
            </a:r>
          </a:p>
          <a:p>
            <a:pPr lvl="1"/>
            <a:r>
              <a:rPr lang="en-US"/>
              <a:t>Second level</a:t>
            </a:r>
          </a:p>
          <a:p>
            <a:pPr lvl="2"/>
            <a:r>
              <a:rPr lang="en-US"/>
              <a:t>Third level</a:t>
            </a:r>
          </a:p>
        </p:txBody>
      </p:sp>
      <p:sp>
        <p:nvSpPr>
          <p:cNvPr id="3" name="Slide Number Placeholder 2"/>
          <p:cNvSpPr>
            <a:spLocks noGrp="1"/>
          </p:cNvSpPr>
          <p:nvPr>
            <p:ph type="sldNum" sz="quarter" idx="15"/>
          </p:nvPr>
        </p:nvSpPr>
        <p:spPr/>
        <p:txBody>
          <a:bodyPr/>
          <a:lstStyle/>
          <a:p>
            <a:fld id="{C60C2248-B95D-984B-A0F4-42B9A4652AA7}" type="slidenum">
              <a:rPr lang="en-US" smtClean="0"/>
              <a:pPr/>
              <a:t>‹#›</a:t>
            </a:fld>
            <a:endParaRPr lang="en-US" dirty="0"/>
          </a:p>
        </p:txBody>
      </p:sp>
    </p:spTree>
    <p:extLst>
      <p:ext uri="{BB962C8B-B14F-4D97-AF65-F5344CB8AC3E}">
        <p14:creationId xmlns:p14="http://schemas.microsoft.com/office/powerpoint/2010/main" val="30756353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382588" y="383309"/>
            <a:ext cx="8361170" cy="360000"/>
          </a:xfrm>
        </p:spPr>
        <p:txBody>
          <a:bodyPr/>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fld id="{C60C2248-B95D-984B-A0F4-42B9A4652AA7}" type="slidenum">
              <a:rPr lang="en-US" smtClean="0"/>
              <a:pPr/>
              <a:t>‹#›</a:t>
            </a:fld>
            <a:endParaRPr lang="en-US" dirty="0"/>
          </a:p>
        </p:txBody>
      </p:sp>
      <p:sp>
        <p:nvSpPr>
          <p:cNvPr id="8" name="Content Placeholder 7"/>
          <p:cNvSpPr>
            <a:spLocks noGrp="1"/>
          </p:cNvSpPr>
          <p:nvPr>
            <p:ph sz="quarter" idx="13"/>
          </p:nvPr>
        </p:nvSpPr>
        <p:spPr>
          <a:xfrm>
            <a:off x="388314" y="1371601"/>
            <a:ext cx="4097192" cy="3253979"/>
          </a:xfrm>
        </p:spPr>
        <p:txBody>
          <a:bodyPr/>
          <a:lstStyle/>
          <a:p>
            <a:pPr lvl="0"/>
            <a:r>
              <a:rPr lang="en-US"/>
              <a:t>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4633577" y="1371601"/>
            <a:ext cx="4096800" cy="3253979"/>
          </a:xfrm>
        </p:spPr>
        <p:txBody>
          <a:bodyPr/>
          <a:lstStyle/>
          <a:p>
            <a:pPr lvl="0"/>
            <a:r>
              <a:rPr lang="en-US"/>
              <a:t>Edit Master text styles</a:t>
            </a:r>
          </a:p>
          <a:p>
            <a:pPr lvl="1"/>
            <a:r>
              <a:rPr lang="en-US"/>
              <a:t>Second level</a:t>
            </a:r>
          </a:p>
          <a:p>
            <a:pPr lvl="2"/>
            <a:r>
              <a:rPr lang="en-US"/>
              <a:t>Third level</a:t>
            </a:r>
          </a:p>
        </p:txBody>
      </p:sp>
      <p:sp>
        <p:nvSpPr>
          <p:cNvPr id="6" name="Text Placeholder 5"/>
          <p:cNvSpPr>
            <a:spLocks noGrp="1"/>
          </p:cNvSpPr>
          <p:nvPr>
            <p:ph type="body" sz="quarter" idx="15"/>
          </p:nvPr>
        </p:nvSpPr>
        <p:spPr>
          <a:xfrm>
            <a:off x="382396" y="741760"/>
            <a:ext cx="8361362" cy="513000"/>
          </a:xfrm>
        </p:spPr>
        <p:txBody>
          <a:bodyPr>
            <a:normAutofit/>
          </a:bodyPr>
          <a:lstStyle>
            <a:lvl1pPr marL="0" indent="0">
              <a:lnSpc>
                <a:spcPct val="90000"/>
              </a:lnSpc>
              <a:buFontTx/>
              <a:buNone/>
              <a:defRPr sz="1600" b="0">
                <a:solidFill>
                  <a:schemeClr val="tx1"/>
                </a:solidFill>
              </a:defRPr>
            </a:lvl1pPr>
          </a:lstStyle>
          <a:p>
            <a:pPr lvl="0"/>
            <a:r>
              <a:rPr lang="en-US"/>
              <a:t>Edit Master text styles</a:t>
            </a:r>
          </a:p>
        </p:txBody>
      </p:sp>
    </p:spTree>
    <p:extLst>
      <p:ext uri="{BB962C8B-B14F-4D97-AF65-F5344CB8AC3E}">
        <p14:creationId xmlns:p14="http://schemas.microsoft.com/office/powerpoint/2010/main" val="318658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Slide">
    <p:spTree>
      <p:nvGrpSpPr>
        <p:cNvPr id="1" name=""/>
        <p:cNvGrpSpPr/>
        <p:nvPr/>
      </p:nvGrpSpPr>
      <p:grpSpPr>
        <a:xfrm>
          <a:off x="0" y="0"/>
          <a:ext cx="0" cy="0"/>
          <a:chOff x="0" y="0"/>
          <a:chExt cx="0" cy="0"/>
        </a:xfrm>
      </p:grpSpPr>
      <p:sp>
        <p:nvSpPr>
          <p:cNvPr id="6"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latin typeface="Arial" panose="020B0604020202020204" pitchFamily="34" charset="0"/>
                <a:cs typeface="Arial" panose="020B0604020202020204" pitchFamily="34" charset="0"/>
              </a:defRPr>
            </a:lvl1pPr>
          </a:lstStyle>
          <a:p>
            <a:pPr lvl="0"/>
            <a:r>
              <a:rPr lang="en-US" dirty="0"/>
              <a:t>Click to edit master title style</a:t>
            </a:r>
          </a:p>
        </p:txBody>
      </p:sp>
      <p:sp>
        <p:nvSpPr>
          <p:cNvPr id="9" name="Text Placeholder 2"/>
          <p:cNvSpPr>
            <a:spLocks noGrp="1"/>
          </p:cNvSpPr>
          <p:nvPr>
            <p:ph idx="1" hasCustomPrompt="1"/>
          </p:nvPr>
        </p:nvSpPr>
        <p:spPr bwMode="auto">
          <a:xfrm>
            <a:off x="381000" y="1033505"/>
            <a:ext cx="406341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buNone/>
              <a:defRPr sz="1200">
                <a:latin typeface="Arial" panose="020B0604020202020204" pitchFamily="34" charset="0"/>
                <a:cs typeface="Arial" panose="020B0604020202020204" pitchFamily="34" charset="0"/>
              </a:defRPr>
            </a:lvl1pPr>
            <a:lvl2pPr marL="300038" indent="-172641">
              <a:buFont typeface="Arial" panose="020B0604020202020204" pitchFamily="34" charset="0"/>
              <a:buChar char="•"/>
              <a:defRPr sz="1200">
                <a:latin typeface="Arial" panose="020B0604020202020204" pitchFamily="34" charset="0"/>
                <a:cs typeface="Arial" panose="020B0604020202020204" pitchFamily="34" charset="0"/>
              </a:defRPr>
            </a:lvl2pPr>
            <a:lvl3pPr marL="385763" indent="-88106">
              <a:buFont typeface="System Font Regular"/>
              <a:buChar char="-"/>
              <a:defRPr sz="120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10" name="Text Placeholder 2"/>
          <p:cNvSpPr>
            <a:spLocks noGrp="1"/>
          </p:cNvSpPr>
          <p:nvPr>
            <p:ph idx="10" hasCustomPrompt="1"/>
          </p:nvPr>
        </p:nvSpPr>
        <p:spPr bwMode="auto">
          <a:xfrm>
            <a:off x="4657060" y="1033505"/>
            <a:ext cx="402974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buNone/>
              <a:defRPr sz="1200">
                <a:latin typeface="Arial" panose="020B0604020202020204" pitchFamily="34" charset="0"/>
                <a:cs typeface="Arial" panose="020B0604020202020204" pitchFamily="34" charset="0"/>
              </a:defRPr>
            </a:lvl1pPr>
            <a:lvl2pPr marL="300038" indent="-172641">
              <a:buFont typeface="Arial" panose="020B0604020202020204" pitchFamily="34" charset="0"/>
              <a:buChar char="•"/>
              <a:defRPr sz="1200">
                <a:latin typeface="Arial" panose="020B0604020202020204" pitchFamily="34" charset="0"/>
                <a:cs typeface="Arial" panose="020B0604020202020204" pitchFamily="34" charset="0"/>
              </a:defRPr>
            </a:lvl2pPr>
            <a:lvl3pPr marL="385763" indent="-88106">
              <a:buFont typeface="System Font Regular"/>
              <a:buChar char="-"/>
              <a:defRPr sz="1200">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marL="0" marR="0" lvl="0" indent="0" algn="l" defTabSz="342900" rtl="0" eaLnBrk="1" fontAlgn="base" latinLnBrk="0" hangingPunct="1">
              <a:lnSpc>
                <a:spcPct val="100000"/>
              </a:lnSpc>
              <a:spcBef>
                <a:spcPct val="20000"/>
              </a:spcBef>
              <a:spcAft>
                <a:spcPct val="0"/>
              </a:spcAft>
              <a:buClrTx/>
              <a:buSzPct val="120000"/>
              <a:buFont typeface="Arial" charset="0"/>
              <a:buNone/>
              <a:tabLst/>
              <a:defRPr/>
            </a:pPr>
            <a:r>
              <a:rPr lang="en-US" dirty="0"/>
              <a:t>Click to edit master text styles</a:t>
            </a:r>
          </a:p>
          <a:p>
            <a:pPr lvl="1"/>
            <a:r>
              <a:rPr lang="en-US" dirty="0"/>
              <a:t>Second level</a:t>
            </a:r>
          </a:p>
          <a:p>
            <a:pPr lvl="2"/>
            <a:r>
              <a:rPr lang="en-US" dirty="0"/>
              <a:t>Third level</a:t>
            </a:r>
          </a:p>
        </p:txBody>
      </p:sp>
      <p:sp>
        <p:nvSpPr>
          <p:cNvPr id="8"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900" b="0">
                <a:solidFill>
                  <a:schemeClr val="bg1"/>
                </a:solidFill>
                <a:latin typeface="+mj-lt"/>
                <a:cs typeface="Arial" charset="0"/>
              </a:defRPr>
            </a:lvl1pPr>
          </a:lstStyle>
          <a:p>
            <a:pPr>
              <a:defRPr/>
            </a:pPr>
            <a:fld id="{97682614-2917-43EC-8DD5-4144BBD4E795}"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8399122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8" y="383309"/>
            <a:ext cx="8361170" cy="783000"/>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dirty="0"/>
          </a:p>
        </p:txBody>
      </p:sp>
    </p:spTree>
    <p:extLst>
      <p:ext uri="{BB962C8B-B14F-4D97-AF65-F5344CB8AC3E}">
        <p14:creationId xmlns:p14="http://schemas.microsoft.com/office/powerpoint/2010/main" val="30107760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2588" y="383309"/>
            <a:ext cx="8361170" cy="360000"/>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dirty="0"/>
          </a:p>
        </p:txBody>
      </p:sp>
      <p:sp>
        <p:nvSpPr>
          <p:cNvPr id="7" name="Text Placeholder 5"/>
          <p:cNvSpPr>
            <a:spLocks noGrp="1"/>
          </p:cNvSpPr>
          <p:nvPr>
            <p:ph type="body" sz="quarter" idx="15"/>
          </p:nvPr>
        </p:nvSpPr>
        <p:spPr>
          <a:xfrm>
            <a:off x="382396" y="745403"/>
            <a:ext cx="8361362" cy="513000"/>
          </a:xfrm>
        </p:spPr>
        <p:txBody>
          <a:bodyPr>
            <a:normAutofit/>
          </a:bodyPr>
          <a:lstStyle>
            <a:lvl1pPr marL="0" indent="0">
              <a:lnSpc>
                <a:spcPct val="90000"/>
              </a:lnSpc>
              <a:buFontTx/>
              <a:buNone/>
              <a:defRPr sz="1600" b="0">
                <a:solidFill>
                  <a:schemeClr val="tx1"/>
                </a:solidFill>
              </a:defRPr>
            </a:lvl1pPr>
          </a:lstStyle>
          <a:p>
            <a:pPr lvl="0"/>
            <a:r>
              <a:rPr lang="en-US"/>
              <a:t>Edit Master text styles</a:t>
            </a:r>
          </a:p>
        </p:txBody>
      </p:sp>
    </p:spTree>
    <p:extLst>
      <p:ext uri="{BB962C8B-B14F-4D97-AF65-F5344CB8AC3E}">
        <p14:creationId xmlns:p14="http://schemas.microsoft.com/office/powerpoint/2010/main" val="10048233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60C2248-B95D-984B-A0F4-42B9A4652AA7}" type="slidenum">
              <a:rPr lang="en-US" smtClean="0"/>
              <a:pPr/>
              <a:t>‹#›</a:t>
            </a:fld>
            <a:endParaRPr lang="en-US" dirty="0"/>
          </a:p>
        </p:txBody>
      </p:sp>
    </p:spTree>
    <p:extLst>
      <p:ext uri="{BB962C8B-B14F-4D97-AF65-F5344CB8AC3E}">
        <p14:creationId xmlns:p14="http://schemas.microsoft.com/office/powerpoint/2010/main" val="29833836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dirty="0"/>
          </a:p>
        </p:txBody>
      </p:sp>
      <p:sp>
        <p:nvSpPr>
          <p:cNvPr id="5" name="Content Placeholder 2"/>
          <p:cNvSpPr>
            <a:spLocks noGrp="1"/>
          </p:cNvSpPr>
          <p:nvPr>
            <p:ph idx="1"/>
          </p:nvPr>
        </p:nvSpPr>
        <p:spPr>
          <a:xfrm>
            <a:off x="392112" y="1241824"/>
            <a:ext cx="4068000" cy="3383756"/>
          </a:xfrm>
          <a:prstGeom prst="rect">
            <a:avLst/>
          </a:prstGeom>
        </p:spPr>
        <p:txBody>
          <a:bodyPr/>
          <a:lstStyle/>
          <a:p>
            <a:pPr lvl="0"/>
            <a:r>
              <a:rPr lang="en-US"/>
              <a:t>Edit Master text styles</a:t>
            </a:r>
          </a:p>
          <a:p>
            <a:pPr lvl="1"/>
            <a:r>
              <a:rPr lang="en-US"/>
              <a:t>Second level</a:t>
            </a:r>
          </a:p>
          <a:p>
            <a:pPr lvl="2"/>
            <a:r>
              <a:rPr lang="en-US"/>
              <a:t>Third level</a:t>
            </a:r>
          </a:p>
        </p:txBody>
      </p:sp>
      <p:sp>
        <p:nvSpPr>
          <p:cNvPr id="14" name="Picture Placeholder 12"/>
          <p:cNvSpPr>
            <a:spLocks noGrp="1"/>
          </p:cNvSpPr>
          <p:nvPr>
            <p:ph type="pic" sz="quarter" idx="13" hasCustomPrompt="1"/>
          </p:nvPr>
        </p:nvSpPr>
        <p:spPr>
          <a:xfrm>
            <a:off x="4691008" y="1241824"/>
            <a:ext cx="4052750" cy="3383756"/>
          </a:xfrm>
          <a:prstGeom prst="rect">
            <a:avLst/>
          </a:prstGeom>
          <a:solidFill>
            <a:schemeClr val="accent6">
              <a:lumMod val="20000"/>
              <a:lumOff val="80000"/>
            </a:schemeClr>
          </a:solidFill>
        </p:spPr>
        <p:txBody>
          <a:bodyPr/>
          <a:lstStyle>
            <a:lvl1pPr marL="0" marR="0" indent="0" algn="l" defTabSz="914378" rtl="0" eaLnBrk="1" fontAlgn="auto" latinLnBrk="0" hangingPunct="1">
              <a:lnSpc>
                <a:spcPct val="110000"/>
              </a:lnSpc>
              <a:spcBef>
                <a:spcPts val="0"/>
              </a:spcBef>
              <a:spcAft>
                <a:spcPts val="0"/>
              </a:spcAft>
              <a:buClr>
                <a:srgbClr val="8DC63F"/>
              </a:buClr>
              <a:buSzTx/>
              <a:buFont typeface="Calibri" panose="020F0502020204030204" pitchFamily="34" charset="0"/>
              <a:buNone/>
              <a:tabLst/>
              <a:defRPr/>
            </a:lvl1pPr>
          </a:lstStyle>
          <a:p>
            <a:r>
              <a:rPr lang="fi-FI" dirty="0"/>
              <a:t>Click icon to add picture</a:t>
            </a:r>
            <a:br>
              <a:rPr lang="fi-FI" dirty="0"/>
            </a:br>
            <a:br>
              <a:rPr lang="fi-FI" dirty="0"/>
            </a:br>
            <a:r>
              <a:rPr lang="en-US" cap="none" baseline="0" dirty="0"/>
              <a:t>Go to the speaker notes of this slide for instructions on how to add pictures</a:t>
            </a:r>
            <a:endParaRPr lang="fi-FI" dirty="0"/>
          </a:p>
        </p:txBody>
      </p:sp>
    </p:spTree>
    <p:extLst>
      <p:ext uri="{BB962C8B-B14F-4D97-AF65-F5344CB8AC3E}">
        <p14:creationId xmlns:p14="http://schemas.microsoft.com/office/powerpoint/2010/main" val="325129624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8EB4CA-4AA0-454B-9AC4-F89332AEE1D5}"/>
              </a:ext>
            </a:extLst>
          </p:cNvPr>
          <p:cNvSpPr txBox="1"/>
          <p:nvPr userDrawn="1"/>
        </p:nvSpPr>
        <p:spPr>
          <a:xfrm>
            <a:off x="139468" y="4782845"/>
            <a:ext cx="6588878" cy="215444"/>
          </a:xfrm>
          <a:prstGeom prst="rect">
            <a:avLst/>
          </a:prstGeom>
          <a:noFill/>
        </p:spPr>
        <p:txBody>
          <a:bodyPr wrap="square" rtlCol="0">
            <a:spAutoFit/>
          </a:bodyPr>
          <a:lstStyle/>
          <a:p>
            <a:r>
              <a:rPr lang="en-US" sz="800" b="0" i="0" dirty="0">
                <a:solidFill>
                  <a:schemeClr val="tx1"/>
                </a:solidFill>
              </a:rPr>
              <a:t>©2019 FIS and/or its subsidiaries. All Rights Reserved.</a:t>
            </a:r>
            <a:r>
              <a:rPr lang="en-US" sz="800" b="0" i="0" baseline="0" dirty="0">
                <a:solidFill>
                  <a:schemeClr val="tx1"/>
                </a:solidFill>
              </a:rPr>
              <a:t> </a:t>
            </a:r>
            <a:r>
              <a:rPr lang="en-US" sz="800" b="0" i="0" dirty="0">
                <a:solidFill>
                  <a:schemeClr val="tx1"/>
                </a:solidFill>
                <a:cs typeface="Arial"/>
              </a:rPr>
              <a:t>FIS confidential and proprietary information. </a:t>
            </a:r>
          </a:p>
        </p:txBody>
      </p:sp>
      <p:pic>
        <p:nvPicPr>
          <p:cNvPr id="4" name="Picture 3">
            <a:extLst>
              <a:ext uri="{FF2B5EF4-FFF2-40B4-BE49-F238E27FC236}">
                <a16:creationId xmlns:a16="http://schemas.microsoft.com/office/drawing/2014/main" id="{74BAA557-E5CE-49FE-AD47-FCC82C665B1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608420" y="2143493"/>
            <a:ext cx="1927163" cy="856517"/>
          </a:xfrm>
          <a:prstGeom prst="rect">
            <a:avLst/>
          </a:prstGeom>
        </p:spPr>
      </p:pic>
    </p:spTree>
    <p:extLst>
      <p:ext uri="{BB962C8B-B14F-4D97-AF65-F5344CB8AC3E}">
        <p14:creationId xmlns:p14="http://schemas.microsoft.com/office/powerpoint/2010/main" val="13901158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382588" y="383309"/>
            <a:ext cx="8361170" cy="360000"/>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dirty="0"/>
          </a:p>
        </p:txBody>
      </p:sp>
      <p:sp>
        <p:nvSpPr>
          <p:cNvPr id="8" name="Rectangle 7">
            <a:extLst>
              <a:ext uri="{FF2B5EF4-FFF2-40B4-BE49-F238E27FC236}">
                <a16:creationId xmlns:a16="http://schemas.microsoft.com/office/drawing/2014/main" id="{ECB8F72E-8BD8-4870-9A96-39F944C4E9AB}"/>
              </a:ext>
            </a:extLst>
          </p:cNvPr>
          <p:cNvSpPr/>
          <p:nvPr userDrawn="1"/>
        </p:nvSpPr>
        <p:spPr bwMode="ltGray">
          <a:xfrm>
            <a:off x="0" y="1058060"/>
            <a:ext cx="3044952" cy="1816168"/>
          </a:xfrm>
          <a:prstGeom prst="rect">
            <a:avLst/>
          </a:prstGeom>
          <a:solidFill>
            <a:srgbClr val="F9F5F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latin typeface="+mn-lt"/>
            </a:endParaRPr>
          </a:p>
        </p:txBody>
      </p:sp>
      <p:sp>
        <p:nvSpPr>
          <p:cNvPr id="9" name="Rectangle 8">
            <a:extLst>
              <a:ext uri="{FF2B5EF4-FFF2-40B4-BE49-F238E27FC236}">
                <a16:creationId xmlns:a16="http://schemas.microsoft.com/office/drawing/2014/main" id="{D122FA13-40E5-4038-B08A-D0079301B18E}"/>
              </a:ext>
            </a:extLst>
          </p:cNvPr>
          <p:cNvSpPr/>
          <p:nvPr userDrawn="1"/>
        </p:nvSpPr>
        <p:spPr bwMode="ltGray">
          <a:xfrm>
            <a:off x="3049524" y="2871836"/>
            <a:ext cx="3044952" cy="1823787"/>
          </a:xfrm>
          <a:prstGeom prst="rect">
            <a:avLst/>
          </a:prstGeom>
          <a:solidFill>
            <a:srgbClr val="F9F5F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latin typeface="+mn-lt"/>
            </a:endParaRPr>
          </a:p>
        </p:txBody>
      </p:sp>
      <p:sp>
        <p:nvSpPr>
          <p:cNvPr id="10" name="Rectangle 9">
            <a:extLst>
              <a:ext uri="{FF2B5EF4-FFF2-40B4-BE49-F238E27FC236}">
                <a16:creationId xmlns:a16="http://schemas.microsoft.com/office/drawing/2014/main" id="{A61EED13-E751-4EA1-AA4B-153601689933}"/>
              </a:ext>
            </a:extLst>
          </p:cNvPr>
          <p:cNvSpPr/>
          <p:nvPr userDrawn="1"/>
        </p:nvSpPr>
        <p:spPr bwMode="ltGray">
          <a:xfrm>
            <a:off x="6099049" y="1058060"/>
            <a:ext cx="3044952" cy="1816168"/>
          </a:xfrm>
          <a:prstGeom prst="rect">
            <a:avLst/>
          </a:prstGeom>
          <a:solidFill>
            <a:srgbClr val="F9F5F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latin typeface="+mn-lt"/>
            </a:endParaRPr>
          </a:p>
        </p:txBody>
      </p:sp>
      <p:sp>
        <p:nvSpPr>
          <p:cNvPr id="11" name="Text Placeholder 9">
            <a:extLst>
              <a:ext uri="{FF2B5EF4-FFF2-40B4-BE49-F238E27FC236}">
                <a16:creationId xmlns:a16="http://schemas.microsoft.com/office/drawing/2014/main" id="{F2D8F4FD-8926-46ED-8D91-D20263125438}"/>
              </a:ext>
            </a:extLst>
          </p:cNvPr>
          <p:cNvSpPr>
            <a:spLocks noGrp="1"/>
          </p:cNvSpPr>
          <p:nvPr>
            <p:ph type="body" sz="quarter" idx="13" hasCustomPrompt="1"/>
          </p:nvPr>
        </p:nvSpPr>
        <p:spPr>
          <a:xfrm>
            <a:off x="158816" y="2125439"/>
            <a:ext cx="2727318" cy="495942"/>
          </a:xfrm>
        </p:spPr>
        <p:txBody>
          <a:bodyPr tIns="0" rIns="0" bIns="0" anchor="t" anchorCtr="0">
            <a:noAutofit/>
          </a:bodyPr>
          <a:lstStyle>
            <a:lvl1pPr marL="0" indent="0" algn="ctr">
              <a:buNone/>
              <a:defRPr sz="1400" b="0" i="0">
                <a:solidFill>
                  <a:schemeClr val="accent2"/>
                </a:solidFill>
                <a:latin typeface="+mn-lt"/>
                <a:cs typeface="Foundry Context Demi"/>
              </a:defRPr>
            </a:lvl1pPr>
            <a:lvl2pPr>
              <a:defRPr sz="1400"/>
            </a:lvl2pPr>
            <a:lvl3pPr>
              <a:defRPr sz="1400"/>
            </a:lvl3pPr>
            <a:lvl4pPr>
              <a:defRPr sz="1400"/>
            </a:lvl4pPr>
            <a:lvl5pPr>
              <a:defRPr sz="1400"/>
            </a:lvl5pPr>
          </a:lstStyle>
          <a:p>
            <a:pPr lvl="0"/>
            <a:r>
              <a:rPr lang="en-US" dirty="0"/>
              <a:t>Click to edit text</a:t>
            </a:r>
          </a:p>
        </p:txBody>
      </p:sp>
      <p:sp>
        <p:nvSpPr>
          <p:cNvPr id="12" name="Text Placeholder 9">
            <a:extLst>
              <a:ext uri="{FF2B5EF4-FFF2-40B4-BE49-F238E27FC236}">
                <a16:creationId xmlns:a16="http://schemas.microsoft.com/office/drawing/2014/main" id="{206ED07A-C7B5-4DD6-A7CB-A2EC4810812B}"/>
              </a:ext>
            </a:extLst>
          </p:cNvPr>
          <p:cNvSpPr>
            <a:spLocks noGrp="1"/>
          </p:cNvSpPr>
          <p:nvPr>
            <p:ph type="body" sz="quarter" idx="23" hasCustomPrompt="1"/>
          </p:nvPr>
        </p:nvSpPr>
        <p:spPr>
          <a:xfrm>
            <a:off x="6263642" y="2125439"/>
            <a:ext cx="2724912" cy="495942"/>
          </a:xfrm>
        </p:spPr>
        <p:txBody>
          <a:bodyPr tIns="0" rIns="0" bIns="0" anchor="t" anchorCtr="0">
            <a:noAutofit/>
          </a:bodyPr>
          <a:lstStyle>
            <a:lvl1pPr marL="0" indent="0" algn="ctr">
              <a:buNone/>
              <a:defRPr sz="1400" b="0" i="0">
                <a:solidFill>
                  <a:schemeClr val="accent2"/>
                </a:solidFill>
                <a:latin typeface="+mn-lt"/>
                <a:cs typeface="Foundry Context Demi"/>
              </a:defRPr>
            </a:lvl1pPr>
            <a:lvl2pPr>
              <a:defRPr sz="1400"/>
            </a:lvl2pPr>
            <a:lvl3pPr>
              <a:defRPr sz="1400"/>
            </a:lvl3pPr>
            <a:lvl4pPr>
              <a:defRPr sz="1400"/>
            </a:lvl4pPr>
            <a:lvl5pPr>
              <a:defRPr sz="1400"/>
            </a:lvl5pPr>
          </a:lstStyle>
          <a:p>
            <a:pPr lvl="0"/>
            <a:r>
              <a:rPr lang="en-US" dirty="0"/>
              <a:t>Click to edit text</a:t>
            </a:r>
          </a:p>
        </p:txBody>
      </p:sp>
      <p:sp>
        <p:nvSpPr>
          <p:cNvPr id="13" name="Text Placeholder 9">
            <a:extLst>
              <a:ext uri="{FF2B5EF4-FFF2-40B4-BE49-F238E27FC236}">
                <a16:creationId xmlns:a16="http://schemas.microsoft.com/office/drawing/2014/main" id="{5514FB1B-8314-40B1-B683-85EC4E61F98B}"/>
              </a:ext>
            </a:extLst>
          </p:cNvPr>
          <p:cNvSpPr>
            <a:spLocks noGrp="1"/>
          </p:cNvSpPr>
          <p:nvPr>
            <p:ph type="body" sz="quarter" idx="26" hasCustomPrompt="1"/>
          </p:nvPr>
        </p:nvSpPr>
        <p:spPr>
          <a:xfrm>
            <a:off x="3209544" y="2125439"/>
            <a:ext cx="2724912" cy="495942"/>
          </a:xfrm>
        </p:spPr>
        <p:txBody>
          <a:bodyPr tIns="0" rIns="0" bIns="0" anchor="t" anchorCtr="0">
            <a:noAutofit/>
          </a:bodyPr>
          <a:lstStyle>
            <a:lvl1pPr marL="0" indent="0" algn="ctr">
              <a:buNone/>
              <a:defRPr sz="1400" b="0" i="0">
                <a:solidFill>
                  <a:schemeClr val="accent2"/>
                </a:solidFill>
                <a:latin typeface="+mn-lt"/>
                <a:cs typeface="Foundry Context Regular"/>
              </a:defRPr>
            </a:lvl1pPr>
            <a:lvl2pPr>
              <a:defRPr sz="1400"/>
            </a:lvl2pPr>
            <a:lvl3pPr>
              <a:defRPr sz="1400"/>
            </a:lvl3pPr>
            <a:lvl4pPr>
              <a:defRPr sz="1400"/>
            </a:lvl4pPr>
            <a:lvl5pPr>
              <a:defRPr sz="1400"/>
            </a:lvl5pPr>
          </a:lstStyle>
          <a:p>
            <a:pPr lvl="0"/>
            <a:r>
              <a:rPr lang="en-US" dirty="0"/>
              <a:t>Click to edit text</a:t>
            </a:r>
          </a:p>
        </p:txBody>
      </p:sp>
      <p:sp>
        <p:nvSpPr>
          <p:cNvPr id="14" name="Text Placeholder 9">
            <a:extLst>
              <a:ext uri="{FF2B5EF4-FFF2-40B4-BE49-F238E27FC236}">
                <a16:creationId xmlns:a16="http://schemas.microsoft.com/office/drawing/2014/main" id="{E984D0D5-DEF4-4F05-95A5-0461B6BB1155}"/>
              </a:ext>
            </a:extLst>
          </p:cNvPr>
          <p:cNvSpPr>
            <a:spLocks noGrp="1"/>
          </p:cNvSpPr>
          <p:nvPr>
            <p:ph type="body" sz="quarter" idx="28" hasCustomPrompt="1"/>
          </p:nvPr>
        </p:nvSpPr>
        <p:spPr>
          <a:xfrm>
            <a:off x="6263642" y="3942506"/>
            <a:ext cx="2724912" cy="495942"/>
          </a:xfrm>
        </p:spPr>
        <p:txBody>
          <a:bodyPr tIns="0" rIns="0" bIns="0" anchor="t" anchorCtr="0">
            <a:noAutofit/>
          </a:bodyPr>
          <a:lstStyle>
            <a:lvl1pPr marL="0" indent="0" algn="ctr">
              <a:buNone/>
              <a:defRPr sz="1400" b="0" i="0">
                <a:solidFill>
                  <a:schemeClr val="accent2"/>
                </a:solidFill>
                <a:latin typeface="+mn-lt"/>
                <a:cs typeface="Foundry Context Regular"/>
              </a:defRPr>
            </a:lvl1pPr>
            <a:lvl2pPr>
              <a:defRPr sz="1400"/>
            </a:lvl2pPr>
            <a:lvl3pPr>
              <a:defRPr sz="1400"/>
            </a:lvl3pPr>
            <a:lvl4pPr>
              <a:defRPr sz="1400"/>
            </a:lvl4pPr>
            <a:lvl5pPr>
              <a:defRPr sz="1400"/>
            </a:lvl5pPr>
          </a:lstStyle>
          <a:p>
            <a:pPr lvl="0"/>
            <a:r>
              <a:rPr lang="en-US" dirty="0"/>
              <a:t>Click to edit text</a:t>
            </a:r>
          </a:p>
        </p:txBody>
      </p:sp>
      <p:sp>
        <p:nvSpPr>
          <p:cNvPr id="15" name="Text Placeholder 9">
            <a:extLst>
              <a:ext uri="{FF2B5EF4-FFF2-40B4-BE49-F238E27FC236}">
                <a16:creationId xmlns:a16="http://schemas.microsoft.com/office/drawing/2014/main" id="{0691E6F1-2137-4CF5-B843-ED864F27822B}"/>
              </a:ext>
            </a:extLst>
          </p:cNvPr>
          <p:cNvSpPr>
            <a:spLocks noGrp="1"/>
          </p:cNvSpPr>
          <p:nvPr>
            <p:ph type="body" sz="quarter" idx="29" hasCustomPrompt="1"/>
          </p:nvPr>
        </p:nvSpPr>
        <p:spPr>
          <a:xfrm>
            <a:off x="3209544" y="3942506"/>
            <a:ext cx="2724912" cy="495942"/>
          </a:xfrm>
        </p:spPr>
        <p:txBody>
          <a:bodyPr tIns="0" rIns="0" bIns="0" anchor="t" anchorCtr="0">
            <a:noAutofit/>
          </a:bodyPr>
          <a:lstStyle>
            <a:lvl1pPr marL="0" indent="0" algn="ctr">
              <a:buNone/>
              <a:defRPr sz="1400" b="0" i="0">
                <a:solidFill>
                  <a:schemeClr val="accent2"/>
                </a:solidFill>
                <a:latin typeface="+mn-lt"/>
                <a:cs typeface="Foundry Context Demi"/>
              </a:defRPr>
            </a:lvl1pPr>
            <a:lvl2pPr>
              <a:defRPr sz="1400"/>
            </a:lvl2pPr>
            <a:lvl3pPr>
              <a:defRPr sz="1400"/>
            </a:lvl3pPr>
            <a:lvl4pPr>
              <a:defRPr sz="1400"/>
            </a:lvl4pPr>
            <a:lvl5pPr>
              <a:defRPr sz="1400"/>
            </a:lvl5pPr>
          </a:lstStyle>
          <a:p>
            <a:pPr lvl="0"/>
            <a:r>
              <a:rPr lang="en-US" dirty="0"/>
              <a:t>Click to edit text</a:t>
            </a:r>
          </a:p>
        </p:txBody>
      </p:sp>
      <p:sp>
        <p:nvSpPr>
          <p:cNvPr id="16" name="Text Placeholder 9">
            <a:extLst>
              <a:ext uri="{FF2B5EF4-FFF2-40B4-BE49-F238E27FC236}">
                <a16:creationId xmlns:a16="http://schemas.microsoft.com/office/drawing/2014/main" id="{4130BA57-3A10-4AA0-9B39-E475029419E4}"/>
              </a:ext>
            </a:extLst>
          </p:cNvPr>
          <p:cNvSpPr>
            <a:spLocks noGrp="1"/>
          </p:cNvSpPr>
          <p:nvPr>
            <p:ph type="body" sz="quarter" idx="30" hasCustomPrompt="1"/>
          </p:nvPr>
        </p:nvSpPr>
        <p:spPr>
          <a:xfrm>
            <a:off x="158816" y="3942506"/>
            <a:ext cx="2727318" cy="495942"/>
          </a:xfrm>
        </p:spPr>
        <p:txBody>
          <a:bodyPr tIns="0" rIns="0" bIns="0" anchor="t" anchorCtr="0">
            <a:noAutofit/>
          </a:bodyPr>
          <a:lstStyle>
            <a:lvl1pPr marL="0" indent="0" algn="ctr">
              <a:buNone/>
              <a:defRPr sz="1400" b="0" i="0">
                <a:solidFill>
                  <a:schemeClr val="accent2"/>
                </a:solidFill>
                <a:latin typeface="+mn-lt"/>
                <a:cs typeface="Foundry Context Regular"/>
              </a:defRPr>
            </a:lvl1pPr>
            <a:lvl2pPr>
              <a:defRPr sz="1400"/>
            </a:lvl2pPr>
            <a:lvl3pPr>
              <a:defRPr sz="1400"/>
            </a:lvl3pPr>
            <a:lvl4pPr>
              <a:defRPr sz="1400"/>
            </a:lvl4pPr>
            <a:lvl5pPr>
              <a:defRPr sz="1400"/>
            </a:lvl5pPr>
          </a:lstStyle>
          <a:p>
            <a:pPr lvl="0"/>
            <a:r>
              <a:rPr lang="en-US" dirty="0"/>
              <a:t>Click to edit text</a:t>
            </a:r>
          </a:p>
        </p:txBody>
      </p:sp>
      <p:sp>
        <p:nvSpPr>
          <p:cNvPr id="17" name="Picture Placeholder 2">
            <a:extLst>
              <a:ext uri="{FF2B5EF4-FFF2-40B4-BE49-F238E27FC236}">
                <a16:creationId xmlns:a16="http://schemas.microsoft.com/office/drawing/2014/main" id="{C470DEBA-0873-48D6-8127-F1B793A376B1}"/>
              </a:ext>
            </a:extLst>
          </p:cNvPr>
          <p:cNvSpPr>
            <a:spLocks noGrp="1"/>
          </p:cNvSpPr>
          <p:nvPr>
            <p:ph type="pic" sz="quarter" idx="22"/>
          </p:nvPr>
        </p:nvSpPr>
        <p:spPr>
          <a:xfrm>
            <a:off x="158816" y="1337136"/>
            <a:ext cx="2727318" cy="636820"/>
          </a:xfrm>
        </p:spPr>
        <p:txBody>
          <a:bodyPr tIns="0" rIns="0" bIns="0" anchor="ctr" anchorCtr="0"/>
          <a:lstStyle>
            <a:lvl1pPr marL="0" indent="0" algn="ctr">
              <a:buNone/>
              <a:defRPr sz="1600">
                <a:solidFill>
                  <a:schemeClr val="tx1"/>
                </a:solidFill>
              </a:defRPr>
            </a:lvl1pPr>
          </a:lstStyle>
          <a:p>
            <a:endParaRPr lang="en-US" dirty="0"/>
          </a:p>
        </p:txBody>
      </p:sp>
      <p:sp>
        <p:nvSpPr>
          <p:cNvPr id="18" name="Picture Placeholder 2">
            <a:extLst>
              <a:ext uri="{FF2B5EF4-FFF2-40B4-BE49-F238E27FC236}">
                <a16:creationId xmlns:a16="http://schemas.microsoft.com/office/drawing/2014/main" id="{62A82822-01BE-4B60-A2DC-4F8944715738}"/>
              </a:ext>
            </a:extLst>
          </p:cNvPr>
          <p:cNvSpPr>
            <a:spLocks noGrp="1"/>
          </p:cNvSpPr>
          <p:nvPr>
            <p:ph type="pic" sz="quarter" idx="31"/>
          </p:nvPr>
        </p:nvSpPr>
        <p:spPr>
          <a:xfrm>
            <a:off x="3209544" y="1337136"/>
            <a:ext cx="2724912" cy="636820"/>
          </a:xfrm>
        </p:spPr>
        <p:txBody>
          <a:bodyPr tIns="0" rIns="0" bIns="0" anchor="ctr" anchorCtr="0"/>
          <a:lstStyle>
            <a:lvl1pPr marL="0" indent="0" algn="ctr">
              <a:buNone/>
              <a:defRPr sz="1600">
                <a:solidFill>
                  <a:schemeClr val="tx1"/>
                </a:solidFill>
              </a:defRPr>
            </a:lvl1pPr>
          </a:lstStyle>
          <a:p>
            <a:r>
              <a:rPr lang="en-US" dirty="0"/>
              <a:t>Click icon to add picture</a:t>
            </a:r>
          </a:p>
        </p:txBody>
      </p:sp>
      <p:sp>
        <p:nvSpPr>
          <p:cNvPr id="19" name="Picture Placeholder 2">
            <a:extLst>
              <a:ext uri="{FF2B5EF4-FFF2-40B4-BE49-F238E27FC236}">
                <a16:creationId xmlns:a16="http://schemas.microsoft.com/office/drawing/2014/main" id="{C0505C07-347D-448D-BDBA-F9E6E37FA04D}"/>
              </a:ext>
            </a:extLst>
          </p:cNvPr>
          <p:cNvSpPr>
            <a:spLocks noGrp="1"/>
          </p:cNvSpPr>
          <p:nvPr>
            <p:ph type="pic" sz="quarter" idx="32"/>
          </p:nvPr>
        </p:nvSpPr>
        <p:spPr>
          <a:xfrm>
            <a:off x="6263642" y="1337136"/>
            <a:ext cx="2724912" cy="636820"/>
          </a:xfrm>
        </p:spPr>
        <p:txBody>
          <a:bodyPr tIns="0" rIns="0" bIns="0" anchor="ctr" anchorCtr="0"/>
          <a:lstStyle>
            <a:lvl1pPr marL="0" indent="0" algn="ctr">
              <a:buNone/>
              <a:defRPr sz="1600">
                <a:solidFill>
                  <a:schemeClr val="tx1"/>
                </a:solidFill>
              </a:defRPr>
            </a:lvl1pPr>
          </a:lstStyle>
          <a:p>
            <a:r>
              <a:rPr lang="en-US" dirty="0"/>
              <a:t>Click icon to add picture</a:t>
            </a:r>
          </a:p>
        </p:txBody>
      </p:sp>
      <p:sp>
        <p:nvSpPr>
          <p:cNvPr id="20" name="Picture Placeholder 2">
            <a:extLst>
              <a:ext uri="{FF2B5EF4-FFF2-40B4-BE49-F238E27FC236}">
                <a16:creationId xmlns:a16="http://schemas.microsoft.com/office/drawing/2014/main" id="{7F0ADCFA-0E37-4E72-A92B-802E2F76B9E9}"/>
              </a:ext>
            </a:extLst>
          </p:cNvPr>
          <p:cNvSpPr>
            <a:spLocks noGrp="1"/>
          </p:cNvSpPr>
          <p:nvPr>
            <p:ph type="pic" sz="quarter" idx="33"/>
          </p:nvPr>
        </p:nvSpPr>
        <p:spPr>
          <a:xfrm>
            <a:off x="3209544" y="3158874"/>
            <a:ext cx="2724912" cy="636820"/>
          </a:xfrm>
        </p:spPr>
        <p:txBody>
          <a:bodyPr tIns="0" rIns="0" bIns="0" anchor="ctr" anchorCtr="0"/>
          <a:lstStyle>
            <a:lvl1pPr marL="0" indent="0" algn="ctr">
              <a:buNone/>
              <a:defRPr sz="1600">
                <a:solidFill>
                  <a:schemeClr val="tx1"/>
                </a:solidFill>
              </a:defRPr>
            </a:lvl1pPr>
          </a:lstStyle>
          <a:p>
            <a:r>
              <a:rPr lang="en-US" dirty="0"/>
              <a:t>Click icon to add picture</a:t>
            </a:r>
          </a:p>
        </p:txBody>
      </p:sp>
      <p:sp>
        <p:nvSpPr>
          <p:cNvPr id="21" name="Picture Placeholder 2">
            <a:extLst>
              <a:ext uri="{FF2B5EF4-FFF2-40B4-BE49-F238E27FC236}">
                <a16:creationId xmlns:a16="http://schemas.microsoft.com/office/drawing/2014/main" id="{E9D2949D-45F2-4FC7-83B9-580E9D7DE668}"/>
              </a:ext>
            </a:extLst>
          </p:cNvPr>
          <p:cNvSpPr>
            <a:spLocks noGrp="1"/>
          </p:cNvSpPr>
          <p:nvPr>
            <p:ph type="pic" sz="quarter" idx="34"/>
          </p:nvPr>
        </p:nvSpPr>
        <p:spPr>
          <a:xfrm>
            <a:off x="161458" y="3158874"/>
            <a:ext cx="2727318" cy="636820"/>
          </a:xfrm>
        </p:spPr>
        <p:txBody>
          <a:bodyPr tIns="0" rIns="0" bIns="0" anchor="ctr" anchorCtr="0"/>
          <a:lstStyle>
            <a:lvl1pPr marL="0" indent="0" algn="ctr">
              <a:buNone/>
              <a:defRPr sz="1600">
                <a:solidFill>
                  <a:schemeClr val="tx1"/>
                </a:solidFill>
              </a:defRPr>
            </a:lvl1pPr>
          </a:lstStyle>
          <a:p>
            <a:r>
              <a:rPr lang="en-US" dirty="0"/>
              <a:t>Click icon to add picture</a:t>
            </a:r>
          </a:p>
        </p:txBody>
      </p:sp>
      <p:sp>
        <p:nvSpPr>
          <p:cNvPr id="22" name="Picture Placeholder 2">
            <a:extLst>
              <a:ext uri="{FF2B5EF4-FFF2-40B4-BE49-F238E27FC236}">
                <a16:creationId xmlns:a16="http://schemas.microsoft.com/office/drawing/2014/main" id="{EC0184F9-6484-45EA-8221-D2ADAA67BE1D}"/>
              </a:ext>
            </a:extLst>
          </p:cNvPr>
          <p:cNvSpPr>
            <a:spLocks noGrp="1"/>
          </p:cNvSpPr>
          <p:nvPr>
            <p:ph type="pic" sz="quarter" idx="35"/>
          </p:nvPr>
        </p:nvSpPr>
        <p:spPr>
          <a:xfrm>
            <a:off x="6263642" y="3158874"/>
            <a:ext cx="2724912" cy="636820"/>
          </a:xfrm>
        </p:spPr>
        <p:txBody>
          <a:bodyPr tIns="0" rIns="0" bIns="0" anchor="ctr" anchorCtr="0"/>
          <a:lstStyle>
            <a:lvl1pPr marL="0" indent="0" algn="ctr">
              <a:buNone/>
              <a:defRPr sz="1600">
                <a:solidFill>
                  <a:schemeClr val="tx1"/>
                </a:solidFill>
              </a:defRPr>
            </a:lvl1pPr>
          </a:lstStyle>
          <a:p>
            <a:r>
              <a:rPr lang="en-US" dirty="0"/>
              <a:t>Click icon to add picture</a:t>
            </a:r>
          </a:p>
        </p:txBody>
      </p:sp>
    </p:spTree>
    <p:extLst>
      <p:ext uri="{BB962C8B-B14F-4D97-AF65-F5344CB8AC3E}">
        <p14:creationId xmlns:p14="http://schemas.microsoft.com/office/powerpoint/2010/main" val="9584619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Title with sub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382588" y="383309"/>
            <a:ext cx="8361170" cy="360000"/>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dirty="0"/>
          </a:p>
        </p:txBody>
      </p:sp>
      <p:sp>
        <p:nvSpPr>
          <p:cNvPr id="18" name="Rectangle 17">
            <a:extLst>
              <a:ext uri="{FF2B5EF4-FFF2-40B4-BE49-F238E27FC236}">
                <a16:creationId xmlns:a16="http://schemas.microsoft.com/office/drawing/2014/main" id="{DA58602E-BBCB-48DF-99EE-078786C47972}"/>
              </a:ext>
            </a:extLst>
          </p:cNvPr>
          <p:cNvSpPr/>
          <p:nvPr userDrawn="1"/>
        </p:nvSpPr>
        <p:spPr bwMode="ltGray">
          <a:xfrm>
            <a:off x="0" y="1118454"/>
            <a:ext cx="1828800" cy="1748716"/>
          </a:xfrm>
          <a:prstGeom prst="rect">
            <a:avLst/>
          </a:prstGeom>
          <a:solidFill>
            <a:srgbClr val="F9F5F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latin typeface="+mn-lt"/>
            </a:endParaRPr>
          </a:p>
        </p:txBody>
      </p:sp>
      <p:sp>
        <p:nvSpPr>
          <p:cNvPr id="19" name="Rectangle 18">
            <a:extLst>
              <a:ext uri="{FF2B5EF4-FFF2-40B4-BE49-F238E27FC236}">
                <a16:creationId xmlns:a16="http://schemas.microsoft.com/office/drawing/2014/main" id="{48FB0C30-B683-45E3-850D-7BE22CE7C097}"/>
              </a:ext>
            </a:extLst>
          </p:cNvPr>
          <p:cNvSpPr/>
          <p:nvPr userDrawn="1"/>
        </p:nvSpPr>
        <p:spPr bwMode="ltGray">
          <a:xfrm>
            <a:off x="3654136" y="1118454"/>
            <a:ext cx="1828800" cy="1748716"/>
          </a:xfrm>
          <a:prstGeom prst="rect">
            <a:avLst/>
          </a:prstGeom>
          <a:solidFill>
            <a:srgbClr val="F9F5F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latin typeface="+mn-lt"/>
            </a:endParaRPr>
          </a:p>
        </p:txBody>
      </p:sp>
      <p:sp>
        <p:nvSpPr>
          <p:cNvPr id="20" name="Rectangle 19">
            <a:extLst>
              <a:ext uri="{FF2B5EF4-FFF2-40B4-BE49-F238E27FC236}">
                <a16:creationId xmlns:a16="http://schemas.microsoft.com/office/drawing/2014/main" id="{75E4872A-3124-4E10-BDD2-546F034FDA70}"/>
              </a:ext>
            </a:extLst>
          </p:cNvPr>
          <p:cNvSpPr/>
          <p:nvPr userDrawn="1"/>
        </p:nvSpPr>
        <p:spPr bwMode="ltGray">
          <a:xfrm>
            <a:off x="7302406" y="1118454"/>
            <a:ext cx="1838131" cy="1748716"/>
          </a:xfrm>
          <a:prstGeom prst="rect">
            <a:avLst/>
          </a:prstGeom>
          <a:solidFill>
            <a:srgbClr val="F9F5F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latin typeface="+mn-lt"/>
            </a:endParaRPr>
          </a:p>
        </p:txBody>
      </p:sp>
      <p:sp>
        <p:nvSpPr>
          <p:cNvPr id="21" name="Rectangle 20">
            <a:extLst>
              <a:ext uri="{FF2B5EF4-FFF2-40B4-BE49-F238E27FC236}">
                <a16:creationId xmlns:a16="http://schemas.microsoft.com/office/drawing/2014/main" id="{9ECCB1E9-0C00-40FF-A39C-E20EC0310787}"/>
              </a:ext>
            </a:extLst>
          </p:cNvPr>
          <p:cNvSpPr/>
          <p:nvPr userDrawn="1"/>
        </p:nvSpPr>
        <p:spPr bwMode="ltGray">
          <a:xfrm>
            <a:off x="1824062" y="2869530"/>
            <a:ext cx="1828800" cy="1748716"/>
          </a:xfrm>
          <a:prstGeom prst="rect">
            <a:avLst/>
          </a:prstGeom>
          <a:solidFill>
            <a:srgbClr val="F9F5F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solidFill>
                <a:schemeClr val="accent2"/>
              </a:solidFill>
              <a:latin typeface="+mn-lt"/>
            </a:endParaRPr>
          </a:p>
        </p:txBody>
      </p:sp>
      <p:sp>
        <p:nvSpPr>
          <p:cNvPr id="22" name="Rectangle 21">
            <a:extLst>
              <a:ext uri="{FF2B5EF4-FFF2-40B4-BE49-F238E27FC236}">
                <a16:creationId xmlns:a16="http://schemas.microsoft.com/office/drawing/2014/main" id="{C8A56E3E-3DF0-4903-B77C-E0E91E669682}"/>
              </a:ext>
            </a:extLst>
          </p:cNvPr>
          <p:cNvSpPr/>
          <p:nvPr userDrawn="1"/>
        </p:nvSpPr>
        <p:spPr bwMode="ltGray">
          <a:xfrm>
            <a:off x="5473605" y="2869530"/>
            <a:ext cx="1828800" cy="1748716"/>
          </a:xfrm>
          <a:prstGeom prst="rect">
            <a:avLst/>
          </a:prstGeom>
          <a:solidFill>
            <a:srgbClr val="F9F5F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latin typeface="+mn-lt"/>
            </a:endParaRPr>
          </a:p>
        </p:txBody>
      </p:sp>
      <p:sp>
        <p:nvSpPr>
          <p:cNvPr id="23" name="Rectangle 22">
            <a:extLst>
              <a:ext uri="{FF2B5EF4-FFF2-40B4-BE49-F238E27FC236}">
                <a16:creationId xmlns:a16="http://schemas.microsoft.com/office/drawing/2014/main" id="{9FF4093F-C7E2-4081-B7DE-F1C484860368}"/>
              </a:ext>
            </a:extLst>
          </p:cNvPr>
          <p:cNvSpPr/>
          <p:nvPr userDrawn="1"/>
        </p:nvSpPr>
        <p:spPr>
          <a:xfrm>
            <a:off x="7302406" y="2832954"/>
            <a:ext cx="1838131" cy="170963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solidFill>
                <a:schemeClr val="tx1"/>
              </a:solidFill>
              <a:latin typeface="+mn-lt"/>
            </a:endParaRPr>
          </a:p>
        </p:txBody>
      </p:sp>
      <p:sp>
        <p:nvSpPr>
          <p:cNvPr id="24" name="Text Placeholder 9">
            <a:extLst>
              <a:ext uri="{FF2B5EF4-FFF2-40B4-BE49-F238E27FC236}">
                <a16:creationId xmlns:a16="http://schemas.microsoft.com/office/drawing/2014/main" id="{08689FF4-41FB-461B-8FAB-B51AC8F32950}"/>
              </a:ext>
            </a:extLst>
          </p:cNvPr>
          <p:cNvSpPr>
            <a:spLocks noGrp="1"/>
          </p:cNvSpPr>
          <p:nvPr>
            <p:ph type="body" sz="quarter" idx="13" hasCustomPrompt="1"/>
          </p:nvPr>
        </p:nvSpPr>
        <p:spPr>
          <a:xfrm>
            <a:off x="141567" y="1337562"/>
            <a:ext cx="1536192" cy="1287911"/>
          </a:xfrm>
        </p:spPr>
        <p:txBody>
          <a:bodyPr tIns="0" rIns="0" bIns="0" anchor="ctr" anchorCtr="0">
            <a:noAutofit/>
          </a:bodyPr>
          <a:lstStyle>
            <a:lvl1pPr marL="0" indent="0" algn="ctr">
              <a:buNone/>
              <a:defRPr sz="1600" b="0" i="0">
                <a:solidFill>
                  <a:schemeClr val="accent2"/>
                </a:solidFill>
                <a:latin typeface="+mn-lt"/>
                <a:cs typeface="Foundry Context Demi"/>
              </a:defRPr>
            </a:lvl1pPr>
            <a:lvl2pPr>
              <a:defRPr sz="1400"/>
            </a:lvl2pPr>
            <a:lvl3pPr>
              <a:defRPr sz="1400"/>
            </a:lvl3pPr>
            <a:lvl4pPr>
              <a:defRPr sz="1400"/>
            </a:lvl4pPr>
            <a:lvl5pPr>
              <a:defRPr sz="1400"/>
            </a:lvl5pPr>
          </a:lstStyle>
          <a:p>
            <a:pPr lvl="0"/>
            <a:r>
              <a:rPr lang="en-US" dirty="0"/>
              <a:t>Click to</a:t>
            </a:r>
            <a:br>
              <a:rPr lang="en-US" dirty="0"/>
            </a:br>
            <a:r>
              <a:rPr lang="en-US" dirty="0"/>
              <a:t>edit text</a:t>
            </a:r>
          </a:p>
        </p:txBody>
      </p:sp>
      <p:sp>
        <p:nvSpPr>
          <p:cNvPr id="25" name="Text Placeholder 9">
            <a:extLst>
              <a:ext uri="{FF2B5EF4-FFF2-40B4-BE49-F238E27FC236}">
                <a16:creationId xmlns:a16="http://schemas.microsoft.com/office/drawing/2014/main" id="{7AF64701-46A3-4B5B-ADF5-4A9BB90BD649}"/>
              </a:ext>
            </a:extLst>
          </p:cNvPr>
          <p:cNvSpPr>
            <a:spLocks noGrp="1"/>
          </p:cNvSpPr>
          <p:nvPr>
            <p:ph type="body" sz="quarter" idx="14" hasCustomPrompt="1"/>
          </p:nvPr>
        </p:nvSpPr>
        <p:spPr>
          <a:xfrm>
            <a:off x="3800440" y="1337562"/>
            <a:ext cx="1536192" cy="1287911"/>
          </a:xfrm>
        </p:spPr>
        <p:txBody>
          <a:bodyPr tIns="0" rIns="0" bIns="0" anchor="ctr" anchorCtr="0">
            <a:noAutofit/>
          </a:bodyPr>
          <a:lstStyle>
            <a:lvl1pPr marL="0" indent="0" algn="ctr">
              <a:buNone/>
              <a:defRPr sz="1600" b="0" i="0">
                <a:solidFill>
                  <a:schemeClr val="accent2"/>
                </a:solidFill>
                <a:latin typeface="+mn-lt"/>
                <a:cs typeface="Foundry Context Demi"/>
              </a:defRPr>
            </a:lvl1pPr>
            <a:lvl2pPr>
              <a:defRPr sz="1400"/>
            </a:lvl2pPr>
            <a:lvl3pPr>
              <a:defRPr sz="1400"/>
            </a:lvl3pPr>
            <a:lvl4pPr>
              <a:defRPr sz="1400"/>
            </a:lvl4pPr>
            <a:lvl5pPr>
              <a:defRPr sz="1400"/>
            </a:lvl5pPr>
          </a:lstStyle>
          <a:p>
            <a:pPr lvl="0"/>
            <a:r>
              <a:rPr lang="en-US" dirty="0"/>
              <a:t>Click to</a:t>
            </a:r>
            <a:br>
              <a:rPr lang="en-US" dirty="0"/>
            </a:br>
            <a:r>
              <a:rPr lang="en-US" dirty="0"/>
              <a:t>edit text</a:t>
            </a:r>
          </a:p>
        </p:txBody>
      </p:sp>
      <p:sp>
        <p:nvSpPr>
          <p:cNvPr id="26" name="Text Placeholder 9">
            <a:extLst>
              <a:ext uri="{FF2B5EF4-FFF2-40B4-BE49-F238E27FC236}">
                <a16:creationId xmlns:a16="http://schemas.microsoft.com/office/drawing/2014/main" id="{6AD7556A-C724-4F8E-9702-61BFD594B1E2}"/>
              </a:ext>
            </a:extLst>
          </p:cNvPr>
          <p:cNvSpPr>
            <a:spLocks noGrp="1"/>
          </p:cNvSpPr>
          <p:nvPr>
            <p:ph type="body" sz="quarter" idx="15" hasCustomPrompt="1"/>
          </p:nvPr>
        </p:nvSpPr>
        <p:spPr>
          <a:xfrm>
            <a:off x="7454806" y="1337562"/>
            <a:ext cx="1533331" cy="1287911"/>
          </a:xfrm>
        </p:spPr>
        <p:txBody>
          <a:bodyPr tIns="0" rIns="0" bIns="0" anchor="ctr" anchorCtr="0">
            <a:noAutofit/>
          </a:bodyPr>
          <a:lstStyle>
            <a:lvl1pPr marL="0" indent="0" algn="ctr">
              <a:buNone/>
              <a:defRPr sz="1600" b="0" i="0">
                <a:solidFill>
                  <a:schemeClr val="accent2"/>
                </a:solidFill>
                <a:latin typeface="+mn-lt"/>
                <a:cs typeface="Foundry Context Demi"/>
              </a:defRPr>
            </a:lvl1pPr>
            <a:lvl2pPr>
              <a:defRPr sz="1400"/>
            </a:lvl2pPr>
            <a:lvl3pPr>
              <a:defRPr sz="1400"/>
            </a:lvl3pPr>
            <a:lvl4pPr>
              <a:defRPr sz="1400"/>
            </a:lvl4pPr>
            <a:lvl5pPr>
              <a:defRPr sz="1400"/>
            </a:lvl5pPr>
          </a:lstStyle>
          <a:p>
            <a:pPr lvl="0"/>
            <a:r>
              <a:rPr lang="en-US" dirty="0"/>
              <a:t>Click to</a:t>
            </a:r>
            <a:br>
              <a:rPr lang="en-US" dirty="0"/>
            </a:br>
            <a:r>
              <a:rPr lang="en-US" dirty="0"/>
              <a:t>edit text</a:t>
            </a:r>
          </a:p>
        </p:txBody>
      </p:sp>
      <p:sp>
        <p:nvSpPr>
          <p:cNvPr id="27" name="Text Placeholder 9">
            <a:extLst>
              <a:ext uri="{FF2B5EF4-FFF2-40B4-BE49-F238E27FC236}">
                <a16:creationId xmlns:a16="http://schemas.microsoft.com/office/drawing/2014/main" id="{58F8CE21-919F-4707-AD2C-7F48DB9ABA18}"/>
              </a:ext>
            </a:extLst>
          </p:cNvPr>
          <p:cNvSpPr>
            <a:spLocks noGrp="1"/>
          </p:cNvSpPr>
          <p:nvPr>
            <p:ph type="body" sz="quarter" idx="16" hasCustomPrompt="1"/>
          </p:nvPr>
        </p:nvSpPr>
        <p:spPr>
          <a:xfrm>
            <a:off x="1970366" y="3090832"/>
            <a:ext cx="1536192" cy="1287911"/>
          </a:xfrm>
        </p:spPr>
        <p:txBody>
          <a:bodyPr tIns="0" rIns="0" bIns="0" anchor="ctr" anchorCtr="0">
            <a:noAutofit/>
          </a:bodyPr>
          <a:lstStyle>
            <a:lvl1pPr marL="0" indent="0" algn="ctr">
              <a:buNone/>
              <a:defRPr sz="1600" b="0" i="0">
                <a:solidFill>
                  <a:schemeClr val="accent2"/>
                </a:solidFill>
                <a:latin typeface="+mn-lt"/>
                <a:cs typeface="Foundry Context Demi"/>
              </a:defRPr>
            </a:lvl1pPr>
            <a:lvl2pPr>
              <a:defRPr sz="1400"/>
            </a:lvl2pPr>
            <a:lvl3pPr>
              <a:defRPr sz="1400"/>
            </a:lvl3pPr>
            <a:lvl4pPr>
              <a:defRPr sz="1400"/>
            </a:lvl4pPr>
            <a:lvl5pPr>
              <a:defRPr sz="1400"/>
            </a:lvl5pPr>
          </a:lstStyle>
          <a:p>
            <a:pPr lvl="0"/>
            <a:r>
              <a:rPr lang="en-US" dirty="0"/>
              <a:t>Click to</a:t>
            </a:r>
            <a:br>
              <a:rPr lang="en-US" dirty="0"/>
            </a:br>
            <a:r>
              <a:rPr lang="en-US" dirty="0"/>
              <a:t>edit text</a:t>
            </a:r>
          </a:p>
        </p:txBody>
      </p:sp>
      <p:sp>
        <p:nvSpPr>
          <p:cNvPr id="28" name="Text Placeholder 9">
            <a:extLst>
              <a:ext uri="{FF2B5EF4-FFF2-40B4-BE49-F238E27FC236}">
                <a16:creationId xmlns:a16="http://schemas.microsoft.com/office/drawing/2014/main" id="{DDE5E97C-30A6-4B33-B978-105A0EE9A169}"/>
              </a:ext>
            </a:extLst>
          </p:cNvPr>
          <p:cNvSpPr>
            <a:spLocks noGrp="1"/>
          </p:cNvSpPr>
          <p:nvPr>
            <p:ph type="body" sz="quarter" idx="17" hasCustomPrompt="1"/>
          </p:nvPr>
        </p:nvSpPr>
        <p:spPr>
          <a:xfrm>
            <a:off x="5624198" y="3090832"/>
            <a:ext cx="1536192" cy="1287911"/>
          </a:xfrm>
        </p:spPr>
        <p:txBody>
          <a:bodyPr tIns="0" rIns="0" bIns="0" anchor="ctr" anchorCtr="0">
            <a:noAutofit/>
          </a:bodyPr>
          <a:lstStyle>
            <a:lvl1pPr marL="0" indent="0" algn="ctr">
              <a:buNone/>
              <a:defRPr sz="1600" b="0" i="0">
                <a:solidFill>
                  <a:schemeClr val="accent2"/>
                </a:solidFill>
                <a:latin typeface="+mn-lt"/>
                <a:cs typeface="Foundry Context Demi"/>
              </a:defRPr>
            </a:lvl1pPr>
            <a:lvl2pPr>
              <a:defRPr sz="1400"/>
            </a:lvl2pPr>
            <a:lvl3pPr>
              <a:defRPr sz="1400"/>
            </a:lvl3pPr>
            <a:lvl4pPr>
              <a:defRPr sz="1400"/>
            </a:lvl4pPr>
            <a:lvl5pPr>
              <a:defRPr sz="1400"/>
            </a:lvl5pPr>
          </a:lstStyle>
          <a:p>
            <a:pPr lvl="0"/>
            <a:r>
              <a:rPr lang="en-US" dirty="0"/>
              <a:t>Click to</a:t>
            </a:r>
            <a:br>
              <a:rPr lang="en-US" dirty="0"/>
            </a:br>
            <a:r>
              <a:rPr lang="en-US" dirty="0"/>
              <a:t>edit text</a:t>
            </a:r>
          </a:p>
        </p:txBody>
      </p:sp>
      <p:sp>
        <p:nvSpPr>
          <p:cNvPr id="29" name="Text Placeholder 9">
            <a:extLst>
              <a:ext uri="{FF2B5EF4-FFF2-40B4-BE49-F238E27FC236}">
                <a16:creationId xmlns:a16="http://schemas.microsoft.com/office/drawing/2014/main" id="{563923C1-A0D9-44C8-8F6F-32526E7F7A36}"/>
              </a:ext>
            </a:extLst>
          </p:cNvPr>
          <p:cNvSpPr>
            <a:spLocks noGrp="1"/>
          </p:cNvSpPr>
          <p:nvPr>
            <p:ph type="body" sz="quarter" idx="18" hasCustomPrompt="1"/>
          </p:nvPr>
        </p:nvSpPr>
        <p:spPr>
          <a:xfrm>
            <a:off x="1970366" y="1337562"/>
            <a:ext cx="1536192" cy="1287911"/>
          </a:xfrm>
        </p:spPr>
        <p:txBody>
          <a:bodyPr tIns="0" rIns="0" bIns="0" anchor="ctr" anchorCtr="0">
            <a:noAutofit/>
          </a:bodyPr>
          <a:lstStyle>
            <a:lvl1pPr marL="0" indent="0" algn="ctr">
              <a:buNone/>
              <a:defRPr sz="1400" b="0" i="0">
                <a:solidFill>
                  <a:schemeClr val="accent2"/>
                </a:solidFill>
                <a:latin typeface="+mn-lt"/>
                <a:cs typeface="Foundry Context Regular"/>
              </a:defRPr>
            </a:lvl1pPr>
            <a:lvl2pPr>
              <a:defRPr sz="1400"/>
            </a:lvl2pPr>
            <a:lvl3pPr>
              <a:defRPr sz="1400"/>
            </a:lvl3pPr>
            <a:lvl4pPr>
              <a:defRPr sz="1400"/>
            </a:lvl4pPr>
            <a:lvl5pPr>
              <a:defRPr sz="1400"/>
            </a:lvl5pPr>
          </a:lstStyle>
          <a:p>
            <a:pPr lvl="0"/>
            <a:r>
              <a:rPr lang="en-US" dirty="0"/>
              <a:t>Click to</a:t>
            </a:r>
            <a:br>
              <a:rPr lang="en-US" dirty="0"/>
            </a:br>
            <a:r>
              <a:rPr lang="en-US" dirty="0"/>
              <a:t>edit text</a:t>
            </a:r>
          </a:p>
        </p:txBody>
      </p:sp>
      <p:sp>
        <p:nvSpPr>
          <p:cNvPr id="30" name="Text Placeholder 9">
            <a:extLst>
              <a:ext uri="{FF2B5EF4-FFF2-40B4-BE49-F238E27FC236}">
                <a16:creationId xmlns:a16="http://schemas.microsoft.com/office/drawing/2014/main" id="{D2D4CA5C-3495-4C2C-8E9A-16CFB3F6BC4D}"/>
              </a:ext>
            </a:extLst>
          </p:cNvPr>
          <p:cNvSpPr>
            <a:spLocks noGrp="1"/>
          </p:cNvSpPr>
          <p:nvPr>
            <p:ph type="body" sz="quarter" idx="19" hasCustomPrompt="1"/>
          </p:nvPr>
        </p:nvSpPr>
        <p:spPr>
          <a:xfrm>
            <a:off x="5624198" y="1337562"/>
            <a:ext cx="1536192" cy="1287911"/>
          </a:xfrm>
        </p:spPr>
        <p:txBody>
          <a:bodyPr tIns="0" rIns="0" bIns="0" anchor="ctr" anchorCtr="0">
            <a:noAutofit/>
          </a:bodyPr>
          <a:lstStyle>
            <a:lvl1pPr marL="0" indent="0" algn="ctr">
              <a:buNone/>
              <a:defRPr sz="1400" b="0" i="0">
                <a:solidFill>
                  <a:schemeClr val="accent2"/>
                </a:solidFill>
                <a:latin typeface="+mn-lt"/>
                <a:cs typeface="Foundry Context Regular"/>
              </a:defRPr>
            </a:lvl1pPr>
            <a:lvl2pPr>
              <a:defRPr sz="1400"/>
            </a:lvl2pPr>
            <a:lvl3pPr>
              <a:defRPr sz="1400"/>
            </a:lvl3pPr>
            <a:lvl4pPr>
              <a:defRPr sz="1400"/>
            </a:lvl4pPr>
            <a:lvl5pPr>
              <a:defRPr sz="1400"/>
            </a:lvl5pPr>
          </a:lstStyle>
          <a:p>
            <a:pPr lvl="0"/>
            <a:r>
              <a:rPr lang="en-US" dirty="0"/>
              <a:t>Click to</a:t>
            </a:r>
            <a:br>
              <a:rPr lang="en-US" dirty="0"/>
            </a:br>
            <a:r>
              <a:rPr lang="en-US" dirty="0"/>
              <a:t>edit text</a:t>
            </a:r>
          </a:p>
        </p:txBody>
      </p:sp>
      <p:sp>
        <p:nvSpPr>
          <p:cNvPr id="31" name="Text Placeholder 9">
            <a:extLst>
              <a:ext uri="{FF2B5EF4-FFF2-40B4-BE49-F238E27FC236}">
                <a16:creationId xmlns:a16="http://schemas.microsoft.com/office/drawing/2014/main" id="{BB84D64E-61DA-4CC5-80B8-4648F13AFD4B}"/>
              </a:ext>
            </a:extLst>
          </p:cNvPr>
          <p:cNvSpPr>
            <a:spLocks noGrp="1"/>
          </p:cNvSpPr>
          <p:nvPr>
            <p:ph type="body" sz="quarter" idx="20" hasCustomPrompt="1"/>
          </p:nvPr>
        </p:nvSpPr>
        <p:spPr>
          <a:xfrm>
            <a:off x="3800440" y="3090832"/>
            <a:ext cx="1536192" cy="1287911"/>
          </a:xfrm>
        </p:spPr>
        <p:txBody>
          <a:bodyPr tIns="0" rIns="0" bIns="0" anchor="ctr" anchorCtr="0">
            <a:noAutofit/>
          </a:bodyPr>
          <a:lstStyle>
            <a:lvl1pPr marL="0" indent="0" algn="ctr">
              <a:buNone/>
              <a:defRPr sz="1400" b="0" i="0">
                <a:solidFill>
                  <a:schemeClr val="accent2"/>
                </a:solidFill>
                <a:latin typeface="+mn-lt"/>
                <a:cs typeface="Foundry Context Regular"/>
              </a:defRPr>
            </a:lvl1pPr>
            <a:lvl2pPr>
              <a:defRPr sz="1400"/>
            </a:lvl2pPr>
            <a:lvl3pPr>
              <a:defRPr sz="1400"/>
            </a:lvl3pPr>
            <a:lvl4pPr>
              <a:defRPr sz="1400"/>
            </a:lvl4pPr>
            <a:lvl5pPr>
              <a:defRPr sz="1400"/>
            </a:lvl5pPr>
          </a:lstStyle>
          <a:p>
            <a:pPr lvl="0"/>
            <a:r>
              <a:rPr lang="en-US" dirty="0"/>
              <a:t>Click to</a:t>
            </a:r>
            <a:br>
              <a:rPr lang="en-US" dirty="0"/>
            </a:br>
            <a:r>
              <a:rPr lang="en-US" dirty="0"/>
              <a:t>edit text</a:t>
            </a:r>
          </a:p>
        </p:txBody>
      </p:sp>
      <p:sp>
        <p:nvSpPr>
          <p:cNvPr id="32" name="Text Placeholder 9">
            <a:extLst>
              <a:ext uri="{FF2B5EF4-FFF2-40B4-BE49-F238E27FC236}">
                <a16:creationId xmlns:a16="http://schemas.microsoft.com/office/drawing/2014/main" id="{3FBA56D4-C208-4129-948E-11AF074F4D76}"/>
              </a:ext>
            </a:extLst>
          </p:cNvPr>
          <p:cNvSpPr>
            <a:spLocks noGrp="1"/>
          </p:cNvSpPr>
          <p:nvPr>
            <p:ph type="body" sz="quarter" idx="21" hasCustomPrompt="1"/>
          </p:nvPr>
        </p:nvSpPr>
        <p:spPr>
          <a:xfrm>
            <a:off x="7454806" y="3090832"/>
            <a:ext cx="1533331" cy="1287911"/>
          </a:xfrm>
        </p:spPr>
        <p:txBody>
          <a:bodyPr tIns="0" rIns="0" bIns="0" anchor="ctr" anchorCtr="0">
            <a:noAutofit/>
          </a:bodyPr>
          <a:lstStyle>
            <a:lvl1pPr marL="0" indent="0" algn="ctr">
              <a:buNone/>
              <a:defRPr sz="1400" b="0" i="0">
                <a:solidFill>
                  <a:schemeClr val="accent2"/>
                </a:solidFill>
                <a:latin typeface="+mn-lt"/>
                <a:cs typeface="Foundry Context Regular"/>
              </a:defRPr>
            </a:lvl1pPr>
            <a:lvl2pPr>
              <a:defRPr sz="1400"/>
            </a:lvl2pPr>
            <a:lvl3pPr>
              <a:defRPr sz="1400"/>
            </a:lvl3pPr>
            <a:lvl4pPr>
              <a:defRPr sz="1400"/>
            </a:lvl4pPr>
            <a:lvl5pPr>
              <a:defRPr sz="1400"/>
            </a:lvl5pPr>
          </a:lstStyle>
          <a:p>
            <a:pPr lvl="0"/>
            <a:r>
              <a:rPr lang="en-US" dirty="0"/>
              <a:t>Click to</a:t>
            </a:r>
            <a:br>
              <a:rPr lang="en-US" dirty="0"/>
            </a:br>
            <a:r>
              <a:rPr lang="en-US" dirty="0"/>
              <a:t>edit text</a:t>
            </a:r>
          </a:p>
        </p:txBody>
      </p:sp>
      <p:sp>
        <p:nvSpPr>
          <p:cNvPr id="33" name="Text Placeholder 9">
            <a:extLst>
              <a:ext uri="{FF2B5EF4-FFF2-40B4-BE49-F238E27FC236}">
                <a16:creationId xmlns:a16="http://schemas.microsoft.com/office/drawing/2014/main" id="{6907C351-9ABB-4D00-98D7-C8EEE45DEA13}"/>
              </a:ext>
            </a:extLst>
          </p:cNvPr>
          <p:cNvSpPr>
            <a:spLocks noGrp="1"/>
          </p:cNvSpPr>
          <p:nvPr>
            <p:ph type="body" sz="quarter" idx="22" hasCustomPrompt="1"/>
          </p:nvPr>
        </p:nvSpPr>
        <p:spPr>
          <a:xfrm>
            <a:off x="141567" y="3090832"/>
            <a:ext cx="1536192" cy="1287911"/>
          </a:xfrm>
        </p:spPr>
        <p:txBody>
          <a:bodyPr tIns="0" rIns="0" bIns="0" anchor="ctr" anchorCtr="0">
            <a:noAutofit/>
          </a:bodyPr>
          <a:lstStyle>
            <a:lvl1pPr marL="0" indent="0" algn="ctr">
              <a:buNone/>
              <a:defRPr sz="1400" b="0" i="0">
                <a:solidFill>
                  <a:schemeClr val="accent2"/>
                </a:solidFill>
                <a:latin typeface="+mn-lt"/>
                <a:cs typeface="Foundry Context Regular"/>
              </a:defRPr>
            </a:lvl1pPr>
            <a:lvl2pPr>
              <a:defRPr sz="1400"/>
            </a:lvl2pPr>
            <a:lvl3pPr>
              <a:defRPr sz="1400"/>
            </a:lvl3pPr>
            <a:lvl4pPr>
              <a:defRPr sz="1400"/>
            </a:lvl4pPr>
            <a:lvl5pPr>
              <a:defRPr sz="1400"/>
            </a:lvl5pPr>
          </a:lstStyle>
          <a:p>
            <a:pPr lvl="0"/>
            <a:r>
              <a:rPr lang="en-US" dirty="0"/>
              <a:t>Click to</a:t>
            </a:r>
            <a:br>
              <a:rPr lang="en-US" dirty="0"/>
            </a:br>
            <a:r>
              <a:rPr lang="en-US" dirty="0"/>
              <a:t>edit text</a:t>
            </a:r>
          </a:p>
        </p:txBody>
      </p:sp>
    </p:spTree>
    <p:extLst>
      <p:ext uri="{BB962C8B-B14F-4D97-AF65-F5344CB8AC3E}">
        <p14:creationId xmlns:p14="http://schemas.microsoft.com/office/powerpoint/2010/main" val="31560869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with sub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382588" y="383309"/>
            <a:ext cx="8361170" cy="360000"/>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dirty="0"/>
          </a:p>
        </p:txBody>
      </p:sp>
      <p:sp>
        <p:nvSpPr>
          <p:cNvPr id="8" name="Rectangle 7">
            <a:extLst>
              <a:ext uri="{FF2B5EF4-FFF2-40B4-BE49-F238E27FC236}">
                <a16:creationId xmlns:a16="http://schemas.microsoft.com/office/drawing/2014/main" id="{B58D3A2F-91E7-466F-B735-D49123052215}"/>
              </a:ext>
            </a:extLst>
          </p:cNvPr>
          <p:cNvSpPr/>
          <p:nvPr userDrawn="1"/>
        </p:nvSpPr>
        <p:spPr bwMode="ltGray">
          <a:xfrm>
            <a:off x="0" y="974818"/>
            <a:ext cx="1828800" cy="2234377"/>
          </a:xfrm>
          <a:prstGeom prst="rect">
            <a:avLst/>
          </a:prstGeom>
          <a:solidFill>
            <a:srgbClr val="F9F5F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latin typeface="+mn-lt"/>
            </a:endParaRPr>
          </a:p>
        </p:txBody>
      </p:sp>
      <p:sp>
        <p:nvSpPr>
          <p:cNvPr id="9" name="Rectangle 8">
            <a:extLst>
              <a:ext uri="{FF2B5EF4-FFF2-40B4-BE49-F238E27FC236}">
                <a16:creationId xmlns:a16="http://schemas.microsoft.com/office/drawing/2014/main" id="{95CA128E-575E-4E48-A2BD-A2D6837FFE9C}"/>
              </a:ext>
            </a:extLst>
          </p:cNvPr>
          <p:cNvSpPr/>
          <p:nvPr userDrawn="1"/>
        </p:nvSpPr>
        <p:spPr bwMode="ltGray">
          <a:xfrm>
            <a:off x="3657600" y="974818"/>
            <a:ext cx="1828800" cy="2234377"/>
          </a:xfrm>
          <a:prstGeom prst="rect">
            <a:avLst/>
          </a:prstGeom>
          <a:solidFill>
            <a:srgbClr val="F9F5F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latin typeface="+mn-lt"/>
            </a:endParaRPr>
          </a:p>
        </p:txBody>
      </p:sp>
      <p:sp>
        <p:nvSpPr>
          <p:cNvPr id="10" name="Rectangle 9">
            <a:extLst>
              <a:ext uri="{FF2B5EF4-FFF2-40B4-BE49-F238E27FC236}">
                <a16:creationId xmlns:a16="http://schemas.microsoft.com/office/drawing/2014/main" id="{57391657-195D-46FE-80AB-C9D04B47D1BF}"/>
              </a:ext>
            </a:extLst>
          </p:cNvPr>
          <p:cNvSpPr/>
          <p:nvPr userDrawn="1"/>
        </p:nvSpPr>
        <p:spPr bwMode="ltGray">
          <a:xfrm>
            <a:off x="7315200" y="974818"/>
            <a:ext cx="1828800" cy="2234377"/>
          </a:xfrm>
          <a:prstGeom prst="rect">
            <a:avLst/>
          </a:prstGeom>
          <a:solidFill>
            <a:srgbClr val="F9F5F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latin typeface="+mn-lt"/>
            </a:endParaRPr>
          </a:p>
        </p:txBody>
      </p:sp>
      <p:sp>
        <p:nvSpPr>
          <p:cNvPr id="11" name="Rectangle 10">
            <a:extLst>
              <a:ext uri="{FF2B5EF4-FFF2-40B4-BE49-F238E27FC236}">
                <a16:creationId xmlns:a16="http://schemas.microsoft.com/office/drawing/2014/main" id="{E67665E5-8F06-4576-A118-058A30607939}"/>
              </a:ext>
            </a:extLst>
          </p:cNvPr>
          <p:cNvSpPr/>
          <p:nvPr userDrawn="1"/>
        </p:nvSpPr>
        <p:spPr bwMode="ltGray">
          <a:xfrm>
            <a:off x="0" y="3222038"/>
            <a:ext cx="9144000" cy="1424022"/>
          </a:xfrm>
          <a:prstGeom prst="rect">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latin typeface="+mn-lt"/>
            </a:endParaRPr>
          </a:p>
        </p:txBody>
      </p:sp>
      <p:sp>
        <p:nvSpPr>
          <p:cNvPr id="12" name="Text Placeholder 9">
            <a:extLst>
              <a:ext uri="{FF2B5EF4-FFF2-40B4-BE49-F238E27FC236}">
                <a16:creationId xmlns:a16="http://schemas.microsoft.com/office/drawing/2014/main" id="{BED8F16E-47DB-4062-BC8A-FC8460EC2E52}"/>
              </a:ext>
            </a:extLst>
          </p:cNvPr>
          <p:cNvSpPr>
            <a:spLocks noGrp="1"/>
          </p:cNvSpPr>
          <p:nvPr>
            <p:ph type="body" sz="quarter" idx="13" hasCustomPrompt="1"/>
          </p:nvPr>
        </p:nvSpPr>
        <p:spPr>
          <a:xfrm>
            <a:off x="146304" y="1153649"/>
            <a:ext cx="1536192" cy="1901574"/>
          </a:xfrm>
        </p:spPr>
        <p:txBody>
          <a:bodyPr tIns="0" rIns="0" bIns="0" anchor="ctr" anchorCtr="0">
            <a:noAutofit/>
          </a:bodyPr>
          <a:lstStyle>
            <a:lvl1pPr marL="0" indent="0" algn="ctr">
              <a:buNone/>
              <a:defRPr sz="1600" b="0" i="0">
                <a:solidFill>
                  <a:schemeClr val="accent2"/>
                </a:solidFill>
                <a:latin typeface="+mn-lt"/>
                <a:cs typeface="Foundry Context Demi"/>
              </a:defRPr>
            </a:lvl1pPr>
            <a:lvl2pPr>
              <a:defRPr sz="1400"/>
            </a:lvl2pPr>
            <a:lvl3pPr>
              <a:defRPr sz="1400"/>
            </a:lvl3pPr>
            <a:lvl4pPr>
              <a:defRPr sz="1400"/>
            </a:lvl4pPr>
            <a:lvl5pPr>
              <a:defRPr sz="1400"/>
            </a:lvl5pPr>
          </a:lstStyle>
          <a:p>
            <a:pPr lvl="0"/>
            <a:r>
              <a:rPr lang="en-US" dirty="0"/>
              <a:t>Click to</a:t>
            </a:r>
            <a:br>
              <a:rPr lang="en-US" dirty="0"/>
            </a:br>
            <a:r>
              <a:rPr lang="en-US" dirty="0"/>
              <a:t>edit text</a:t>
            </a:r>
          </a:p>
        </p:txBody>
      </p:sp>
      <p:sp>
        <p:nvSpPr>
          <p:cNvPr id="13" name="Text Placeholder 9">
            <a:extLst>
              <a:ext uri="{FF2B5EF4-FFF2-40B4-BE49-F238E27FC236}">
                <a16:creationId xmlns:a16="http://schemas.microsoft.com/office/drawing/2014/main" id="{7C353966-E92D-4F39-A274-65656295D04C}"/>
              </a:ext>
            </a:extLst>
          </p:cNvPr>
          <p:cNvSpPr>
            <a:spLocks noGrp="1"/>
          </p:cNvSpPr>
          <p:nvPr>
            <p:ph type="body" sz="quarter" idx="14" hasCustomPrompt="1"/>
          </p:nvPr>
        </p:nvSpPr>
        <p:spPr>
          <a:xfrm>
            <a:off x="3803904" y="1153649"/>
            <a:ext cx="1536192" cy="1901574"/>
          </a:xfrm>
        </p:spPr>
        <p:txBody>
          <a:bodyPr tIns="0" rIns="0" bIns="0" anchor="ctr" anchorCtr="0">
            <a:noAutofit/>
          </a:bodyPr>
          <a:lstStyle>
            <a:lvl1pPr marL="0" indent="0" algn="ctr">
              <a:buNone/>
              <a:defRPr sz="1600" b="0" i="0">
                <a:solidFill>
                  <a:schemeClr val="accent2"/>
                </a:solidFill>
                <a:latin typeface="+mn-lt"/>
                <a:cs typeface="Foundry Context Demi"/>
              </a:defRPr>
            </a:lvl1pPr>
            <a:lvl2pPr>
              <a:defRPr sz="1400"/>
            </a:lvl2pPr>
            <a:lvl3pPr>
              <a:defRPr sz="1400"/>
            </a:lvl3pPr>
            <a:lvl4pPr>
              <a:defRPr sz="1400"/>
            </a:lvl4pPr>
            <a:lvl5pPr>
              <a:defRPr sz="1400"/>
            </a:lvl5pPr>
          </a:lstStyle>
          <a:p>
            <a:pPr lvl="0"/>
            <a:r>
              <a:rPr lang="en-US" dirty="0"/>
              <a:t>Click to</a:t>
            </a:r>
            <a:br>
              <a:rPr lang="en-US" dirty="0"/>
            </a:br>
            <a:r>
              <a:rPr lang="en-US" dirty="0"/>
              <a:t>edit text</a:t>
            </a:r>
          </a:p>
        </p:txBody>
      </p:sp>
      <p:sp>
        <p:nvSpPr>
          <p:cNvPr id="14" name="Text Placeholder 9">
            <a:extLst>
              <a:ext uri="{FF2B5EF4-FFF2-40B4-BE49-F238E27FC236}">
                <a16:creationId xmlns:a16="http://schemas.microsoft.com/office/drawing/2014/main" id="{9E2B2D0B-832D-4E0E-A99F-ABB44684334F}"/>
              </a:ext>
            </a:extLst>
          </p:cNvPr>
          <p:cNvSpPr>
            <a:spLocks noGrp="1"/>
          </p:cNvSpPr>
          <p:nvPr>
            <p:ph type="body" sz="quarter" idx="15" hasCustomPrompt="1"/>
          </p:nvPr>
        </p:nvSpPr>
        <p:spPr>
          <a:xfrm>
            <a:off x="7461504" y="1153649"/>
            <a:ext cx="1536192" cy="1901574"/>
          </a:xfrm>
        </p:spPr>
        <p:txBody>
          <a:bodyPr tIns="0" rIns="0" bIns="0" anchor="ctr" anchorCtr="0">
            <a:noAutofit/>
          </a:bodyPr>
          <a:lstStyle>
            <a:lvl1pPr marL="0" indent="0" algn="ctr">
              <a:buNone/>
              <a:defRPr sz="1600" b="0" i="0">
                <a:solidFill>
                  <a:schemeClr val="accent2"/>
                </a:solidFill>
                <a:latin typeface="+mn-lt"/>
                <a:cs typeface="Foundry Context Demi"/>
              </a:defRPr>
            </a:lvl1pPr>
            <a:lvl2pPr>
              <a:defRPr sz="1400"/>
            </a:lvl2pPr>
            <a:lvl3pPr>
              <a:defRPr sz="1400"/>
            </a:lvl3pPr>
            <a:lvl4pPr>
              <a:defRPr sz="1400"/>
            </a:lvl4pPr>
            <a:lvl5pPr>
              <a:defRPr sz="1400"/>
            </a:lvl5pPr>
          </a:lstStyle>
          <a:p>
            <a:pPr lvl="0"/>
            <a:r>
              <a:rPr lang="en-US" dirty="0"/>
              <a:t>Click to</a:t>
            </a:r>
            <a:br>
              <a:rPr lang="en-US" dirty="0"/>
            </a:br>
            <a:r>
              <a:rPr lang="en-US" dirty="0"/>
              <a:t>edit text</a:t>
            </a:r>
          </a:p>
        </p:txBody>
      </p:sp>
      <p:sp>
        <p:nvSpPr>
          <p:cNvPr id="15" name="Text Placeholder 9">
            <a:extLst>
              <a:ext uri="{FF2B5EF4-FFF2-40B4-BE49-F238E27FC236}">
                <a16:creationId xmlns:a16="http://schemas.microsoft.com/office/drawing/2014/main" id="{2A90B2AC-615F-4025-BC55-96931C68AABF}"/>
              </a:ext>
            </a:extLst>
          </p:cNvPr>
          <p:cNvSpPr>
            <a:spLocks noGrp="1"/>
          </p:cNvSpPr>
          <p:nvPr>
            <p:ph type="body" sz="quarter" idx="18" hasCustomPrompt="1"/>
          </p:nvPr>
        </p:nvSpPr>
        <p:spPr>
          <a:xfrm>
            <a:off x="1975104" y="1154681"/>
            <a:ext cx="1536192" cy="1901574"/>
          </a:xfrm>
        </p:spPr>
        <p:txBody>
          <a:bodyPr tIns="0" rIns="0" bIns="0" anchor="ctr" anchorCtr="0">
            <a:noAutofit/>
          </a:bodyPr>
          <a:lstStyle>
            <a:lvl1pPr marL="0" indent="0" algn="ctr">
              <a:buNone/>
              <a:defRPr sz="1400" b="0" i="0">
                <a:solidFill>
                  <a:schemeClr val="accent2"/>
                </a:solidFill>
                <a:latin typeface="+mn-lt"/>
                <a:cs typeface="Foundry Context Regular"/>
              </a:defRPr>
            </a:lvl1pPr>
            <a:lvl2pPr>
              <a:defRPr sz="1400"/>
            </a:lvl2pPr>
            <a:lvl3pPr>
              <a:defRPr sz="1400"/>
            </a:lvl3pPr>
            <a:lvl4pPr>
              <a:defRPr sz="1400"/>
            </a:lvl4pPr>
            <a:lvl5pPr>
              <a:defRPr sz="1400"/>
            </a:lvl5pPr>
          </a:lstStyle>
          <a:p>
            <a:pPr lvl="0"/>
            <a:r>
              <a:rPr lang="en-US" dirty="0"/>
              <a:t>Click to</a:t>
            </a:r>
            <a:br>
              <a:rPr lang="en-US" dirty="0"/>
            </a:br>
            <a:r>
              <a:rPr lang="en-US" dirty="0"/>
              <a:t>edit text</a:t>
            </a:r>
          </a:p>
        </p:txBody>
      </p:sp>
      <p:sp>
        <p:nvSpPr>
          <p:cNvPr id="16" name="Text Placeholder 9">
            <a:extLst>
              <a:ext uri="{FF2B5EF4-FFF2-40B4-BE49-F238E27FC236}">
                <a16:creationId xmlns:a16="http://schemas.microsoft.com/office/drawing/2014/main" id="{A5F97208-2C9C-4CCE-ABFF-912655E3EB53}"/>
              </a:ext>
            </a:extLst>
          </p:cNvPr>
          <p:cNvSpPr>
            <a:spLocks noGrp="1"/>
          </p:cNvSpPr>
          <p:nvPr>
            <p:ph type="body" sz="quarter" idx="19" hasCustomPrompt="1"/>
          </p:nvPr>
        </p:nvSpPr>
        <p:spPr>
          <a:xfrm>
            <a:off x="5632704" y="1154681"/>
            <a:ext cx="1536192" cy="1901574"/>
          </a:xfrm>
        </p:spPr>
        <p:txBody>
          <a:bodyPr tIns="0" rIns="0" bIns="0" anchor="ctr" anchorCtr="0">
            <a:noAutofit/>
          </a:bodyPr>
          <a:lstStyle>
            <a:lvl1pPr marL="0" indent="0" algn="ctr">
              <a:buNone/>
              <a:defRPr sz="1400" b="0" i="0">
                <a:solidFill>
                  <a:schemeClr val="accent2"/>
                </a:solidFill>
                <a:latin typeface="+mn-lt"/>
                <a:cs typeface="Foundry Context Regular"/>
              </a:defRPr>
            </a:lvl1pPr>
            <a:lvl2pPr>
              <a:defRPr sz="1400"/>
            </a:lvl2pPr>
            <a:lvl3pPr>
              <a:defRPr sz="1400"/>
            </a:lvl3pPr>
            <a:lvl4pPr>
              <a:defRPr sz="1400"/>
            </a:lvl4pPr>
            <a:lvl5pPr>
              <a:defRPr sz="1400"/>
            </a:lvl5pPr>
          </a:lstStyle>
          <a:p>
            <a:pPr lvl="0"/>
            <a:r>
              <a:rPr lang="en-US" dirty="0"/>
              <a:t>Click to</a:t>
            </a:r>
            <a:br>
              <a:rPr lang="en-US" dirty="0"/>
            </a:br>
            <a:r>
              <a:rPr lang="en-US" dirty="0"/>
              <a:t>edit text</a:t>
            </a:r>
          </a:p>
        </p:txBody>
      </p:sp>
      <p:sp>
        <p:nvSpPr>
          <p:cNvPr id="17" name="Text Placeholder 9">
            <a:extLst>
              <a:ext uri="{FF2B5EF4-FFF2-40B4-BE49-F238E27FC236}">
                <a16:creationId xmlns:a16="http://schemas.microsoft.com/office/drawing/2014/main" id="{4BC22221-E09A-4164-8C8E-FA38BBE6CBD1}"/>
              </a:ext>
            </a:extLst>
          </p:cNvPr>
          <p:cNvSpPr>
            <a:spLocks noGrp="1"/>
          </p:cNvSpPr>
          <p:nvPr>
            <p:ph type="body" sz="quarter" idx="20" hasCustomPrompt="1"/>
          </p:nvPr>
        </p:nvSpPr>
        <p:spPr>
          <a:xfrm>
            <a:off x="410766" y="3324542"/>
            <a:ext cx="8322468" cy="1180908"/>
          </a:xfrm>
        </p:spPr>
        <p:txBody>
          <a:bodyPr tIns="0" rIns="0" bIns="0" anchor="ctr" anchorCtr="0">
            <a:noAutofit/>
          </a:bodyPr>
          <a:lstStyle>
            <a:lvl1pPr marL="0" indent="0" algn="ctr">
              <a:buNone/>
              <a:defRPr sz="1600" b="0" i="0">
                <a:solidFill>
                  <a:schemeClr val="bg1"/>
                </a:solidFill>
                <a:latin typeface="+mn-lt"/>
                <a:cs typeface="Foundry Context Demi"/>
              </a:defRPr>
            </a:lvl1pPr>
            <a:lvl2pPr>
              <a:defRPr sz="1400"/>
            </a:lvl2pPr>
            <a:lvl3pPr>
              <a:defRPr sz="1400"/>
            </a:lvl3pPr>
            <a:lvl4pPr>
              <a:defRPr sz="1400"/>
            </a:lvl4pPr>
            <a:lvl5pPr>
              <a:defRPr sz="1400"/>
            </a:lvl5pPr>
          </a:lstStyle>
          <a:p>
            <a:pPr lvl="0"/>
            <a:r>
              <a:rPr lang="en-US" dirty="0"/>
              <a:t>Click to edit text</a:t>
            </a:r>
          </a:p>
        </p:txBody>
      </p:sp>
    </p:spTree>
    <p:extLst>
      <p:ext uri="{BB962C8B-B14F-4D97-AF65-F5344CB8AC3E}">
        <p14:creationId xmlns:p14="http://schemas.microsoft.com/office/powerpoint/2010/main" val="29342938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Title with sub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382588" y="383309"/>
            <a:ext cx="8361170" cy="360000"/>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dirty="0"/>
          </a:p>
        </p:txBody>
      </p:sp>
      <p:sp>
        <p:nvSpPr>
          <p:cNvPr id="8" name="Rectangle 7">
            <a:extLst>
              <a:ext uri="{FF2B5EF4-FFF2-40B4-BE49-F238E27FC236}">
                <a16:creationId xmlns:a16="http://schemas.microsoft.com/office/drawing/2014/main" id="{2F0880C9-185E-4D88-A88F-175FF8B7B830}"/>
              </a:ext>
            </a:extLst>
          </p:cNvPr>
          <p:cNvSpPr/>
          <p:nvPr userDrawn="1"/>
        </p:nvSpPr>
        <p:spPr bwMode="ltGray">
          <a:xfrm>
            <a:off x="-8819" y="1127401"/>
            <a:ext cx="2286000" cy="3547661"/>
          </a:xfrm>
          <a:prstGeom prst="rect">
            <a:avLst/>
          </a:prstGeom>
          <a:solidFill>
            <a:srgbClr val="F9F5F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latin typeface="+mn-lt"/>
            </a:endParaRPr>
          </a:p>
        </p:txBody>
      </p:sp>
      <p:sp>
        <p:nvSpPr>
          <p:cNvPr id="9" name="Rectangle 8">
            <a:extLst>
              <a:ext uri="{FF2B5EF4-FFF2-40B4-BE49-F238E27FC236}">
                <a16:creationId xmlns:a16="http://schemas.microsoft.com/office/drawing/2014/main" id="{37626813-6429-405A-94A1-86E5569A2C80}"/>
              </a:ext>
            </a:extLst>
          </p:cNvPr>
          <p:cNvSpPr/>
          <p:nvPr userDrawn="1"/>
        </p:nvSpPr>
        <p:spPr bwMode="ltGray">
          <a:xfrm>
            <a:off x="4563181" y="1127401"/>
            <a:ext cx="2286000" cy="3547661"/>
          </a:xfrm>
          <a:prstGeom prst="rect">
            <a:avLst/>
          </a:prstGeom>
          <a:solidFill>
            <a:srgbClr val="F9F5F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800" dirty="0">
              <a:latin typeface="+mn-lt"/>
            </a:endParaRPr>
          </a:p>
        </p:txBody>
      </p:sp>
      <p:sp>
        <p:nvSpPr>
          <p:cNvPr id="10" name="Text Placeholder 3">
            <a:extLst>
              <a:ext uri="{FF2B5EF4-FFF2-40B4-BE49-F238E27FC236}">
                <a16:creationId xmlns:a16="http://schemas.microsoft.com/office/drawing/2014/main" id="{8D0EE129-9A79-4713-843A-E53E070DB74C}"/>
              </a:ext>
            </a:extLst>
          </p:cNvPr>
          <p:cNvSpPr>
            <a:spLocks noGrp="1"/>
          </p:cNvSpPr>
          <p:nvPr>
            <p:ph type="body" sz="quarter" idx="15" hasCustomPrompt="1"/>
          </p:nvPr>
        </p:nvSpPr>
        <p:spPr>
          <a:xfrm>
            <a:off x="169679" y="3069903"/>
            <a:ext cx="1920240" cy="1396462"/>
          </a:xfrm>
        </p:spPr>
        <p:txBody>
          <a:bodyPr tIns="0" rIns="0" bIns="0"/>
          <a:lstStyle>
            <a:lvl1pPr marL="0" indent="0">
              <a:buNone/>
              <a:defRPr sz="1100" b="0" i="0">
                <a:solidFill>
                  <a:schemeClr val="accent2"/>
                </a:solidFill>
                <a:latin typeface="+mj-lt"/>
                <a:cs typeface="Arial"/>
              </a:defRPr>
            </a:lvl1pPr>
            <a:lvl2pPr marL="228594" indent="0">
              <a:buNone/>
              <a:defRPr sz="1400">
                <a:solidFill>
                  <a:schemeClr val="bg1"/>
                </a:solidFill>
              </a:defRPr>
            </a:lvl2pPr>
            <a:lvl3pPr marL="457189" indent="0">
              <a:buNone/>
              <a:defRPr sz="1200">
                <a:solidFill>
                  <a:schemeClr val="bg1"/>
                </a:solidFill>
              </a:defRPr>
            </a:lvl3pPr>
            <a:lvl4pPr marL="685783" indent="0">
              <a:buNone/>
              <a:defRPr sz="1100">
                <a:solidFill>
                  <a:schemeClr val="bg1"/>
                </a:solidFill>
              </a:defRPr>
            </a:lvl4pPr>
            <a:lvl5pPr marL="914378" indent="0">
              <a:buNone/>
              <a:defRPr sz="1100">
                <a:solidFill>
                  <a:schemeClr val="bg1"/>
                </a:solidFill>
              </a:defRPr>
            </a:lvl5pPr>
          </a:lstStyle>
          <a:p>
            <a:pPr lvl="0"/>
            <a:r>
              <a:rPr lang="en-US" dirty="0"/>
              <a:t>Click to edit text</a:t>
            </a:r>
          </a:p>
        </p:txBody>
      </p:sp>
      <p:sp>
        <p:nvSpPr>
          <p:cNvPr id="11" name="Text Placeholder 3">
            <a:extLst>
              <a:ext uri="{FF2B5EF4-FFF2-40B4-BE49-F238E27FC236}">
                <a16:creationId xmlns:a16="http://schemas.microsoft.com/office/drawing/2014/main" id="{FE4881F3-5AA1-464E-9135-190BFCA8ECB4}"/>
              </a:ext>
            </a:extLst>
          </p:cNvPr>
          <p:cNvSpPr>
            <a:spLocks noGrp="1"/>
          </p:cNvSpPr>
          <p:nvPr>
            <p:ph type="body" sz="quarter" idx="17" hasCustomPrompt="1"/>
          </p:nvPr>
        </p:nvSpPr>
        <p:spPr>
          <a:xfrm>
            <a:off x="2455038" y="3069902"/>
            <a:ext cx="1920240" cy="1396461"/>
          </a:xfrm>
        </p:spPr>
        <p:txBody>
          <a:bodyPr tIns="0" rIns="0" bIns="0"/>
          <a:lstStyle>
            <a:lvl1pPr marL="0" indent="0">
              <a:buNone/>
              <a:defRPr sz="1100" b="0" i="0">
                <a:solidFill>
                  <a:schemeClr val="accent2"/>
                </a:solidFill>
                <a:latin typeface="+mj-lt"/>
                <a:cs typeface="Arial"/>
              </a:defRPr>
            </a:lvl1pPr>
            <a:lvl2pPr marL="228594" indent="0">
              <a:buNone/>
              <a:defRPr sz="1400">
                <a:solidFill>
                  <a:schemeClr val="bg1"/>
                </a:solidFill>
              </a:defRPr>
            </a:lvl2pPr>
            <a:lvl3pPr marL="457189" indent="0">
              <a:buNone/>
              <a:defRPr sz="1200">
                <a:solidFill>
                  <a:schemeClr val="bg1"/>
                </a:solidFill>
              </a:defRPr>
            </a:lvl3pPr>
            <a:lvl4pPr marL="685783" indent="0">
              <a:buNone/>
              <a:defRPr sz="1100">
                <a:solidFill>
                  <a:schemeClr val="bg1"/>
                </a:solidFill>
              </a:defRPr>
            </a:lvl4pPr>
            <a:lvl5pPr marL="914378" indent="0">
              <a:buNone/>
              <a:defRPr sz="1100">
                <a:solidFill>
                  <a:schemeClr val="bg1"/>
                </a:solidFill>
              </a:defRPr>
            </a:lvl5pPr>
          </a:lstStyle>
          <a:p>
            <a:pPr lvl="0"/>
            <a:r>
              <a:rPr lang="en-US" dirty="0"/>
              <a:t>Click to edit text</a:t>
            </a:r>
          </a:p>
        </p:txBody>
      </p:sp>
      <p:sp>
        <p:nvSpPr>
          <p:cNvPr id="12" name="Text Placeholder 3">
            <a:extLst>
              <a:ext uri="{FF2B5EF4-FFF2-40B4-BE49-F238E27FC236}">
                <a16:creationId xmlns:a16="http://schemas.microsoft.com/office/drawing/2014/main" id="{7C2D9B90-B133-4CF7-A1CA-DBA3B58DD63F}"/>
              </a:ext>
            </a:extLst>
          </p:cNvPr>
          <p:cNvSpPr>
            <a:spLocks noGrp="1"/>
          </p:cNvSpPr>
          <p:nvPr>
            <p:ph type="body" sz="quarter" idx="19" hasCustomPrompt="1"/>
          </p:nvPr>
        </p:nvSpPr>
        <p:spPr>
          <a:xfrm>
            <a:off x="4742187" y="3069902"/>
            <a:ext cx="1920240" cy="1396461"/>
          </a:xfrm>
        </p:spPr>
        <p:txBody>
          <a:bodyPr tIns="0" rIns="0" bIns="0"/>
          <a:lstStyle>
            <a:lvl1pPr marL="0" indent="0">
              <a:buNone/>
              <a:defRPr sz="1100" b="0" i="0">
                <a:solidFill>
                  <a:schemeClr val="accent2"/>
                </a:solidFill>
                <a:latin typeface="+mj-lt"/>
                <a:cs typeface="Arial"/>
              </a:defRPr>
            </a:lvl1pPr>
            <a:lvl2pPr marL="228594" indent="0">
              <a:buNone/>
              <a:defRPr sz="1400">
                <a:solidFill>
                  <a:schemeClr val="bg1"/>
                </a:solidFill>
              </a:defRPr>
            </a:lvl2pPr>
            <a:lvl3pPr marL="457189" indent="0">
              <a:buNone/>
              <a:defRPr sz="1200">
                <a:solidFill>
                  <a:schemeClr val="bg1"/>
                </a:solidFill>
              </a:defRPr>
            </a:lvl3pPr>
            <a:lvl4pPr marL="685783" indent="0">
              <a:buNone/>
              <a:defRPr sz="1100">
                <a:solidFill>
                  <a:schemeClr val="bg1"/>
                </a:solidFill>
              </a:defRPr>
            </a:lvl4pPr>
            <a:lvl5pPr marL="914378" indent="0">
              <a:buNone/>
              <a:defRPr sz="1100">
                <a:solidFill>
                  <a:schemeClr val="bg1"/>
                </a:solidFill>
              </a:defRPr>
            </a:lvl5pPr>
          </a:lstStyle>
          <a:p>
            <a:pPr lvl="0"/>
            <a:r>
              <a:rPr lang="en-US" dirty="0"/>
              <a:t>Click to edit text</a:t>
            </a:r>
          </a:p>
        </p:txBody>
      </p:sp>
      <p:sp>
        <p:nvSpPr>
          <p:cNvPr id="13" name="Text Placeholder 3">
            <a:extLst>
              <a:ext uri="{FF2B5EF4-FFF2-40B4-BE49-F238E27FC236}">
                <a16:creationId xmlns:a16="http://schemas.microsoft.com/office/drawing/2014/main" id="{0AF9E015-A047-4E97-895B-6CCED96E5E12}"/>
              </a:ext>
            </a:extLst>
          </p:cNvPr>
          <p:cNvSpPr>
            <a:spLocks noGrp="1"/>
          </p:cNvSpPr>
          <p:nvPr>
            <p:ph type="body" sz="quarter" idx="21" hasCustomPrompt="1"/>
          </p:nvPr>
        </p:nvSpPr>
        <p:spPr>
          <a:xfrm>
            <a:off x="7041342" y="3069902"/>
            <a:ext cx="1920240" cy="1396461"/>
          </a:xfrm>
        </p:spPr>
        <p:txBody>
          <a:bodyPr tIns="0" rIns="0" bIns="0"/>
          <a:lstStyle>
            <a:lvl1pPr marL="0" indent="0">
              <a:buNone/>
              <a:defRPr sz="1100" b="0" i="0">
                <a:solidFill>
                  <a:schemeClr val="accent2"/>
                </a:solidFill>
                <a:latin typeface="+mj-lt"/>
                <a:cs typeface="Arial"/>
              </a:defRPr>
            </a:lvl1pPr>
            <a:lvl2pPr marL="228594" indent="0">
              <a:buNone/>
              <a:defRPr sz="1400">
                <a:solidFill>
                  <a:schemeClr val="bg1"/>
                </a:solidFill>
              </a:defRPr>
            </a:lvl2pPr>
            <a:lvl3pPr marL="457189" indent="0">
              <a:buNone/>
              <a:defRPr sz="1200">
                <a:solidFill>
                  <a:schemeClr val="bg1"/>
                </a:solidFill>
              </a:defRPr>
            </a:lvl3pPr>
            <a:lvl4pPr marL="685783" indent="0">
              <a:buNone/>
              <a:defRPr sz="1100">
                <a:solidFill>
                  <a:schemeClr val="bg1"/>
                </a:solidFill>
              </a:defRPr>
            </a:lvl4pPr>
            <a:lvl5pPr marL="914378" indent="0">
              <a:buNone/>
              <a:defRPr sz="1100">
                <a:solidFill>
                  <a:schemeClr val="bg1"/>
                </a:solidFill>
              </a:defRPr>
            </a:lvl5pPr>
          </a:lstStyle>
          <a:p>
            <a:pPr lvl="0"/>
            <a:r>
              <a:rPr lang="en-US" dirty="0"/>
              <a:t>Click to edit text</a:t>
            </a:r>
          </a:p>
        </p:txBody>
      </p:sp>
      <p:sp>
        <p:nvSpPr>
          <p:cNvPr id="14" name="Picture Placeholder 2">
            <a:extLst>
              <a:ext uri="{FF2B5EF4-FFF2-40B4-BE49-F238E27FC236}">
                <a16:creationId xmlns:a16="http://schemas.microsoft.com/office/drawing/2014/main" id="{4AA6A48B-C5B1-4E36-AFB6-7061A556D3F1}"/>
              </a:ext>
            </a:extLst>
          </p:cNvPr>
          <p:cNvSpPr>
            <a:spLocks noGrp="1"/>
          </p:cNvSpPr>
          <p:nvPr>
            <p:ph type="pic" sz="quarter" idx="22"/>
          </p:nvPr>
        </p:nvSpPr>
        <p:spPr>
          <a:xfrm>
            <a:off x="256547" y="1399726"/>
            <a:ext cx="1746504" cy="1417358"/>
          </a:xfrm>
        </p:spPr>
        <p:txBody>
          <a:bodyPr tIns="0" rIns="0" bIns="0" anchor="ctr" anchorCtr="0"/>
          <a:lstStyle>
            <a:lvl1pPr marL="0" indent="0" algn="ctr">
              <a:buNone/>
              <a:defRPr sz="1600">
                <a:latin typeface="+mj-lt"/>
              </a:defRPr>
            </a:lvl1pPr>
          </a:lstStyle>
          <a:p>
            <a:r>
              <a:rPr lang="en-US" dirty="0"/>
              <a:t>Click icon to add picture</a:t>
            </a:r>
          </a:p>
        </p:txBody>
      </p:sp>
      <p:sp>
        <p:nvSpPr>
          <p:cNvPr id="15" name="Picture Placeholder 2">
            <a:extLst>
              <a:ext uri="{FF2B5EF4-FFF2-40B4-BE49-F238E27FC236}">
                <a16:creationId xmlns:a16="http://schemas.microsoft.com/office/drawing/2014/main" id="{83E92271-CB0B-468E-9088-18E21447C7CF}"/>
              </a:ext>
            </a:extLst>
          </p:cNvPr>
          <p:cNvSpPr>
            <a:spLocks noGrp="1"/>
          </p:cNvSpPr>
          <p:nvPr>
            <p:ph type="pic" sz="quarter" idx="23"/>
          </p:nvPr>
        </p:nvSpPr>
        <p:spPr>
          <a:xfrm>
            <a:off x="2541906" y="1399726"/>
            <a:ext cx="1746504" cy="1417358"/>
          </a:xfrm>
        </p:spPr>
        <p:txBody>
          <a:bodyPr tIns="0" rIns="0" bIns="0" anchor="ctr" anchorCtr="0"/>
          <a:lstStyle>
            <a:lvl1pPr marL="0" indent="0" algn="ctr">
              <a:buNone/>
              <a:defRPr sz="1600">
                <a:latin typeface="+mj-lt"/>
              </a:defRPr>
            </a:lvl1pPr>
          </a:lstStyle>
          <a:p>
            <a:r>
              <a:rPr lang="en-US" dirty="0"/>
              <a:t>Click icon to add picture</a:t>
            </a:r>
          </a:p>
        </p:txBody>
      </p:sp>
      <p:sp>
        <p:nvSpPr>
          <p:cNvPr id="16" name="Picture Placeholder 2">
            <a:extLst>
              <a:ext uri="{FF2B5EF4-FFF2-40B4-BE49-F238E27FC236}">
                <a16:creationId xmlns:a16="http://schemas.microsoft.com/office/drawing/2014/main" id="{9C11136D-2DCA-404D-91F0-16836EF0E838}"/>
              </a:ext>
            </a:extLst>
          </p:cNvPr>
          <p:cNvSpPr>
            <a:spLocks noGrp="1"/>
          </p:cNvSpPr>
          <p:nvPr>
            <p:ph type="pic" sz="quarter" idx="24"/>
          </p:nvPr>
        </p:nvSpPr>
        <p:spPr>
          <a:xfrm>
            <a:off x="4829055" y="1399726"/>
            <a:ext cx="1746504" cy="1417358"/>
          </a:xfrm>
        </p:spPr>
        <p:txBody>
          <a:bodyPr tIns="0" rIns="0" bIns="0" anchor="ctr" anchorCtr="0"/>
          <a:lstStyle>
            <a:lvl1pPr marL="0" indent="0" algn="ctr">
              <a:buNone/>
              <a:defRPr sz="1600">
                <a:latin typeface="+mj-lt"/>
              </a:defRPr>
            </a:lvl1pPr>
          </a:lstStyle>
          <a:p>
            <a:r>
              <a:rPr lang="en-US" dirty="0"/>
              <a:t>Click icon to add picture</a:t>
            </a:r>
          </a:p>
        </p:txBody>
      </p:sp>
      <p:sp>
        <p:nvSpPr>
          <p:cNvPr id="17" name="Picture Placeholder 2">
            <a:extLst>
              <a:ext uri="{FF2B5EF4-FFF2-40B4-BE49-F238E27FC236}">
                <a16:creationId xmlns:a16="http://schemas.microsoft.com/office/drawing/2014/main" id="{D364EF4C-7849-406B-AE4C-BFEA899B362C}"/>
              </a:ext>
            </a:extLst>
          </p:cNvPr>
          <p:cNvSpPr>
            <a:spLocks noGrp="1"/>
          </p:cNvSpPr>
          <p:nvPr>
            <p:ph type="pic" sz="quarter" idx="25"/>
          </p:nvPr>
        </p:nvSpPr>
        <p:spPr>
          <a:xfrm>
            <a:off x="7128210" y="1399726"/>
            <a:ext cx="1746504" cy="1417358"/>
          </a:xfrm>
        </p:spPr>
        <p:txBody>
          <a:bodyPr tIns="0" rIns="0" bIns="0" anchor="ctr" anchorCtr="0"/>
          <a:lstStyle>
            <a:lvl1pPr marL="0" indent="0" algn="ctr">
              <a:buNone/>
              <a:defRPr sz="1600">
                <a:latin typeface="+mj-lt"/>
              </a:defRPr>
            </a:lvl1pPr>
          </a:lstStyle>
          <a:p>
            <a:r>
              <a:rPr lang="en-US" dirty="0"/>
              <a:t>Click icon to add picture</a:t>
            </a:r>
          </a:p>
        </p:txBody>
      </p:sp>
    </p:spTree>
    <p:extLst>
      <p:ext uri="{BB962C8B-B14F-4D97-AF65-F5344CB8AC3E}">
        <p14:creationId xmlns:p14="http://schemas.microsoft.com/office/powerpoint/2010/main" val="3737419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6_Title with subtitle and content Layout">
    <p:spTree>
      <p:nvGrpSpPr>
        <p:cNvPr id="1" name=""/>
        <p:cNvGrpSpPr/>
        <p:nvPr/>
      </p:nvGrpSpPr>
      <p:grpSpPr>
        <a:xfrm>
          <a:off x="0" y="0"/>
          <a:ext cx="0" cy="0"/>
          <a:chOff x="0" y="0"/>
          <a:chExt cx="0" cy="0"/>
        </a:xfrm>
      </p:grpSpPr>
      <p:sp>
        <p:nvSpPr>
          <p:cNvPr id="2" name="Title 1"/>
          <p:cNvSpPr>
            <a:spLocks noGrp="1"/>
          </p:cNvSpPr>
          <p:nvPr>
            <p:ph type="title"/>
          </p:nvPr>
        </p:nvSpPr>
        <p:spPr>
          <a:xfrm>
            <a:off x="382589" y="383309"/>
            <a:ext cx="4760101" cy="360000"/>
          </a:xfrm>
        </p:spPr>
        <p:txBody>
          <a:bodyPr/>
          <a:lstStyle/>
          <a:p>
            <a:r>
              <a:rPr lang="en-US" dirty="0"/>
              <a:t>Click to edit Master title style</a:t>
            </a:r>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dirty="0"/>
          </a:p>
        </p:txBody>
      </p:sp>
      <p:sp>
        <p:nvSpPr>
          <p:cNvPr id="7" name="Content Placeholder 6"/>
          <p:cNvSpPr>
            <a:spLocks noGrp="1"/>
          </p:cNvSpPr>
          <p:nvPr>
            <p:ph sz="quarter" idx="14"/>
          </p:nvPr>
        </p:nvSpPr>
        <p:spPr>
          <a:xfrm>
            <a:off x="390529" y="1374775"/>
            <a:ext cx="4760102" cy="3250805"/>
          </a:xfrm>
        </p:spPr>
        <p:txBody>
          <a:bodyPr/>
          <a:lstStyle/>
          <a:p>
            <a:pPr lvl="0"/>
            <a:r>
              <a:rPr lang="en-US"/>
              <a:t>Edit Master text styles</a:t>
            </a:r>
          </a:p>
          <a:p>
            <a:pPr lvl="1"/>
            <a:r>
              <a:rPr lang="en-US"/>
              <a:t>Second level</a:t>
            </a:r>
          </a:p>
          <a:p>
            <a:pPr lvl="2"/>
            <a:r>
              <a:rPr lang="en-US"/>
              <a:t>Third level</a:t>
            </a:r>
          </a:p>
        </p:txBody>
      </p:sp>
      <p:sp>
        <p:nvSpPr>
          <p:cNvPr id="8" name="Picture Placeholder 6">
            <a:extLst>
              <a:ext uri="{FF2B5EF4-FFF2-40B4-BE49-F238E27FC236}">
                <a16:creationId xmlns:a16="http://schemas.microsoft.com/office/drawing/2014/main" id="{A5E010C8-FB5F-4115-A26C-9592F8820FF6}"/>
              </a:ext>
            </a:extLst>
          </p:cNvPr>
          <p:cNvSpPr>
            <a:spLocks noGrp="1"/>
          </p:cNvSpPr>
          <p:nvPr>
            <p:ph type="pic" sz="quarter" idx="13"/>
          </p:nvPr>
        </p:nvSpPr>
        <p:spPr>
          <a:xfrm>
            <a:off x="5303074" y="1"/>
            <a:ext cx="3840926" cy="4625579"/>
          </a:xfrm>
          <a:solidFill>
            <a:schemeClr val="bg1">
              <a:lumMod val="95000"/>
            </a:schemeClr>
          </a:solidFill>
        </p:spPr>
        <p:txBody>
          <a:bodyPr/>
          <a:lstStyle/>
          <a:p>
            <a:r>
              <a:rPr lang="en-US" dirty="0"/>
              <a:t>Click icon to add picture</a:t>
            </a:r>
          </a:p>
        </p:txBody>
      </p:sp>
    </p:spTree>
    <p:extLst>
      <p:ext uri="{BB962C8B-B14F-4D97-AF65-F5344CB8AC3E}">
        <p14:creationId xmlns:p14="http://schemas.microsoft.com/office/powerpoint/2010/main" val="38594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ANK YOU Layou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44198" y="1278630"/>
            <a:ext cx="4047410" cy="3035558"/>
          </a:xfrm>
          <a:prstGeom prst="rect">
            <a:avLst/>
          </a:prstGeom>
        </p:spPr>
      </p:pic>
      <p:sp>
        <p:nvSpPr>
          <p:cNvPr id="2" name="Title 1"/>
          <p:cNvSpPr>
            <a:spLocks noGrp="1"/>
          </p:cNvSpPr>
          <p:nvPr>
            <p:ph type="title" hasCustomPrompt="1"/>
          </p:nvPr>
        </p:nvSpPr>
        <p:spPr>
          <a:xfrm>
            <a:off x="444799" y="2399536"/>
            <a:ext cx="3872021" cy="628650"/>
          </a:xfrm>
        </p:spPr>
        <p:txBody>
          <a:bodyPr/>
          <a:lstStyle>
            <a:lvl1pPr>
              <a:defRPr sz="2400">
                <a:solidFill>
                  <a:schemeClr val="bg1"/>
                </a:solidFill>
                <a:latin typeface="Arial" panose="020B0604020202020204" pitchFamily="34" charset="0"/>
                <a:cs typeface="Arial" panose="020B0604020202020204" pitchFamily="34" charset="0"/>
              </a:defRPr>
            </a:lvl1pPr>
          </a:lstStyle>
          <a:p>
            <a:r>
              <a:rPr lang="en-US" dirty="0"/>
              <a:t>THANK YOU</a:t>
            </a:r>
          </a:p>
        </p:txBody>
      </p:sp>
      <p:sp>
        <p:nvSpPr>
          <p:cNvPr id="12" name="Text Placeholder 11"/>
          <p:cNvSpPr>
            <a:spLocks noGrp="1"/>
          </p:cNvSpPr>
          <p:nvPr>
            <p:ph type="body" sz="quarter" idx="11" hasCustomPrompt="1"/>
          </p:nvPr>
        </p:nvSpPr>
        <p:spPr>
          <a:xfrm>
            <a:off x="446418" y="3022582"/>
            <a:ext cx="3870325" cy="238955"/>
          </a:xfrm>
        </p:spPr>
        <p:txBody>
          <a:bodyPr/>
          <a:lstStyle>
            <a:lvl1pPr marL="0" indent="0">
              <a:buNone/>
              <a:defRPr>
                <a:solidFill>
                  <a:schemeClr val="bg1"/>
                </a:solidFill>
                <a:latin typeface="Arial" panose="020B0604020202020204" pitchFamily="34" charset="0"/>
                <a:cs typeface="Arial" panose="020B0604020202020204" pitchFamily="34" charset="0"/>
              </a:defRPr>
            </a:lvl1pPr>
            <a:lvl2pPr marL="127397" indent="0">
              <a:buNone/>
              <a:defRPr/>
            </a:lvl2pPr>
            <a:lvl3pPr marL="297656" indent="0">
              <a:buNone/>
              <a:defRPr/>
            </a:lvl3pPr>
            <a:lvl4pPr marL="382190" indent="0">
              <a:buNone/>
              <a:defRPr/>
            </a:lvl4pPr>
            <a:lvl5pPr marL="510778" indent="0">
              <a:buNone/>
              <a:defRPr/>
            </a:lvl5pPr>
          </a:lstStyle>
          <a:p>
            <a:pPr lvl="0"/>
            <a:r>
              <a:rPr lang="en-US" dirty="0"/>
              <a:t>Presenter Name</a:t>
            </a:r>
          </a:p>
        </p:txBody>
      </p:sp>
      <p:sp>
        <p:nvSpPr>
          <p:cNvPr id="14" name="Text Placeholder 13"/>
          <p:cNvSpPr>
            <a:spLocks noGrp="1"/>
          </p:cNvSpPr>
          <p:nvPr>
            <p:ph type="body" sz="quarter" idx="12" hasCustomPrompt="1"/>
          </p:nvPr>
        </p:nvSpPr>
        <p:spPr>
          <a:xfrm>
            <a:off x="446417" y="3253259"/>
            <a:ext cx="3976688" cy="415528"/>
          </a:xfrm>
        </p:spPr>
        <p:txBody>
          <a:bodyPr/>
          <a:lstStyle>
            <a:lvl1pPr marL="0" indent="0">
              <a:buNone/>
              <a:defRPr sz="1200" b="0">
                <a:solidFill>
                  <a:schemeClr val="bg1"/>
                </a:solidFill>
                <a:latin typeface="Arial" panose="020B0604020202020204" pitchFamily="34" charset="0"/>
                <a:cs typeface="Arial" panose="020B0604020202020204" pitchFamily="34" charset="0"/>
              </a:defRPr>
            </a:lvl1pPr>
            <a:lvl2pPr marL="127397" indent="0">
              <a:buNone/>
              <a:defRPr/>
            </a:lvl2pPr>
            <a:lvl3pPr marL="297656" indent="0">
              <a:buNone/>
              <a:defRPr/>
            </a:lvl3pPr>
            <a:lvl4pPr marL="382190" indent="0">
              <a:buNone/>
              <a:defRPr/>
            </a:lvl4pPr>
            <a:lvl5pPr marL="510778" indent="0">
              <a:buNone/>
              <a:defRPr/>
            </a:lvl5pPr>
          </a:lstStyle>
          <a:p>
            <a:pPr lvl="0"/>
            <a:r>
              <a:rPr lang="en-US" dirty="0"/>
              <a:t>Contact Information</a:t>
            </a:r>
          </a:p>
        </p:txBody>
      </p:sp>
    </p:spTree>
    <p:extLst>
      <p:ext uri="{BB962C8B-B14F-4D97-AF65-F5344CB8AC3E}">
        <p14:creationId xmlns:p14="http://schemas.microsoft.com/office/powerpoint/2010/main" val="16295339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ark_End">
    <p:bg>
      <p:bgPr>
        <a:solidFill>
          <a:schemeClr val="tx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8EB4CA-4AA0-454B-9AC4-F89332AEE1D5}"/>
              </a:ext>
            </a:extLst>
          </p:cNvPr>
          <p:cNvSpPr txBox="1"/>
          <p:nvPr userDrawn="1"/>
        </p:nvSpPr>
        <p:spPr>
          <a:xfrm>
            <a:off x="139468" y="4782845"/>
            <a:ext cx="6588878" cy="215444"/>
          </a:xfrm>
          <a:prstGeom prst="rect">
            <a:avLst/>
          </a:prstGeom>
          <a:noFill/>
        </p:spPr>
        <p:txBody>
          <a:bodyPr wrap="square" rtlCol="0">
            <a:spAutoFit/>
          </a:bodyPr>
          <a:lstStyle/>
          <a:p>
            <a:r>
              <a:rPr lang="en-US" sz="800" b="0" i="0" dirty="0">
                <a:solidFill>
                  <a:schemeClr val="bg1"/>
                </a:solidFill>
              </a:rPr>
              <a:t>©2019 FIS and/or its subsidiaries. All Rights Reserved.</a:t>
            </a:r>
            <a:r>
              <a:rPr lang="en-US" sz="800" b="0" i="0" baseline="0" dirty="0">
                <a:solidFill>
                  <a:schemeClr val="bg1"/>
                </a:solidFill>
              </a:rPr>
              <a:t> </a:t>
            </a:r>
            <a:r>
              <a:rPr lang="en-US" sz="800" b="0" i="0" dirty="0">
                <a:solidFill>
                  <a:schemeClr val="bg1"/>
                </a:solidFill>
                <a:cs typeface="Arial"/>
              </a:rPr>
              <a:t>FIS confidential and proprietary information. </a:t>
            </a:r>
          </a:p>
        </p:txBody>
      </p:sp>
      <p:pic>
        <p:nvPicPr>
          <p:cNvPr id="4" name="Picture 3">
            <a:extLst>
              <a:ext uri="{FF2B5EF4-FFF2-40B4-BE49-F238E27FC236}">
                <a16:creationId xmlns:a16="http://schemas.microsoft.com/office/drawing/2014/main" id="{74BAA557-E5CE-49FE-AD47-FCC82C665B1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608420" y="2143493"/>
            <a:ext cx="1927163" cy="856517"/>
          </a:xfrm>
          <a:prstGeom prst="rect">
            <a:avLst/>
          </a:prstGeom>
        </p:spPr>
      </p:pic>
    </p:spTree>
    <p:extLst>
      <p:ext uri="{BB962C8B-B14F-4D97-AF65-F5344CB8AC3E}">
        <p14:creationId xmlns:p14="http://schemas.microsoft.com/office/powerpoint/2010/main" val="3627397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cSld name="Tagline Closin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69DE81-8E52-4718-AC8A-DB718981C1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439681" y="2307958"/>
            <a:ext cx="4264638" cy="527585"/>
          </a:xfrm>
          <a:prstGeom prst="rect">
            <a:avLst/>
          </a:prstGeom>
        </p:spPr>
      </p:pic>
    </p:spTree>
    <p:extLst>
      <p:ext uri="{BB962C8B-B14F-4D97-AF65-F5344CB8AC3E}">
        <p14:creationId xmlns:p14="http://schemas.microsoft.com/office/powerpoint/2010/main" val="16786248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latin typeface="Arial" panose="020B0604020202020204" pitchFamily="34" charset="0"/>
                <a:cs typeface="Arial" panose="020B0604020202020204" pitchFamily="34" charset="0"/>
              </a:defRPr>
            </a:lvl1pPr>
          </a:lstStyle>
          <a:p>
            <a:pPr lvl="0"/>
            <a:r>
              <a:rPr lang="en-US" dirty="0"/>
              <a:t>Click to edit master title style</a:t>
            </a:r>
          </a:p>
        </p:txBody>
      </p:sp>
      <p:sp>
        <p:nvSpPr>
          <p:cNvPr id="6" name="Text Placeholder 2"/>
          <p:cNvSpPr>
            <a:spLocks noGrp="1"/>
          </p:cNvSpPr>
          <p:nvPr>
            <p:ph idx="1" hasCustomPrompt="1"/>
          </p:nvPr>
        </p:nvSpPr>
        <p:spPr bwMode="auto">
          <a:xfrm>
            <a:off x="381000" y="1033506"/>
            <a:ext cx="830580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buNone/>
              <a:defRPr sz="1200" baseline="0">
                <a:latin typeface="Arial" panose="020B0604020202020204" pitchFamily="34" charset="0"/>
                <a:cs typeface="Arial" panose="020B0604020202020204" pitchFamily="34" charset="0"/>
              </a:defRPr>
            </a:lvl1pPr>
            <a:lvl2pPr marL="300031" indent="-172637">
              <a:buFont typeface="Arial" panose="020B0604020202020204" pitchFamily="34" charset="0"/>
              <a:buChar char="•"/>
              <a:defRPr sz="1200" baseline="0">
                <a:latin typeface="Arial" panose="020B0604020202020204" pitchFamily="34" charset="0"/>
                <a:cs typeface="Arial" panose="020B0604020202020204" pitchFamily="34" charset="0"/>
              </a:defRPr>
            </a:lvl2pPr>
            <a:lvl3pPr marL="385754" indent="-88104">
              <a:buFont typeface="System Font Regular"/>
              <a:buChar char="-"/>
              <a:defRPr sz="1200"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7" name="Slide Number Placeholder 5"/>
          <p:cNvSpPr>
            <a:spLocks noGrp="1"/>
          </p:cNvSpPr>
          <p:nvPr>
            <p:ph type="sldNum" sz="quarter" idx="4"/>
          </p:nvPr>
        </p:nvSpPr>
        <p:spPr>
          <a:xfrm>
            <a:off x="8049319"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900" b="0">
                <a:solidFill>
                  <a:schemeClr val="bg1"/>
                </a:solidFill>
                <a:latin typeface="+mj-lt"/>
                <a:cs typeface="Arial" charset="0"/>
              </a:defRPr>
            </a:lvl1pPr>
          </a:lstStyle>
          <a:p>
            <a:pPr>
              <a:defRPr/>
            </a:pPr>
            <a:fld id="{97682614-2917-43EC-8DD5-4144BBD4E795}"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850929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bwMode="auto">
          <a:xfrm>
            <a:off x="381000" y="178200"/>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a:solidFill>
                  <a:srgbClr val="007E80"/>
                </a:solidFill>
                <a:latin typeface="Arial" panose="020B0604020202020204" pitchFamily="34" charset="0"/>
                <a:cs typeface="Arial" panose="020B0604020202020204" pitchFamily="34" charset="0"/>
              </a:defRPr>
            </a:lvl1pPr>
          </a:lstStyle>
          <a:p>
            <a:pPr lvl="0"/>
            <a:r>
              <a:rPr lang="en-US" dirty="0"/>
              <a:t>Click to edit master title style</a:t>
            </a:r>
          </a:p>
        </p:txBody>
      </p:sp>
      <p:sp>
        <p:nvSpPr>
          <p:cNvPr id="7" name="Slide Number Placeholder 5"/>
          <p:cNvSpPr>
            <a:spLocks noGrp="1"/>
          </p:cNvSpPr>
          <p:nvPr>
            <p:ph type="sldNum" sz="quarter" idx="4"/>
          </p:nvPr>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900" b="0">
                <a:solidFill>
                  <a:schemeClr val="bg1"/>
                </a:solidFill>
                <a:latin typeface="+mj-lt"/>
                <a:cs typeface="Arial" charset="0"/>
              </a:defRPr>
            </a:lvl1pPr>
          </a:lstStyle>
          <a:p>
            <a:pPr>
              <a:defRPr/>
            </a:pPr>
            <a:fld id="{97682614-2917-43EC-8DD5-4144BBD4E795}" type="slidenum">
              <a:rPr lang="en-US" smtClean="0">
                <a:solidFill>
                  <a:prstClr val="white"/>
                </a:solidFill>
              </a:rPr>
              <a:pPr>
                <a:defRPr/>
              </a:pPr>
              <a:t>‹#›</a:t>
            </a:fld>
            <a:endParaRPr lang="en-US" dirty="0">
              <a:solidFill>
                <a:prstClr val="white"/>
              </a:solidFill>
            </a:endParaRPr>
          </a:p>
        </p:txBody>
      </p:sp>
      <p:sp>
        <p:nvSpPr>
          <p:cNvPr id="3" name="Media Placeholder 2"/>
          <p:cNvSpPr>
            <a:spLocks noGrp="1"/>
          </p:cNvSpPr>
          <p:nvPr>
            <p:ph type="media" sz="quarter" idx="10" hasCustomPrompt="1"/>
          </p:nvPr>
        </p:nvSpPr>
        <p:spPr>
          <a:xfrm>
            <a:off x="403761" y="1050966"/>
            <a:ext cx="8229600" cy="3562598"/>
          </a:xfrm>
          <a:solidFill>
            <a:srgbClr val="E2E2E3"/>
          </a:solidFill>
          <a:ln>
            <a:noFill/>
          </a:ln>
        </p:spPr>
        <p:txBody>
          <a:bodyPr anchor="t"/>
          <a:lstStyle>
            <a:lvl1pPr marL="0" indent="0" algn="ctr">
              <a:buNone/>
              <a:defRPr/>
            </a:lvl1pPr>
          </a:lstStyle>
          <a:p>
            <a:r>
              <a:rPr lang="en-US" dirty="0"/>
              <a:t>Click the film icon below to add video.</a:t>
            </a:r>
          </a:p>
        </p:txBody>
      </p:sp>
    </p:spTree>
    <p:extLst>
      <p:ext uri="{BB962C8B-B14F-4D97-AF65-F5344CB8AC3E}">
        <p14:creationId xmlns:p14="http://schemas.microsoft.com/office/powerpoint/2010/main" val="138433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allout Text Slide 1">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rgbClr val="007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base">
              <a:spcBef>
                <a:spcPct val="0"/>
              </a:spcBef>
              <a:spcAft>
                <a:spcPct val="0"/>
              </a:spcAft>
            </a:pPr>
            <a:endParaRPr lang="en-US" sz="1350" dirty="0">
              <a:solidFill>
                <a:prstClr val="white"/>
              </a:solidFill>
            </a:endParaRPr>
          </a:p>
        </p:txBody>
      </p:sp>
      <p:sp>
        <p:nvSpPr>
          <p:cNvPr id="7" name="Text Placeholder 6"/>
          <p:cNvSpPr>
            <a:spLocks noGrp="1"/>
          </p:cNvSpPr>
          <p:nvPr>
            <p:ph type="body" sz="quarter" idx="11" hasCustomPrompt="1"/>
          </p:nvPr>
        </p:nvSpPr>
        <p:spPr>
          <a:xfrm>
            <a:off x="457200" y="621506"/>
            <a:ext cx="8229600" cy="3453422"/>
          </a:xfrm>
        </p:spPr>
        <p:txBody>
          <a:bodyPr anchor="ctr"/>
          <a:lstStyle>
            <a:lvl1pPr marL="0" indent="0">
              <a:buNone/>
              <a:defRPr sz="2700">
                <a:solidFill>
                  <a:schemeClr val="bg1"/>
                </a:solidFill>
                <a:latin typeface="Arial" panose="020B0604020202020204" pitchFamily="34" charset="0"/>
                <a:cs typeface="Arial" panose="020B0604020202020204" pitchFamily="34" charset="0"/>
              </a:defRPr>
            </a:lvl1pPr>
            <a:lvl2pPr>
              <a:defRPr sz="3000"/>
            </a:lvl2pPr>
            <a:lvl3pPr>
              <a:defRPr sz="3000"/>
            </a:lvl3pPr>
            <a:lvl4pPr>
              <a:defRPr sz="3000"/>
            </a:lvl4pPr>
            <a:lvl5pPr>
              <a:defRPr sz="3000"/>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Phasellus</a:t>
            </a:r>
            <a:r>
              <a:rPr lang="en-US" dirty="0"/>
              <a:t> </a:t>
            </a:r>
            <a:r>
              <a:rPr lang="en-US" dirty="0" err="1"/>
              <a:t>ullamcorper</a:t>
            </a:r>
            <a:r>
              <a:rPr lang="en-US" dirty="0"/>
              <a:t> </a:t>
            </a:r>
            <a:r>
              <a:rPr lang="en-US" dirty="0" err="1"/>
              <a:t>purus</a:t>
            </a:r>
            <a:r>
              <a:rPr lang="en-US" dirty="0"/>
              <a:t> </a:t>
            </a:r>
            <a:r>
              <a:rPr lang="en-US" dirty="0" err="1"/>
              <a:t>fringilla</a:t>
            </a:r>
            <a:r>
              <a:rPr lang="en-US" dirty="0"/>
              <a:t> ante </a:t>
            </a:r>
            <a:r>
              <a:rPr lang="en-US" dirty="0" err="1"/>
              <a:t>vestibulum</a:t>
            </a:r>
            <a:r>
              <a:rPr lang="en-US" dirty="0"/>
              <a:t> </a:t>
            </a:r>
            <a:r>
              <a:rPr lang="en-US" dirty="0" err="1"/>
              <a:t>fringilla</a:t>
            </a:r>
            <a:r>
              <a:rPr lang="en-US" dirty="0"/>
              <a:t>. </a:t>
            </a:r>
            <a:r>
              <a:rPr lang="en-US" dirty="0" err="1"/>
              <a:t>Cras</a:t>
            </a:r>
            <a:r>
              <a:rPr lang="en-US" dirty="0"/>
              <a:t> </a:t>
            </a:r>
            <a:r>
              <a:rPr lang="en-US" dirty="0" err="1"/>
              <a:t>aliquet</a:t>
            </a:r>
            <a:r>
              <a:rPr lang="en-US" dirty="0"/>
              <a:t> </a:t>
            </a:r>
            <a:r>
              <a:rPr lang="en-US" dirty="0" err="1"/>
              <a:t>euismod</a:t>
            </a:r>
            <a:r>
              <a:rPr lang="en-US" dirty="0"/>
              <a:t> </a:t>
            </a:r>
            <a:r>
              <a:rPr lang="en-US" dirty="0" err="1"/>
              <a:t>mauris</a:t>
            </a:r>
            <a:r>
              <a:rPr lang="en-US" dirty="0"/>
              <a:t> </a:t>
            </a:r>
            <a:r>
              <a:rPr lang="en-US" dirty="0" err="1"/>
              <a:t>malesuada</a:t>
            </a:r>
            <a:r>
              <a:rPr lang="en-US" dirty="0"/>
              <a:t> </a:t>
            </a:r>
            <a:r>
              <a:rPr lang="en-US" dirty="0" err="1"/>
              <a:t>convallis</a:t>
            </a:r>
            <a:r>
              <a:rPr lang="en-US" dirty="0"/>
              <a:t>. </a:t>
            </a:r>
            <a:r>
              <a:rPr lang="en-US" dirty="0" err="1"/>
              <a:t>Donec</a:t>
            </a:r>
            <a:r>
              <a:rPr lang="en-US" dirty="0"/>
              <a:t> </a:t>
            </a:r>
            <a:r>
              <a:rPr lang="en-US" dirty="0" err="1"/>
              <a:t>quis</a:t>
            </a:r>
            <a:r>
              <a:rPr lang="en-US" dirty="0"/>
              <a:t> </a:t>
            </a:r>
            <a:r>
              <a:rPr lang="en-US" dirty="0" err="1"/>
              <a:t>purus</a:t>
            </a:r>
            <a:r>
              <a:rPr lang="en-US" dirty="0"/>
              <a:t> </a:t>
            </a:r>
            <a:r>
              <a:rPr lang="en-US" dirty="0" err="1"/>
              <a:t>enim</a:t>
            </a:r>
            <a:r>
              <a:rPr lang="en-US" dirty="0"/>
              <a:t>, </a:t>
            </a:r>
            <a:r>
              <a:rPr lang="en-US" dirty="0" err="1"/>
              <a:t>nec</a:t>
            </a:r>
            <a:r>
              <a:rPr lang="en-US" dirty="0"/>
              <a:t> </a:t>
            </a:r>
            <a:r>
              <a:rPr lang="en-US" dirty="0" err="1"/>
              <a:t>pharetra</a:t>
            </a:r>
            <a:r>
              <a:rPr lang="en-US" dirty="0"/>
              <a:t> </a:t>
            </a:r>
            <a:r>
              <a:rPr lang="en-US" dirty="0" err="1"/>
              <a:t>risus</a:t>
            </a:r>
            <a:r>
              <a:rPr lang="en-US" dirty="0"/>
              <a:t>.</a:t>
            </a:r>
          </a:p>
        </p:txBody>
      </p:sp>
      <p:sp>
        <p:nvSpPr>
          <p:cNvPr id="9" name="Text Placeholder 8"/>
          <p:cNvSpPr>
            <a:spLocks noGrp="1"/>
          </p:cNvSpPr>
          <p:nvPr>
            <p:ph type="body" sz="quarter" idx="12" hasCustomPrompt="1"/>
          </p:nvPr>
        </p:nvSpPr>
        <p:spPr>
          <a:xfrm>
            <a:off x="457200" y="3899298"/>
            <a:ext cx="4284921" cy="478631"/>
          </a:xfrm>
        </p:spPr>
        <p:txBody>
          <a:bodyPr/>
          <a:lstStyle>
            <a:lvl1pPr marL="0" indent="0">
              <a:buNone/>
              <a:defRPr sz="1200" i="1" baseline="0">
                <a:solidFill>
                  <a:schemeClr val="bg1"/>
                </a:solidFill>
                <a:latin typeface="Arial" panose="020B0604020202020204" pitchFamily="34" charset="0"/>
                <a:cs typeface="Arial" panose="020B0604020202020204" pitchFamily="34" charset="0"/>
              </a:defRPr>
            </a:lvl1pPr>
            <a:lvl2pPr marL="127397" indent="0">
              <a:buNone/>
              <a:defRPr>
                <a:solidFill>
                  <a:schemeClr val="bg1"/>
                </a:solidFill>
              </a:defRPr>
            </a:lvl2pPr>
            <a:lvl3pPr marL="297656" indent="0">
              <a:buNone/>
              <a:defRPr>
                <a:solidFill>
                  <a:schemeClr val="bg1"/>
                </a:solidFill>
              </a:defRPr>
            </a:lvl3pPr>
            <a:lvl4pPr marL="382190" indent="0">
              <a:buNone/>
              <a:defRPr>
                <a:solidFill>
                  <a:schemeClr val="bg1"/>
                </a:solidFill>
              </a:defRPr>
            </a:lvl4pPr>
            <a:lvl5pPr marL="510778" indent="0">
              <a:buNone/>
              <a:defRPr>
                <a:solidFill>
                  <a:schemeClr val="bg1"/>
                </a:solidFill>
              </a:defRPr>
            </a:lvl5pPr>
          </a:lstStyle>
          <a:p>
            <a:pPr lvl="0"/>
            <a:r>
              <a:rPr lang="en-US" dirty="0"/>
              <a:t>Citation, if required</a:t>
            </a:r>
          </a:p>
        </p:txBody>
      </p:sp>
    </p:spTree>
    <p:extLst>
      <p:ext uri="{BB962C8B-B14F-4D97-AF65-F5344CB8AC3E}">
        <p14:creationId xmlns:p14="http://schemas.microsoft.com/office/powerpoint/2010/main" val="25849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6" name="Rectangle 5"/>
          <p:cNvSpPr/>
          <p:nvPr userDrawn="1"/>
        </p:nvSpPr>
        <p:spPr>
          <a:xfrm>
            <a:off x="-10123" y="928688"/>
            <a:ext cx="9154123" cy="3615771"/>
          </a:xfrm>
          <a:prstGeom prst="rect">
            <a:avLst/>
          </a:prstGeom>
          <a:gradFill flip="none" rotWithShape="1">
            <a:gsLst>
              <a:gs pos="0">
                <a:srgbClr val="B3B2B5">
                  <a:tint val="66000"/>
                  <a:satMod val="160000"/>
                </a:srgbClr>
              </a:gs>
              <a:gs pos="50000">
                <a:srgbClr val="B3B2B5">
                  <a:tint val="44500"/>
                  <a:satMod val="160000"/>
                </a:srgbClr>
              </a:gs>
              <a:gs pos="100000">
                <a:srgbClr val="B3B2B5">
                  <a:tint val="23500"/>
                  <a:satMod val="160000"/>
                </a:srgb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342900" fontAlgn="base">
              <a:spcBef>
                <a:spcPct val="0"/>
              </a:spcBef>
              <a:spcAft>
                <a:spcPct val="0"/>
              </a:spcAft>
            </a:pPr>
            <a:endParaRPr lang="en-US" sz="1350" dirty="0">
              <a:solidFill>
                <a:prstClr val="white"/>
              </a:solidFill>
            </a:endParaRPr>
          </a:p>
        </p:txBody>
      </p:sp>
      <p:sp>
        <p:nvSpPr>
          <p:cNvPr id="5" name="Title 1"/>
          <p:cNvSpPr>
            <a:spLocks noGrp="1"/>
          </p:cNvSpPr>
          <p:nvPr>
            <p:ph type="title" hasCustomPrompt="1"/>
          </p:nvPr>
        </p:nvSpPr>
        <p:spPr>
          <a:xfrm>
            <a:off x="381000" y="146447"/>
            <a:ext cx="6096000" cy="628650"/>
          </a:xfrm>
        </p:spPr>
        <p:txBody>
          <a:bodyPr/>
          <a:lstStyle>
            <a:lvl1pPr>
              <a:defRPr>
                <a:solidFill>
                  <a:schemeClr val="tx1">
                    <a:lumMod val="85000"/>
                    <a:lumOff val="15000"/>
                  </a:schemeClr>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65928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lumMod val="85000"/>
                    <a:lumOff val="15000"/>
                  </a:schemeClr>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808042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ags" Target="../tags/tag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vmlDrawing" Target="../drawings/vmlDrawing2.vml"/><Relationship Id="rId2" Type="http://schemas.openxmlformats.org/officeDocument/2006/relationships/slideLayout" Target="../slideLayouts/slideLayout12.xml"/><Relationship Id="rId16" Type="http://schemas.openxmlformats.org/officeDocument/2006/relationships/image" Target="../media/image2.jp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5" Type="http://schemas.openxmlformats.org/officeDocument/2006/relationships/image" Target="../media/image1.emf"/><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ags" Target="../tags/tag4.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vmlDrawing" Target="../drawings/vmlDrawing3.vml"/><Relationship Id="rId2" Type="http://schemas.openxmlformats.org/officeDocument/2006/relationships/slideLayout" Target="../slideLayouts/slideLayout22.xml"/><Relationship Id="rId16" Type="http://schemas.openxmlformats.org/officeDocument/2006/relationships/image" Target="../media/image2.jp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5" Type="http://schemas.openxmlformats.org/officeDocument/2006/relationships/image" Target="../media/image1.emf"/><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oleObject" Target="../embeddings/oleObject3.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tags" Target="../tags/tag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tags" Target="../tags/tag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image" Target="../media/image7.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vmlDrawing" Target="../drawings/vmlDrawing4.v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theme" Target="../theme/theme4.xml"/><Relationship Id="rId28" Type="http://schemas.openxmlformats.org/officeDocument/2006/relationships/image" Target="../media/image6.emf"/><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accent1">
            <a:lumMod val="75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3"/>
            </p:custDataLst>
            <p:extLst>
              <p:ext uri="{D42A27DB-BD31-4B8C-83A1-F6EECF244321}">
                <p14:modId xmlns:p14="http://schemas.microsoft.com/office/powerpoint/2010/main" val="32404299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225"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1026" name="Title Placeholder 1"/>
          <p:cNvSpPr>
            <a:spLocks noGrp="1"/>
          </p:cNvSpPr>
          <p:nvPr>
            <p:ph type="title"/>
          </p:nvPr>
        </p:nvSpPr>
        <p:spPr bwMode="auto">
          <a:xfrm>
            <a:off x="381000" y="289842"/>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81000" y="1033505"/>
            <a:ext cx="830580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6986476" y="483456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900" b="1">
                <a:solidFill>
                  <a:srgbClr val="FF9E19"/>
                </a:solidFill>
                <a:latin typeface="+mj-lt"/>
                <a:cs typeface="Arial" charset="0"/>
              </a:defRPr>
            </a:lvl1pPr>
          </a:lstStyle>
          <a:p>
            <a:pPr defTabSz="342900" fontAlgn="base">
              <a:spcBef>
                <a:spcPct val="0"/>
              </a:spcBef>
              <a:spcAft>
                <a:spcPct val="0"/>
              </a:spcAft>
              <a:defRPr/>
            </a:pPr>
            <a:fld id="{97682614-2917-43EC-8DD5-4144BBD4E795}" type="slidenum">
              <a:rPr lang="en-US" smtClean="0"/>
              <a:pPr defTabSz="342900" fontAlgn="base">
                <a:spcBef>
                  <a:spcPct val="0"/>
                </a:spcBef>
                <a:spcAft>
                  <a:spcPct val="0"/>
                </a:spcAft>
                <a:defRPr/>
              </a:pPr>
              <a:t>‹#›</a:t>
            </a:fld>
            <a:endParaRPr lang="en-US" dirty="0"/>
          </a:p>
        </p:txBody>
      </p:sp>
      <p:pic>
        <p:nvPicPr>
          <p:cNvPr id="2" name="Picture 1"/>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0" y="2286"/>
            <a:ext cx="9144000" cy="5138928"/>
          </a:xfrm>
          <a:prstGeom prst="rect">
            <a:avLst/>
          </a:prstGeom>
        </p:spPr>
      </p:pic>
      <p:sp>
        <p:nvSpPr>
          <p:cNvPr id="7" name="Slide Number Placeholder 5"/>
          <p:cNvSpPr txBox="1">
            <a:spLocks/>
          </p:cNvSpPr>
          <p:nvPr userDrawn="1"/>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defPPr>
              <a:defRPr lang="fi-FI"/>
            </a:defPPr>
            <a:lvl1pPr marL="0" algn="r" defTabSz="914400" rtl="0" eaLnBrk="1" latinLnBrk="0" hangingPunct="1">
              <a:defRPr sz="900" b="0" kern="1200">
                <a:solidFill>
                  <a:schemeClr val="bg1"/>
                </a:solidFill>
                <a:latin typeface="+mj-lt"/>
                <a:ea typeface="+mn-ea"/>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7682614-2917-43EC-8DD5-4144BBD4E795}"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1945347884"/>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6" r:id="rId5"/>
    <p:sldLayoutId id="2147483837" r:id="rId6"/>
    <p:sldLayoutId id="2147483838" r:id="rId7"/>
    <p:sldLayoutId id="2147483844" r:id="rId8"/>
    <p:sldLayoutId id="2147483845" r:id="rId9"/>
    <p:sldLayoutId id="2147484100" r:id="rId10"/>
  </p:sldLayoutIdLst>
  <p:hf sldNum="0" hdr="0" ftr="0" dt="0"/>
  <p:txStyles>
    <p:titleStyle>
      <a:lvl1pPr algn="l" defTabSz="342900" rtl="0" eaLnBrk="1" fontAlgn="base" hangingPunct="1">
        <a:spcBef>
          <a:spcPct val="0"/>
        </a:spcBef>
        <a:spcAft>
          <a:spcPct val="0"/>
        </a:spcAft>
        <a:defRPr sz="2100" b="1" kern="1200">
          <a:solidFill>
            <a:srgbClr val="642566"/>
          </a:solidFill>
          <a:latin typeface="+mj-lt"/>
          <a:ea typeface="+mj-ea"/>
          <a:cs typeface="Arial"/>
        </a:defRPr>
      </a:lvl1pPr>
      <a:lvl2pPr algn="l" defTabSz="342900" rtl="0" eaLnBrk="1" fontAlgn="base" hangingPunct="1">
        <a:spcBef>
          <a:spcPct val="0"/>
        </a:spcBef>
        <a:spcAft>
          <a:spcPct val="0"/>
        </a:spcAft>
        <a:defRPr sz="1800">
          <a:solidFill>
            <a:srgbClr val="807F83"/>
          </a:solidFill>
          <a:latin typeface="Arial" charset="0"/>
          <a:cs typeface="Arial" charset="0"/>
        </a:defRPr>
      </a:lvl2pPr>
      <a:lvl3pPr algn="l" defTabSz="342900" rtl="0" eaLnBrk="1" fontAlgn="base" hangingPunct="1">
        <a:spcBef>
          <a:spcPct val="0"/>
        </a:spcBef>
        <a:spcAft>
          <a:spcPct val="0"/>
        </a:spcAft>
        <a:defRPr sz="1800">
          <a:solidFill>
            <a:srgbClr val="807F83"/>
          </a:solidFill>
          <a:latin typeface="Arial" charset="0"/>
          <a:cs typeface="Arial" charset="0"/>
        </a:defRPr>
      </a:lvl3pPr>
      <a:lvl4pPr algn="l" defTabSz="342900" rtl="0" eaLnBrk="1" fontAlgn="base" hangingPunct="1">
        <a:spcBef>
          <a:spcPct val="0"/>
        </a:spcBef>
        <a:spcAft>
          <a:spcPct val="0"/>
        </a:spcAft>
        <a:defRPr sz="1800">
          <a:solidFill>
            <a:srgbClr val="807F83"/>
          </a:solidFill>
          <a:latin typeface="Arial" charset="0"/>
          <a:cs typeface="Arial" charset="0"/>
        </a:defRPr>
      </a:lvl4pPr>
      <a:lvl5pPr algn="l" defTabSz="342900" rtl="0" eaLnBrk="1" fontAlgn="base" hangingPunct="1">
        <a:spcBef>
          <a:spcPct val="0"/>
        </a:spcBef>
        <a:spcAft>
          <a:spcPct val="0"/>
        </a:spcAft>
        <a:defRPr sz="1800">
          <a:solidFill>
            <a:srgbClr val="807F83"/>
          </a:solidFill>
          <a:latin typeface="Arial" charset="0"/>
          <a:cs typeface="Arial" charset="0"/>
        </a:defRPr>
      </a:lvl5pPr>
      <a:lvl6pPr marL="342900" algn="l" defTabSz="342900" rtl="0" eaLnBrk="1" fontAlgn="base" hangingPunct="1">
        <a:spcBef>
          <a:spcPct val="0"/>
        </a:spcBef>
        <a:spcAft>
          <a:spcPct val="0"/>
        </a:spcAft>
        <a:defRPr sz="1800">
          <a:solidFill>
            <a:schemeClr val="tx2"/>
          </a:solidFill>
          <a:latin typeface="Arial" charset="0"/>
          <a:cs typeface="Arial" charset="0"/>
        </a:defRPr>
      </a:lvl6pPr>
      <a:lvl7pPr marL="685800" algn="l" defTabSz="342900" rtl="0" eaLnBrk="1" fontAlgn="base" hangingPunct="1">
        <a:spcBef>
          <a:spcPct val="0"/>
        </a:spcBef>
        <a:spcAft>
          <a:spcPct val="0"/>
        </a:spcAft>
        <a:defRPr sz="1800">
          <a:solidFill>
            <a:schemeClr val="tx2"/>
          </a:solidFill>
          <a:latin typeface="Arial" charset="0"/>
          <a:cs typeface="Arial" charset="0"/>
        </a:defRPr>
      </a:lvl7pPr>
      <a:lvl8pPr marL="1028700" algn="l" defTabSz="342900" rtl="0" eaLnBrk="1" fontAlgn="base" hangingPunct="1">
        <a:spcBef>
          <a:spcPct val="0"/>
        </a:spcBef>
        <a:spcAft>
          <a:spcPct val="0"/>
        </a:spcAft>
        <a:defRPr sz="1800">
          <a:solidFill>
            <a:schemeClr val="tx2"/>
          </a:solidFill>
          <a:latin typeface="Arial" charset="0"/>
          <a:cs typeface="Arial" charset="0"/>
        </a:defRPr>
      </a:lvl8pPr>
      <a:lvl9pPr marL="1371600" algn="l" defTabSz="342900" rtl="0" eaLnBrk="1" fontAlgn="base" hangingPunct="1">
        <a:spcBef>
          <a:spcPct val="0"/>
        </a:spcBef>
        <a:spcAft>
          <a:spcPct val="0"/>
        </a:spcAft>
        <a:defRPr sz="1800">
          <a:solidFill>
            <a:schemeClr val="tx2"/>
          </a:solidFill>
          <a:latin typeface="Arial" charset="0"/>
          <a:cs typeface="Arial" charset="0"/>
        </a:defRPr>
      </a:lvl9pPr>
    </p:titleStyle>
    <p:bodyStyle>
      <a:lvl1pPr marL="129779" indent="-129779" algn="l" defTabSz="342900" rtl="0" eaLnBrk="1" fontAlgn="base" hangingPunct="1">
        <a:spcBef>
          <a:spcPct val="20000"/>
        </a:spcBef>
        <a:spcAft>
          <a:spcPct val="0"/>
        </a:spcAft>
        <a:buClrTx/>
        <a:buSzPct val="120000"/>
        <a:buFont typeface="Arial" charset="0"/>
        <a:buChar char="•"/>
        <a:defRPr sz="1350" b="1" kern="1200">
          <a:solidFill>
            <a:schemeClr val="tx1">
              <a:lumMod val="85000"/>
              <a:lumOff val="15000"/>
            </a:schemeClr>
          </a:solidFill>
          <a:latin typeface="+mn-lt"/>
          <a:ea typeface="+mn-ea"/>
          <a:cs typeface="Arial"/>
        </a:defRPr>
      </a:lvl1pPr>
      <a:lvl2pPr marL="300038" indent="-172641" algn="l" defTabSz="342900" rtl="0" eaLnBrk="1" fontAlgn="base" hangingPunct="1">
        <a:spcBef>
          <a:spcPct val="20000"/>
        </a:spcBef>
        <a:spcAft>
          <a:spcPct val="0"/>
        </a:spcAft>
        <a:buClrTx/>
        <a:buSzPct val="110000"/>
        <a:buFont typeface="Arial" charset="0"/>
        <a:buChar char="–"/>
        <a:defRPr sz="1200" kern="1200">
          <a:solidFill>
            <a:schemeClr val="tx1">
              <a:lumMod val="85000"/>
              <a:lumOff val="15000"/>
            </a:schemeClr>
          </a:solidFill>
          <a:latin typeface="+mn-lt"/>
          <a:ea typeface="+mn-ea"/>
          <a:cs typeface="Arial"/>
        </a:defRPr>
      </a:lvl2pPr>
      <a:lvl3pPr marL="385763" indent="-88106" algn="l" defTabSz="342900" rtl="0" eaLnBrk="1" fontAlgn="base" hangingPunct="1">
        <a:spcBef>
          <a:spcPct val="20000"/>
        </a:spcBef>
        <a:spcAft>
          <a:spcPct val="0"/>
        </a:spcAft>
        <a:buClrTx/>
        <a:buFont typeface="Arial" charset="0"/>
        <a:buChar char="•"/>
        <a:defRPr sz="1050" kern="1200">
          <a:solidFill>
            <a:schemeClr val="tx1">
              <a:lumMod val="85000"/>
              <a:lumOff val="15000"/>
            </a:schemeClr>
          </a:solidFill>
          <a:latin typeface="+mn-lt"/>
          <a:ea typeface="+mn-ea"/>
          <a:cs typeface="Arial"/>
        </a:defRPr>
      </a:lvl3pPr>
      <a:lvl4pPr marL="511969" indent="-129779" algn="l" defTabSz="342900" rtl="0" eaLnBrk="1" fontAlgn="base" hangingPunct="1">
        <a:spcBef>
          <a:spcPct val="20000"/>
        </a:spcBef>
        <a:spcAft>
          <a:spcPct val="0"/>
        </a:spcAft>
        <a:buClr>
          <a:schemeClr val="tx1"/>
        </a:buClr>
        <a:buFont typeface="Arial" charset="0"/>
        <a:buChar char="–"/>
        <a:defRPr sz="900" kern="1200">
          <a:solidFill>
            <a:schemeClr val="tx1">
              <a:lumMod val="85000"/>
              <a:lumOff val="15000"/>
            </a:schemeClr>
          </a:solidFill>
          <a:latin typeface="+mn-lt"/>
          <a:ea typeface="+mn-ea"/>
          <a:cs typeface="Arial"/>
        </a:defRPr>
      </a:lvl4pPr>
      <a:lvl5pPr marL="602456" indent="-91679" algn="l" defTabSz="342900" rtl="0" eaLnBrk="1" fontAlgn="base" hangingPunct="1">
        <a:spcBef>
          <a:spcPct val="20000"/>
        </a:spcBef>
        <a:spcAft>
          <a:spcPct val="0"/>
        </a:spcAft>
        <a:buClrTx/>
        <a:buFont typeface="Arial" charset="0"/>
        <a:buChar char="•"/>
        <a:defRPr sz="900" kern="1200">
          <a:solidFill>
            <a:schemeClr val="tx1">
              <a:lumMod val="85000"/>
              <a:lumOff val="15000"/>
            </a:schemeClr>
          </a:solidFill>
          <a:latin typeface="+mn-lt"/>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accent1">
            <a:lumMod val="75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730" name="think-cell Slide" r:id="rId14" imgW="270" imgH="270" progId="TCLayout.ActiveDocument.1">
                  <p:embed/>
                </p:oleObj>
              </mc:Choice>
              <mc:Fallback>
                <p:oleObj name="think-cell Slide" r:id="rId14" imgW="270" imgH="270" progId="TCLayout.ActiveDocument.1">
                  <p:embed/>
                  <p:pic>
                    <p:nvPicPr>
                      <p:cNvPr id="3" name="Object 2" hidden="1"/>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1026" name="Title Placeholder 1"/>
          <p:cNvSpPr>
            <a:spLocks noGrp="1"/>
          </p:cNvSpPr>
          <p:nvPr>
            <p:ph type="title"/>
          </p:nvPr>
        </p:nvSpPr>
        <p:spPr bwMode="auto">
          <a:xfrm>
            <a:off x="381000" y="289842"/>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81000" y="1033505"/>
            <a:ext cx="830580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6986476" y="483456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900" b="1">
                <a:solidFill>
                  <a:srgbClr val="FF9E19"/>
                </a:solidFill>
                <a:latin typeface="+mj-lt"/>
                <a:cs typeface="Arial" charset="0"/>
              </a:defRPr>
            </a:lvl1pPr>
          </a:lstStyle>
          <a:p>
            <a:pPr defTabSz="342900" fontAlgn="base">
              <a:spcBef>
                <a:spcPct val="0"/>
              </a:spcBef>
              <a:spcAft>
                <a:spcPct val="0"/>
              </a:spcAft>
              <a:defRPr/>
            </a:pPr>
            <a:fld id="{97682614-2917-43EC-8DD5-4144BBD4E795}" type="slidenum">
              <a:rPr lang="en-US" smtClean="0"/>
              <a:pPr defTabSz="342900" fontAlgn="base">
                <a:spcBef>
                  <a:spcPct val="0"/>
                </a:spcBef>
                <a:spcAft>
                  <a:spcPct val="0"/>
                </a:spcAft>
                <a:defRPr/>
              </a:pPr>
              <a:t>‹#›</a:t>
            </a:fld>
            <a:endParaRPr lang="en-US" dirty="0"/>
          </a:p>
        </p:txBody>
      </p:sp>
      <p:pic>
        <p:nvPicPr>
          <p:cNvPr id="2" name="Picture 1"/>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0" y="2286"/>
            <a:ext cx="9144000" cy="5138928"/>
          </a:xfrm>
          <a:prstGeom prst="rect">
            <a:avLst/>
          </a:prstGeom>
        </p:spPr>
      </p:pic>
      <p:sp>
        <p:nvSpPr>
          <p:cNvPr id="7" name="Slide Number Placeholder 5"/>
          <p:cNvSpPr txBox="1">
            <a:spLocks/>
          </p:cNvSpPr>
          <p:nvPr userDrawn="1"/>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defPPr>
              <a:defRPr lang="fi-FI"/>
            </a:defPPr>
            <a:lvl1pPr marL="0" algn="r" defTabSz="914400" rtl="0" eaLnBrk="1" latinLnBrk="0" hangingPunct="1">
              <a:defRPr sz="900" b="0" kern="1200">
                <a:solidFill>
                  <a:schemeClr val="bg1"/>
                </a:solidFill>
                <a:latin typeface="+mj-lt"/>
                <a:ea typeface="+mn-ea"/>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7682614-2917-43EC-8DD5-4144BBD4E795}"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3459526112"/>
      </p:ext>
    </p:extLst>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Lst>
  <p:hf sldNum="0" hdr="0" ftr="0" dt="0"/>
  <p:txStyles>
    <p:titleStyle>
      <a:lvl1pPr algn="l" defTabSz="342900" rtl="0" eaLnBrk="1" fontAlgn="base" hangingPunct="1">
        <a:spcBef>
          <a:spcPct val="0"/>
        </a:spcBef>
        <a:spcAft>
          <a:spcPct val="0"/>
        </a:spcAft>
        <a:defRPr sz="2100" b="1" kern="1200">
          <a:solidFill>
            <a:srgbClr val="642566"/>
          </a:solidFill>
          <a:latin typeface="+mj-lt"/>
          <a:ea typeface="+mj-ea"/>
          <a:cs typeface="Arial"/>
        </a:defRPr>
      </a:lvl1pPr>
      <a:lvl2pPr algn="l" defTabSz="342900" rtl="0" eaLnBrk="1" fontAlgn="base" hangingPunct="1">
        <a:spcBef>
          <a:spcPct val="0"/>
        </a:spcBef>
        <a:spcAft>
          <a:spcPct val="0"/>
        </a:spcAft>
        <a:defRPr sz="1800">
          <a:solidFill>
            <a:srgbClr val="807F83"/>
          </a:solidFill>
          <a:latin typeface="Arial" charset="0"/>
          <a:cs typeface="Arial" charset="0"/>
        </a:defRPr>
      </a:lvl2pPr>
      <a:lvl3pPr algn="l" defTabSz="342900" rtl="0" eaLnBrk="1" fontAlgn="base" hangingPunct="1">
        <a:spcBef>
          <a:spcPct val="0"/>
        </a:spcBef>
        <a:spcAft>
          <a:spcPct val="0"/>
        </a:spcAft>
        <a:defRPr sz="1800">
          <a:solidFill>
            <a:srgbClr val="807F83"/>
          </a:solidFill>
          <a:latin typeface="Arial" charset="0"/>
          <a:cs typeface="Arial" charset="0"/>
        </a:defRPr>
      </a:lvl3pPr>
      <a:lvl4pPr algn="l" defTabSz="342900" rtl="0" eaLnBrk="1" fontAlgn="base" hangingPunct="1">
        <a:spcBef>
          <a:spcPct val="0"/>
        </a:spcBef>
        <a:spcAft>
          <a:spcPct val="0"/>
        </a:spcAft>
        <a:defRPr sz="1800">
          <a:solidFill>
            <a:srgbClr val="807F83"/>
          </a:solidFill>
          <a:latin typeface="Arial" charset="0"/>
          <a:cs typeface="Arial" charset="0"/>
        </a:defRPr>
      </a:lvl4pPr>
      <a:lvl5pPr algn="l" defTabSz="342900" rtl="0" eaLnBrk="1" fontAlgn="base" hangingPunct="1">
        <a:spcBef>
          <a:spcPct val="0"/>
        </a:spcBef>
        <a:spcAft>
          <a:spcPct val="0"/>
        </a:spcAft>
        <a:defRPr sz="1800">
          <a:solidFill>
            <a:srgbClr val="807F83"/>
          </a:solidFill>
          <a:latin typeface="Arial" charset="0"/>
          <a:cs typeface="Arial" charset="0"/>
        </a:defRPr>
      </a:lvl5pPr>
      <a:lvl6pPr marL="342900" algn="l" defTabSz="342900" rtl="0" eaLnBrk="1" fontAlgn="base" hangingPunct="1">
        <a:spcBef>
          <a:spcPct val="0"/>
        </a:spcBef>
        <a:spcAft>
          <a:spcPct val="0"/>
        </a:spcAft>
        <a:defRPr sz="1800">
          <a:solidFill>
            <a:schemeClr val="tx2"/>
          </a:solidFill>
          <a:latin typeface="Arial" charset="0"/>
          <a:cs typeface="Arial" charset="0"/>
        </a:defRPr>
      </a:lvl6pPr>
      <a:lvl7pPr marL="685800" algn="l" defTabSz="342900" rtl="0" eaLnBrk="1" fontAlgn="base" hangingPunct="1">
        <a:spcBef>
          <a:spcPct val="0"/>
        </a:spcBef>
        <a:spcAft>
          <a:spcPct val="0"/>
        </a:spcAft>
        <a:defRPr sz="1800">
          <a:solidFill>
            <a:schemeClr val="tx2"/>
          </a:solidFill>
          <a:latin typeface="Arial" charset="0"/>
          <a:cs typeface="Arial" charset="0"/>
        </a:defRPr>
      </a:lvl7pPr>
      <a:lvl8pPr marL="1028700" algn="l" defTabSz="342900" rtl="0" eaLnBrk="1" fontAlgn="base" hangingPunct="1">
        <a:spcBef>
          <a:spcPct val="0"/>
        </a:spcBef>
        <a:spcAft>
          <a:spcPct val="0"/>
        </a:spcAft>
        <a:defRPr sz="1800">
          <a:solidFill>
            <a:schemeClr val="tx2"/>
          </a:solidFill>
          <a:latin typeface="Arial" charset="0"/>
          <a:cs typeface="Arial" charset="0"/>
        </a:defRPr>
      </a:lvl8pPr>
      <a:lvl9pPr marL="1371600" algn="l" defTabSz="342900" rtl="0" eaLnBrk="1" fontAlgn="base" hangingPunct="1">
        <a:spcBef>
          <a:spcPct val="0"/>
        </a:spcBef>
        <a:spcAft>
          <a:spcPct val="0"/>
        </a:spcAft>
        <a:defRPr sz="1800">
          <a:solidFill>
            <a:schemeClr val="tx2"/>
          </a:solidFill>
          <a:latin typeface="Arial" charset="0"/>
          <a:cs typeface="Arial" charset="0"/>
        </a:defRPr>
      </a:lvl9pPr>
    </p:titleStyle>
    <p:bodyStyle>
      <a:lvl1pPr marL="129779" indent="-129779" algn="l" defTabSz="342900" rtl="0" eaLnBrk="1" fontAlgn="base" hangingPunct="1">
        <a:spcBef>
          <a:spcPct val="20000"/>
        </a:spcBef>
        <a:spcAft>
          <a:spcPct val="0"/>
        </a:spcAft>
        <a:buClrTx/>
        <a:buSzPct val="120000"/>
        <a:buFont typeface="Arial" charset="0"/>
        <a:buChar char="•"/>
        <a:defRPr sz="1350" b="1" kern="1200">
          <a:solidFill>
            <a:schemeClr val="tx1">
              <a:lumMod val="85000"/>
              <a:lumOff val="15000"/>
            </a:schemeClr>
          </a:solidFill>
          <a:latin typeface="+mn-lt"/>
          <a:ea typeface="+mn-ea"/>
          <a:cs typeface="Arial"/>
        </a:defRPr>
      </a:lvl1pPr>
      <a:lvl2pPr marL="300038" indent="-172641" algn="l" defTabSz="342900" rtl="0" eaLnBrk="1" fontAlgn="base" hangingPunct="1">
        <a:spcBef>
          <a:spcPct val="20000"/>
        </a:spcBef>
        <a:spcAft>
          <a:spcPct val="0"/>
        </a:spcAft>
        <a:buClrTx/>
        <a:buSzPct val="110000"/>
        <a:buFont typeface="Arial" charset="0"/>
        <a:buChar char="–"/>
        <a:defRPr sz="1200" kern="1200">
          <a:solidFill>
            <a:schemeClr val="tx1">
              <a:lumMod val="85000"/>
              <a:lumOff val="15000"/>
            </a:schemeClr>
          </a:solidFill>
          <a:latin typeface="+mn-lt"/>
          <a:ea typeface="+mn-ea"/>
          <a:cs typeface="Arial"/>
        </a:defRPr>
      </a:lvl2pPr>
      <a:lvl3pPr marL="385763" indent="-88106" algn="l" defTabSz="342900" rtl="0" eaLnBrk="1" fontAlgn="base" hangingPunct="1">
        <a:spcBef>
          <a:spcPct val="20000"/>
        </a:spcBef>
        <a:spcAft>
          <a:spcPct val="0"/>
        </a:spcAft>
        <a:buClrTx/>
        <a:buFont typeface="Arial" charset="0"/>
        <a:buChar char="•"/>
        <a:defRPr sz="1050" kern="1200">
          <a:solidFill>
            <a:schemeClr val="tx1">
              <a:lumMod val="85000"/>
              <a:lumOff val="15000"/>
            </a:schemeClr>
          </a:solidFill>
          <a:latin typeface="+mn-lt"/>
          <a:ea typeface="+mn-ea"/>
          <a:cs typeface="Arial"/>
        </a:defRPr>
      </a:lvl3pPr>
      <a:lvl4pPr marL="511969" indent="-129779" algn="l" defTabSz="342900" rtl="0" eaLnBrk="1" fontAlgn="base" hangingPunct="1">
        <a:spcBef>
          <a:spcPct val="20000"/>
        </a:spcBef>
        <a:spcAft>
          <a:spcPct val="0"/>
        </a:spcAft>
        <a:buClr>
          <a:schemeClr val="tx1"/>
        </a:buClr>
        <a:buFont typeface="Arial" charset="0"/>
        <a:buChar char="–"/>
        <a:defRPr sz="900" kern="1200">
          <a:solidFill>
            <a:schemeClr val="tx1">
              <a:lumMod val="85000"/>
              <a:lumOff val="15000"/>
            </a:schemeClr>
          </a:solidFill>
          <a:latin typeface="+mn-lt"/>
          <a:ea typeface="+mn-ea"/>
          <a:cs typeface="Arial"/>
        </a:defRPr>
      </a:lvl4pPr>
      <a:lvl5pPr marL="602456" indent="-91679" algn="l" defTabSz="342900" rtl="0" eaLnBrk="1" fontAlgn="base" hangingPunct="1">
        <a:spcBef>
          <a:spcPct val="20000"/>
        </a:spcBef>
        <a:spcAft>
          <a:spcPct val="0"/>
        </a:spcAft>
        <a:buClrTx/>
        <a:buFont typeface="Arial" charset="0"/>
        <a:buChar char="•"/>
        <a:defRPr sz="900" kern="1200">
          <a:solidFill>
            <a:schemeClr val="tx1">
              <a:lumMod val="85000"/>
              <a:lumOff val="15000"/>
            </a:schemeClr>
          </a:solidFill>
          <a:latin typeface="+mn-lt"/>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accent1">
            <a:lumMod val="75000"/>
          </a:schemeClr>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624" name="think-cell Slide" r:id="rId14" imgW="270" imgH="270" progId="TCLayout.ActiveDocument.1">
                  <p:embed/>
                </p:oleObj>
              </mc:Choice>
              <mc:Fallback>
                <p:oleObj name="think-cell Slide" r:id="rId14" imgW="270" imgH="270" progId="TCLayout.ActiveDocument.1">
                  <p:embed/>
                  <p:pic>
                    <p:nvPicPr>
                      <p:cNvPr id="3" name="Object 2" hidden="1"/>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1026" name="Title Placeholder 1"/>
          <p:cNvSpPr>
            <a:spLocks noGrp="1"/>
          </p:cNvSpPr>
          <p:nvPr>
            <p:ph type="title"/>
          </p:nvPr>
        </p:nvSpPr>
        <p:spPr bwMode="auto">
          <a:xfrm>
            <a:off x="381000" y="289842"/>
            <a:ext cx="8305800" cy="6286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81000" y="1033505"/>
            <a:ext cx="8305800" cy="3330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6986476" y="4834560"/>
            <a:ext cx="942531" cy="171450"/>
          </a:xfrm>
          <a:prstGeom prst="rect">
            <a:avLst/>
          </a:prstGeom>
        </p:spPr>
        <p:txBody>
          <a:bodyPr vert="horz" wrap="square" lIns="91440" tIns="45720" rIns="91440" bIns="45720" numCol="1" anchor="ctr" anchorCtr="0" compatLnSpc="1">
            <a:prstTxWarp prst="textNoShape">
              <a:avLst/>
            </a:prstTxWarp>
          </a:bodyPr>
          <a:lstStyle>
            <a:lvl1pPr algn="r">
              <a:defRPr sz="900" b="1">
                <a:solidFill>
                  <a:srgbClr val="FF9E19"/>
                </a:solidFill>
                <a:latin typeface="+mj-lt"/>
                <a:cs typeface="Arial" charset="0"/>
              </a:defRPr>
            </a:lvl1pPr>
          </a:lstStyle>
          <a:p>
            <a:pPr defTabSz="342900" fontAlgn="base">
              <a:spcBef>
                <a:spcPct val="0"/>
              </a:spcBef>
              <a:spcAft>
                <a:spcPct val="0"/>
              </a:spcAft>
              <a:defRPr/>
            </a:pPr>
            <a:fld id="{97682614-2917-43EC-8DD5-4144BBD4E795}" type="slidenum">
              <a:rPr lang="en-US" smtClean="0"/>
              <a:pPr defTabSz="342900" fontAlgn="base">
                <a:spcBef>
                  <a:spcPct val="0"/>
                </a:spcBef>
                <a:spcAft>
                  <a:spcPct val="0"/>
                </a:spcAft>
                <a:defRPr/>
              </a:pPr>
              <a:t>‹#›</a:t>
            </a:fld>
            <a:endParaRPr lang="en-US" dirty="0"/>
          </a:p>
        </p:txBody>
      </p:sp>
      <p:pic>
        <p:nvPicPr>
          <p:cNvPr id="2" name="Picture 1"/>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0" y="2286"/>
            <a:ext cx="9144000" cy="5138928"/>
          </a:xfrm>
          <a:prstGeom prst="rect">
            <a:avLst/>
          </a:prstGeom>
        </p:spPr>
      </p:pic>
      <p:sp>
        <p:nvSpPr>
          <p:cNvPr id="7" name="Slide Number Placeholder 5"/>
          <p:cNvSpPr txBox="1">
            <a:spLocks/>
          </p:cNvSpPr>
          <p:nvPr userDrawn="1"/>
        </p:nvSpPr>
        <p:spPr>
          <a:xfrm>
            <a:off x="8049318" y="4906330"/>
            <a:ext cx="942531" cy="171450"/>
          </a:xfrm>
          <a:prstGeom prst="rect">
            <a:avLst/>
          </a:prstGeom>
        </p:spPr>
        <p:txBody>
          <a:bodyPr vert="horz" wrap="square" lIns="91440" tIns="45720" rIns="91440" bIns="45720" numCol="1" anchor="ctr" anchorCtr="0" compatLnSpc="1">
            <a:prstTxWarp prst="textNoShape">
              <a:avLst/>
            </a:prstTxWarp>
          </a:bodyPr>
          <a:lstStyle>
            <a:defPPr>
              <a:defRPr lang="fi-FI"/>
            </a:defPPr>
            <a:lvl1pPr marL="0" algn="r" defTabSz="914400" rtl="0" eaLnBrk="1" latinLnBrk="0" hangingPunct="1">
              <a:defRPr sz="900" b="0" kern="1200">
                <a:solidFill>
                  <a:schemeClr val="bg1"/>
                </a:solidFill>
                <a:latin typeface="+mj-lt"/>
                <a:ea typeface="+mn-ea"/>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97682614-2917-43EC-8DD5-4144BBD4E795}" type="slidenum">
              <a:rPr lang="en-US" smtClean="0">
                <a:solidFill>
                  <a:prstClr val="white"/>
                </a:solidFill>
              </a:rPr>
              <a:pPr>
                <a:defRPr/>
              </a:pPr>
              <a:t>‹#›</a:t>
            </a:fld>
            <a:endParaRPr lang="en-US" dirty="0">
              <a:solidFill>
                <a:prstClr val="white"/>
              </a:solidFill>
            </a:endParaRPr>
          </a:p>
        </p:txBody>
      </p:sp>
    </p:spTree>
    <p:extLst>
      <p:ext uri="{BB962C8B-B14F-4D97-AF65-F5344CB8AC3E}">
        <p14:creationId xmlns:p14="http://schemas.microsoft.com/office/powerpoint/2010/main" val="2040662515"/>
      </p:ext>
    </p:extLst>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Lst>
  <p:hf sldNum="0" hdr="0" ftr="0" dt="0"/>
  <p:txStyles>
    <p:titleStyle>
      <a:lvl1pPr algn="l" defTabSz="342900" rtl="0" eaLnBrk="1" fontAlgn="base" hangingPunct="1">
        <a:spcBef>
          <a:spcPct val="0"/>
        </a:spcBef>
        <a:spcAft>
          <a:spcPct val="0"/>
        </a:spcAft>
        <a:defRPr sz="2100" b="1" kern="1200">
          <a:solidFill>
            <a:srgbClr val="642566"/>
          </a:solidFill>
          <a:latin typeface="+mj-lt"/>
          <a:ea typeface="+mj-ea"/>
          <a:cs typeface="Arial"/>
        </a:defRPr>
      </a:lvl1pPr>
      <a:lvl2pPr algn="l" defTabSz="342900" rtl="0" eaLnBrk="1" fontAlgn="base" hangingPunct="1">
        <a:spcBef>
          <a:spcPct val="0"/>
        </a:spcBef>
        <a:spcAft>
          <a:spcPct val="0"/>
        </a:spcAft>
        <a:defRPr sz="1800">
          <a:solidFill>
            <a:srgbClr val="807F83"/>
          </a:solidFill>
          <a:latin typeface="Arial" charset="0"/>
          <a:cs typeface="Arial" charset="0"/>
        </a:defRPr>
      </a:lvl2pPr>
      <a:lvl3pPr algn="l" defTabSz="342900" rtl="0" eaLnBrk="1" fontAlgn="base" hangingPunct="1">
        <a:spcBef>
          <a:spcPct val="0"/>
        </a:spcBef>
        <a:spcAft>
          <a:spcPct val="0"/>
        </a:spcAft>
        <a:defRPr sz="1800">
          <a:solidFill>
            <a:srgbClr val="807F83"/>
          </a:solidFill>
          <a:latin typeface="Arial" charset="0"/>
          <a:cs typeface="Arial" charset="0"/>
        </a:defRPr>
      </a:lvl3pPr>
      <a:lvl4pPr algn="l" defTabSz="342900" rtl="0" eaLnBrk="1" fontAlgn="base" hangingPunct="1">
        <a:spcBef>
          <a:spcPct val="0"/>
        </a:spcBef>
        <a:spcAft>
          <a:spcPct val="0"/>
        </a:spcAft>
        <a:defRPr sz="1800">
          <a:solidFill>
            <a:srgbClr val="807F83"/>
          </a:solidFill>
          <a:latin typeface="Arial" charset="0"/>
          <a:cs typeface="Arial" charset="0"/>
        </a:defRPr>
      </a:lvl4pPr>
      <a:lvl5pPr algn="l" defTabSz="342900" rtl="0" eaLnBrk="1" fontAlgn="base" hangingPunct="1">
        <a:spcBef>
          <a:spcPct val="0"/>
        </a:spcBef>
        <a:spcAft>
          <a:spcPct val="0"/>
        </a:spcAft>
        <a:defRPr sz="1800">
          <a:solidFill>
            <a:srgbClr val="807F83"/>
          </a:solidFill>
          <a:latin typeface="Arial" charset="0"/>
          <a:cs typeface="Arial" charset="0"/>
        </a:defRPr>
      </a:lvl5pPr>
      <a:lvl6pPr marL="342900" algn="l" defTabSz="342900" rtl="0" eaLnBrk="1" fontAlgn="base" hangingPunct="1">
        <a:spcBef>
          <a:spcPct val="0"/>
        </a:spcBef>
        <a:spcAft>
          <a:spcPct val="0"/>
        </a:spcAft>
        <a:defRPr sz="1800">
          <a:solidFill>
            <a:schemeClr val="tx2"/>
          </a:solidFill>
          <a:latin typeface="Arial" charset="0"/>
          <a:cs typeface="Arial" charset="0"/>
        </a:defRPr>
      </a:lvl6pPr>
      <a:lvl7pPr marL="685800" algn="l" defTabSz="342900" rtl="0" eaLnBrk="1" fontAlgn="base" hangingPunct="1">
        <a:spcBef>
          <a:spcPct val="0"/>
        </a:spcBef>
        <a:spcAft>
          <a:spcPct val="0"/>
        </a:spcAft>
        <a:defRPr sz="1800">
          <a:solidFill>
            <a:schemeClr val="tx2"/>
          </a:solidFill>
          <a:latin typeface="Arial" charset="0"/>
          <a:cs typeface="Arial" charset="0"/>
        </a:defRPr>
      </a:lvl7pPr>
      <a:lvl8pPr marL="1028700" algn="l" defTabSz="342900" rtl="0" eaLnBrk="1" fontAlgn="base" hangingPunct="1">
        <a:spcBef>
          <a:spcPct val="0"/>
        </a:spcBef>
        <a:spcAft>
          <a:spcPct val="0"/>
        </a:spcAft>
        <a:defRPr sz="1800">
          <a:solidFill>
            <a:schemeClr val="tx2"/>
          </a:solidFill>
          <a:latin typeface="Arial" charset="0"/>
          <a:cs typeface="Arial" charset="0"/>
        </a:defRPr>
      </a:lvl8pPr>
      <a:lvl9pPr marL="1371600" algn="l" defTabSz="342900" rtl="0" eaLnBrk="1" fontAlgn="base" hangingPunct="1">
        <a:spcBef>
          <a:spcPct val="0"/>
        </a:spcBef>
        <a:spcAft>
          <a:spcPct val="0"/>
        </a:spcAft>
        <a:defRPr sz="1800">
          <a:solidFill>
            <a:schemeClr val="tx2"/>
          </a:solidFill>
          <a:latin typeface="Arial" charset="0"/>
          <a:cs typeface="Arial" charset="0"/>
        </a:defRPr>
      </a:lvl9pPr>
    </p:titleStyle>
    <p:bodyStyle>
      <a:lvl1pPr marL="129779" indent="-129779" algn="l" defTabSz="342900" rtl="0" eaLnBrk="1" fontAlgn="base" hangingPunct="1">
        <a:spcBef>
          <a:spcPct val="20000"/>
        </a:spcBef>
        <a:spcAft>
          <a:spcPct val="0"/>
        </a:spcAft>
        <a:buClrTx/>
        <a:buSzPct val="120000"/>
        <a:buFont typeface="Arial" charset="0"/>
        <a:buChar char="•"/>
        <a:defRPr sz="1350" b="1" kern="1200">
          <a:solidFill>
            <a:schemeClr val="tx1">
              <a:lumMod val="85000"/>
              <a:lumOff val="15000"/>
            </a:schemeClr>
          </a:solidFill>
          <a:latin typeface="+mn-lt"/>
          <a:ea typeface="+mn-ea"/>
          <a:cs typeface="Arial"/>
        </a:defRPr>
      </a:lvl1pPr>
      <a:lvl2pPr marL="300038" indent="-172641" algn="l" defTabSz="342900" rtl="0" eaLnBrk="1" fontAlgn="base" hangingPunct="1">
        <a:spcBef>
          <a:spcPct val="20000"/>
        </a:spcBef>
        <a:spcAft>
          <a:spcPct val="0"/>
        </a:spcAft>
        <a:buClrTx/>
        <a:buSzPct val="110000"/>
        <a:buFont typeface="Arial" charset="0"/>
        <a:buChar char="–"/>
        <a:defRPr sz="1200" kern="1200">
          <a:solidFill>
            <a:schemeClr val="tx1">
              <a:lumMod val="85000"/>
              <a:lumOff val="15000"/>
            </a:schemeClr>
          </a:solidFill>
          <a:latin typeface="+mn-lt"/>
          <a:ea typeface="+mn-ea"/>
          <a:cs typeface="Arial"/>
        </a:defRPr>
      </a:lvl2pPr>
      <a:lvl3pPr marL="385763" indent="-88106" algn="l" defTabSz="342900" rtl="0" eaLnBrk="1" fontAlgn="base" hangingPunct="1">
        <a:spcBef>
          <a:spcPct val="20000"/>
        </a:spcBef>
        <a:spcAft>
          <a:spcPct val="0"/>
        </a:spcAft>
        <a:buClrTx/>
        <a:buFont typeface="Arial" charset="0"/>
        <a:buChar char="•"/>
        <a:defRPr sz="1050" kern="1200">
          <a:solidFill>
            <a:schemeClr val="tx1">
              <a:lumMod val="85000"/>
              <a:lumOff val="15000"/>
            </a:schemeClr>
          </a:solidFill>
          <a:latin typeface="+mn-lt"/>
          <a:ea typeface="+mn-ea"/>
          <a:cs typeface="Arial"/>
        </a:defRPr>
      </a:lvl3pPr>
      <a:lvl4pPr marL="511969" indent="-129779" algn="l" defTabSz="342900" rtl="0" eaLnBrk="1" fontAlgn="base" hangingPunct="1">
        <a:spcBef>
          <a:spcPct val="20000"/>
        </a:spcBef>
        <a:spcAft>
          <a:spcPct val="0"/>
        </a:spcAft>
        <a:buClr>
          <a:schemeClr val="tx1"/>
        </a:buClr>
        <a:buFont typeface="Arial" charset="0"/>
        <a:buChar char="–"/>
        <a:defRPr sz="900" kern="1200">
          <a:solidFill>
            <a:schemeClr val="tx1">
              <a:lumMod val="85000"/>
              <a:lumOff val="15000"/>
            </a:schemeClr>
          </a:solidFill>
          <a:latin typeface="+mn-lt"/>
          <a:ea typeface="+mn-ea"/>
          <a:cs typeface="Arial"/>
        </a:defRPr>
      </a:lvl4pPr>
      <a:lvl5pPr marL="602456" indent="-91679" algn="l" defTabSz="342900" rtl="0" eaLnBrk="1" fontAlgn="base" hangingPunct="1">
        <a:spcBef>
          <a:spcPct val="20000"/>
        </a:spcBef>
        <a:spcAft>
          <a:spcPct val="0"/>
        </a:spcAft>
        <a:buClrTx/>
        <a:buFont typeface="Arial" charset="0"/>
        <a:buChar char="•"/>
        <a:defRPr sz="900" kern="1200">
          <a:solidFill>
            <a:schemeClr val="tx1">
              <a:lumMod val="85000"/>
              <a:lumOff val="15000"/>
            </a:schemeClr>
          </a:solidFill>
          <a:latin typeface="+mn-lt"/>
          <a:ea typeface="+mn-ea"/>
          <a:cs typeface="Arial"/>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449E42C-0B9D-4515-831F-3C0E3DFFDAFA}"/>
              </a:ext>
            </a:extLst>
          </p:cNvPr>
          <p:cNvGraphicFramePr>
            <a:graphicFrameLocks noChangeAspect="1"/>
          </p:cNvGraphicFramePr>
          <p:nvPr userDrawn="1">
            <p:custDataLst>
              <p:tags r:id="rId25"/>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23678" name="think-cell Slide" r:id="rId27" imgW="471" imgH="472" progId="TCLayout.ActiveDocument.1">
                  <p:embed/>
                </p:oleObj>
              </mc:Choice>
              <mc:Fallback>
                <p:oleObj name="think-cell Slide" r:id="rId27" imgW="471" imgH="472" progId="TCLayout.ActiveDocument.1">
                  <p:embed/>
                  <p:pic>
                    <p:nvPicPr>
                      <p:cNvPr id="5" name="Object 4" hidden="1">
                        <a:extLst>
                          <a:ext uri="{FF2B5EF4-FFF2-40B4-BE49-F238E27FC236}">
                            <a16:creationId xmlns:a16="http://schemas.microsoft.com/office/drawing/2014/main" id="{6449E42C-0B9D-4515-831F-3C0E3DFFDAFA}"/>
                          </a:ext>
                        </a:extLst>
                      </p:cNvPr>
                      <p:cNvPicPr/>
                      <p:nvPr/>
                    </p:nvPicPr>
                    <p:blipFill>
                      <a:blip r:embed="rId28"/>
                      <a:stretch>
                        <a:fillRect/>
                      </a:stretch>
                    </p:blipFill>
                    <p:spPr>
                      <a:xfrm>
                        <a:off x="1589" y="1589"/>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6E1A663A-055A-4290-B023-9B946DE5E04C}"/>
              </a:ext>
            </a:extLst>
          </p:cNvPr>
          <p:cNvSpPr/>
          <p:nvPr userDrawn="1">
            <p:custDataLst>
              <p:tags r:id="rId26"/>
            </p:custDataLst>
          </p:nvPr>
        </p:nvSpPr>
        <p:spPr>
          <a:xfrm>
            <a:off x="1" y="1"/>
            <a:ext cx="158750" cy="1587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a:endParaRPr lang="en-US" sz="2600" b="1" i="0" baseline="0" dirty="0">
              <a:latin typeface="Arial" panose="020B0604020202020204" pitchFamily="34" charset="0"/>
              <a:ea typeface="+mj-ea"/>
              <a:cs typeface="+mj-cs"/>
              <a:sym typeface="Arial" panose="020B0604020202020204" pitchFamily="34" charset="0"/>
            </a:endParaRPr>
          </a:p>
        </p:txBody>
      </p:sp>
      <p:pic>
        <p:nvPicPr>
          <p:cNvPr id="8" name="Picture 7">
            <a:extLst>
              <a:ext uri="{FF2B5EF4-FFF2-40B4-BE49-F238E27FC236}">
                <a16:creationId xmlns:a16="http://schemas.microsoft.com/office/drawing/2014/main" id="{222BC888-CFD9-447A-9CD2-00B89AFE9439}"/>
              </a:ext>
            </a:extLst>
          </p:cNvPr>
          <p:cNvPicPr>
            <a:picLocks noChangeAspect="1"/>
          </p:cNvPicPr>
          <p:nvPr userDrawn="1"/>
        </p:nvPicPr>
        <p:blipFill>
          <a:blip r:embed="rId29" cstate="print">
            <a:extLst>
              <a:ext uri="{28A0092B-C50C-407E-A947-70E740481C1C}">
                <a14:useLocalDpi xmlns:a14="http://schemas.microsoft.com/office/drawing/2010/main"/>
              </a:ext>
            </a:extLst>
          </a:blip>
          <a:stretch>
            <a:fillRect/>
          </a:stretch>
        </p:blipFill>
        <p:spPr>
          <a:xfrm>
            <a:off x="354807" y="4758910"/>
            <a:ext cx="578644" cy="257175"/>
          </a:xfrm>
          <a:prstGeom prst="rect">
            <a:avLst/>
          </a:prstGeom>
        </p:spPr>
      </p:pic>
      <p:sp>
        <p:nvSpPr>
          <p:cNvPr id="2" name="Title Placeholder 1"/>
          <p:cNvSpPr>
            <a:spLocks noGrp="1"/>
          </p:cNvSpPr>
          <p:nvPr>
            <p:ph type="title"/>
          </p:nvPr>
        </p:nvSpPr>
        <p:spPr>
          <a:xfrm>
            <a:off x="382588" y="383309"/>
            <a:ext cx="8361170" cy="782638"/>
          </a:xfrm>
          <a:prstGeom prst="rect">
            <a:avLst/>
          </a:prstGeom>
        </p:spPr>
        <p:txBody>
          <a:bodyPr vert="horz" lIns="0" tIns="0" rIns="0" bIns="0" rtlCol="0" anchor="t">
            <a:normAutofit/>
          </a:bodyPr>
          <a:lstStyle/>
          <a:p>
            <a:r>
              <a:rPr lang="en-US"/>
              <a:t>Click to edit Master title style</a:t>
            </a:r>
            <a:endParaRPr lang="en-US" dirty="0"/>
          </a:p>
        </p:txBody>
      </p:sp>
      <p:sp>
        <p:nvSpPr>
          <p:cNvPr id="6" name="Slide Number Placeholder 5"/>
          <p:cNvSpPr>
            <a:spLocks noGrp="1"/>
          </p:cNvSpPr>
          <p:nvPr>
            <p:ph type="sldNum" sz="quarter" idx="4"/>
          </p:nvPr>
        </p:nvSpPr>
        <p:spPr>
          <a:xfrm>
            <a:off x="8288339" y="4877568"/>
            <a:ext cx="468000" cy="135000"/>
          </a:xfrm>
          <a:prstGeom prst="rect">
            <a:avLst/>
          </a:prstGeom>
        </p:spPr>
        <p:txBody>
          <a:bodyPr vert="horz" lIns="0" tIns="0" rIns="0" bIns="0" rtlCol="0" anchor="ctr"/>
          <a:lstStyle>
            <a:lvl1pPr algn="r">
              <a:defRPr sz="900">
                <a:solidFill>
                  <a:schemeClr val="tx1">
                    <a:lumMod val="65000"/>
                    <a:lumOff val="35000"/>
                  </a:schemeClr>
                </a:solidFill>
              </a:defRPr>
            </a:lvl1pPr>
          </a:lstStyle>
          <a:p>
            <a:fld id="{C60C2248-B95D-984B-A0F4-42B9A4652AA7}" type="slidenum">
              <a:rPr lang="en-US" smtClean="0"/>
              <a:pPr/>
              <a:t>‹#›</a:t>
            </a:fld>
            <a:endParaRPr lang="en-US" dirty="0"/>
          </a:p>
        </p:txBody>
      </p:sp>
      <p:sp>
        <p:nvSpPr>
          <p:cNvPr id="4" name="Text Placeholder 3"/>
          <p:cNvSpPr>
            <a:spLocks noGrp="1"/>
          </p:cNvSpPr>
          <p:nvPr>
            <p:ph type="body" idx="1"/>
          </p:nvPr>
        </p:nvSpPr>
        <p:spPr>
          <a:xfrm>
            <a:off x="393604" y="1235870"/>
            <a:ext cx="8350154" cy="3380184"/>
          </a:xfrm>
          <a:prstGeom prst="rect">
            <a:avLst/>
          </a:prstGeom>
        </p:spPr>
        <p:txBody>
          <a:bodyPr vert="horz" lIns="0" tIns="0" rIns="0" bIns="0" rtlCol="0">
            <a:normAutofit/>
          </a:bodyPr>
          <a:lstStyle/>
          <a:p>
            <a:pPr lvl="0"/>
            <a:r>
              <a:rPr lang="fi-FI" dirty="0"/>
              <a:t>Click to edit Master text styles</a:t>
            </a:r>
          </a:p>
          <a:p>
            <a:pPr lvl="1"/>
            <a:r>
              <a:rPr lang="fi-FI" dirty="0"/>
              <a:t>Second </a:t>
            </a:r>
            <a:r>
              <a:rPr lang="fi-FI" dirty="0" err="1"/>
              <a:t>level</a:t>
            </a:r>
            <a:endParaRPr lang="fi-FI" dirty="0"/>
          </a:p>
          <a:p>
            <a:pPr lvl="2"/>
            <a:r>
              <a:rPr lang="fi-FI" dirty="0"/>
              <a:t>Third level</a:t>
            </a:r>
          </a:p>
        </p:txBody>
      </p:sp>
    </p:spTree>
    <p:extLst>
      <p:ext uri="{BB962C8B-B14F-4D97-AF65-F5344CB8AC3E}">
        <p14:creationId xmlns:p14="http://schemas.microsoft.com/office/powerpoint/2010/main" val="1541072065"/>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 id="2147484158" r:id="rId18"/>
    <p:sldLayoutId id="2147484159" r:id="rId19"/>
    <p:sldLayoutId id="2147484160" r:id="rId20"/>
    <p:sldLayoutId id="2147484161" r:id="rId21"/>
    <p:sldLayoutId id="2147484162" r:id="rId22"/>
  </p:sldLayoutIdLst>
  <p:hf hdr="0" dt="0"/>
  <p:txStyles>
    <p:titleStyle>
      <a:lvl1pPr algn="l" defTabSz="457189" rtl="0" eaLnBrk="1" latinLnBrk="0" hangingPunct="1">
        <a:lnSpc>
          <a:spcPct val="80000"/>
        </a:lnSpc>
        <a:spcBef>
          <a:spcPct val="0"/>
        </a:spcBef>
        <a:buNone/>
        <a:defRPr sz="2600" b="1" kern="1200">
          <a:solidFill>
            <a:schemeClr val="tx1"/>
          </a:solidFill>
          <a:latin typeface="+mj-lt"/>
          <a:ea typeface="+mj-ea"/>
          <a:cs typeface="+mj-cs"/>
        </a:defRPr>
      </a:lvl1pPr>
    </p:titleStyle>
    <p:bodyStyle>
      <a:lvl1pPr marL="180971" marR="0" indent="-180971" algn="l" defTabSz="914378" rtl="0" eaLnBrk="1" fontAlgn="auto" latinLnBrk="0" hangingPunct="1">
        <a:lnSpc>
          <a:spcPct val="100000"/>
        </a:lnSpc>
        <a:spcBef>
          <a:spcPts val="1200"/>
        </a:spcBef>
        <a:spcAft>
          <a:spcPts val="0"/>
        </a:spcAft>
        <a:buClrTx/>
        <a:buSzTx/>
        <a:buFont typeface="Calibri" panose="020F0502020204030204" pitchFamily="34" charset="0"/>
        <a:buChar char="•"/>
        <a:tabLst/>
        <a:defRPr sz="1400" b="1" kern="1200">
          <a:solidFill>
            <a:schemeClr val="tx1"/>
          </a:solidFill>
          <a:latin typeface="+mn-lt"/>
          <a:ea typeface="+mn-ea"/>
          <a:cs typeface="+mn-cs"/>
        </a:defRPr>
      </a:lvl1pPr>
      <a:lvl2pPr marL="361941" marR="0" indent="-180971" algn="l" defTabSz="914378" rtl="0" eaLnBrk="1" fontAlgn="auto" latinLnBrk="0" hangingPunct="1">
        <a:lnSpc>
          <a:spcPct val="100000"/>
        </a:lnSpc>
        <a:spcBef>
          <a:spcPts val="600"/>
        </a:spcBef>
        <a:spcAft>
          <a:spcPts val="0"/>
        </a:spcAft>
        <a:buClrTx/>
        <a:buSzTx/>
        <a:buFont typeface="Lucida Grande"/>
        <a:buChar char="–"/>
        <a:tabLst/>
        <a:defRPr sz="1200" kern="1200">
          <a:solidFill>
            <a:schemeClr val="tx1"/>
          </a:solidFill>
          <a:latin typeface="+mn-lt"/>
          <a:ea typeface="+mn-ea"/>
          <a:cs typeface="+mn-cs"/>
        </a:defRPr>
      </a:lvl2pPr>
      <a:lvl3pPr marL="542912" marR="0" indent="-180971" algn="l" defTabSz="914378" rtl="0" eaLnBrk="1" fontAlgn="auto" latinLnBrk="0" hangingPunct="1">
        <a:lnSpc>
          <a:spcPct val="100000"/>
        </a:lnSpc>
        <a:spcBef>
          <a:spcPts val="400"/>
        </a:spcBef>
        <a:spcAft>
          <a:spcPts val="0"/>
        </a:spcAft>
        <a:buClrTx/>
        <a:buSzPct val="80000"/>
        <a:buFont typeface="Symbol" panose="05050102010706020507" pitchFamily="18" charset="2"/>
        <a:buChar char="·"/>
        <a:tabLst/>
        <a:defRPr sz="1100" kern="1200">
          <a:solidFill>
            <a:schemeClr val="tx1"/>
          </a:solidFill>
          <a:latin typeface="+mn-lt"/>
          <a:ea typeface="+mn-ea"/>
          <a:cs typeface="+mn-cs"/>
        </a:defRPr>
      </a:lvl3pPr>
      <a:lvl4pPr marL="627047" marR="0" indent="-179384" algn="l" defTabSz="914378" rtl="0" eaLnBrk="1" fontAlgn="auto" latinLnBrk="0" hangingPunct="1">
        <a:lnSpc>
          <a:spcPct val="130000"/>
        </a:lnSpc>
        <a:spcBef>
          <a:spcPts val="0"/>
        </a:spcBef>
        <a:spcAft>
          <a:spcPts val="0"/>
        </a:spcAft>
        <a:buClrTx/>
        <a:buSzTx/>
        <a:buFont typeface="Lucida Grande"/>
        <a:buChar char="–"/>
        <a:tabLst/>
        <a:defRPr sz="1000" kern="1200">
          <a:solidFill>
            <a:schemeClr val="tx1"/>
          </a:solidFill>
          <a:latin typeface="+mn-lt"/>
          <a:ea typeface="+mn-ea"/>
          <a:cs typeface="+mn-cs"/>
        </a:defRPr>
      </a:lvl4pPr>
      <a:lvl5pPr marL="806430" marR="0" indent="-179384" algn="l" defTabSz="914378" rtl="0" eaLnBrk="1" fontAlgn="auto" latinLnBrk="0" hangingPunct="1">
        <a:lnSpc>
          <a:spcPct val="130000"/>
        </a:lnSpc>
        <a:spcBef>
          <a:spcPts val="0"/>
        </a:spcBef>
        <a:spcAft>
          <a:spcPts val="0"/>
        </a:spcAft>
        <a:buClrTx/>
        <a:buSzTx/>
        <a:buFont typeface="Calibri" panose="020F0502020204030204" pitchFamily="34" charset="0"/>
        <a:buChar char="•"/>
        <a:tabLst/>
        <a:defRPr sz="1000" kern="1200">
          <a:solidFill>
            <a:schemeClr val="tx1"/>
          </a:solidFill>
          <a:latin typeface="+mn-lt"/>
          <a:ea typeface="+mn-ea"/>
          <a:cs typeface="+mn-cs"/>
        </a:defRPr>
      </a:lvl5pPr>
      <a:lvl6pPr marL="359991" indent="-179996" algn="l" defTabSz="457189" rtl="0" eaLnBrk="1" latinLnBrk="0" hangingPunct="1">
        <a:lnSpc>
          <a:spcPct val="110000"/>
        </a:lnSpc>
        <a:spcBef>
          <a:spcPts val="0"/>
        </a:spcBef>
        <a:buFont typeface="Arial"/>
        <a:buChar char="•"/>
        <a:defRPr sz="1400" kern="1200">
          <a:solidFill>
            <a:schemeClr val="tx1"/>
          </a:solidFill>
          <a:latin typeface="+mn-lt"/>
          <a:ea typeface="+mn-ea"/>
          <a:cs typeface="+mn-cs"/>
        </a:defRPr>
      </a:lvl6pPr>
      <a:lvl7pPr marL="0" indent="0" algn="l" defTabSz="457189" rtl="0" eaLnBrk="1" latinLnBrk="0" hangingPunct="1">
        <a:lnSpc>
          <a:spcPct val="120000"/>
        </a:lnSpc>
        <a:spcBef>
          <a:spcPts val="0"/>
        </a:spcBef>
        <a:buFont typeface="Arial"/>
        <a:buNone/>
        <a:defRPr sz="14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0" indent="0" algn="l" defTabSz="457189" rtl="0" eaLnBrk="1" latinLnBrk="0" hangingPunct="1">
        <a:lnSpc>
          <a:spcPct val="120000"/>
        </a:lnSpc>
        <a:spcBef>
          <a:spcPts val="0"/>
        </a:spcBef>
        <a:buFont typeface="Arial"/>
        <a:buNone/>
        <a:defRPr sz="14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6.emf"/><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1.xml"/><Relationship Id="rId4"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630B116-80A8-4E31-9FDA-A64E3D736F3A}"/>
              </a:ext>
            </a:extLst>
          </p:cNvPr>
          <p:cNvGraphicFramePr>
            <a:graphicFrameLocks noChangeAspect="1"/>
          </p:cNvGraphicFramePr>
          <p:nvPr>
            <p:custDataLst>
              <p:tags r:id="rId2"/>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spid="_x0000_s78855" name="think-cell Slide" r:id="rId6" imgW="421" imgH="423" progId="TCLayout.ActiveDocument.1">
                  <p:embed/>
                </p:oleObj>
              </mc:Choice>
              <mc:Fallback>
                <p:oleObj name="think-cell Slide" r:id="rId6" imgW="421" imgH="423" progId="TCLayout.ActiveDocument.1">
                  <p:embed/>
                  <p:pic>
                    <p:nvPicPr>
                      <p:cNvPr id="3" name="Object 2" hidden="1">
                        <a:extLst>
                          <a:ext uri="{FF2B5EF4-FFF2-40B4-BE49-F238E27FC236}">
                            <a16:creationId xmlns:a16="http://schemas.microsoft.com/office/drawing/2014/main" id="{3630B116-80A8-4E31-9FDA-A64E3D736F3A}"/>
                          </a:ext>
                        </a:extLst>
                      </p:cNvPr>
                      <p:cNvPicPr/>
                      <p:nvPr/>
                    </p:nvPicPr>
                    <p:blipFill>
                      <a:blip r:embed="rId7"/>
                      <a:stretch>
                        <a:fillRect/>
                      </a:stretch>
                    </p:blipFill>
                    <p:spPr>
                      <a:xfrm>
                        <a:off x="1191" y="1191"/>
                        <a:ext cx="1191" cy="1191"/>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2E0864-AD55-4876-B5BF-FF17353C5DBC}"/>
              </a:ext>
            </a:extLst>
          </p:cNvPr>
          <p:cNvSpPr/>
          <p:nvPr>
            <p:custDataLst>
              <p:tags r:id="rId3"/>
            </p:custDataLst>
          </p:nvPr>
        </p:nvSpPr>
        <p:spPr>
          <a:xfrm>
            <a:off x="0" y="0"/>
            <a:ext cx="119063" cy="1190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GB" sz="2100" b="1" i="0" u="none" strike="noStrike" kern="1200" cap="none" spc="0" normalizeH="0" baseline="0" noProof="0" dirty="0">
              <a:ln>
                <a:noFill/>
              </a:ln>
              <a:solidFill>
                <a:prstClr val="white"/>
              </a:solidFill>
              <a:effectLst/>
              <a:uLnTx/>
              <a:uFillTx/>
              <a:latin typeface="Arial" panose="020B0604020202020204" pitchFamily="34" charset="0"/>
              <a:ea typeface="+mn-ea"/>
              <a:cs typeface="+mn-cs"/>
              <a:sym typeface="Arial" panose="020B0604020202020204" pitchFamily="34" charset="0"/>
            </a:endParaRPr>
          </a:p>
        </p:txBody>
      </p:sp>
      <p:graphicFrame>
        <p:nvGraphicFramePr>
          <p:cNvPr id="6" name="Content Placeholder 5">
            <a:extLst>
              <a:ext uri="{FF2B5EF4-FFF2-40B4-BE49-F238E27FC236}">
                <a16:creationId xmlns:a16="http://schemas.microsoft.com/office/drawing/2014/main" id="{F9FEEAA5-A6EF-094B-9918-371C13B1C2F3}"/>
              </a:ext>
            </a:extLst>
          </p:cNvPr>
          <p:cNvGraphicFramePr>
            <a:graphicFrameLocks noGrp="1"/>
          </p:cNvGraphicFramePr>
          <p:nvPr>
            <p:ph idx="1"/>
          </p:nvPr>
        </p:nvGraphicFramePr>
        <p:xfrm>
          <a:off x="144380" y="199380"/>
          <a:ext cx="8807117" cy="5261582"/>
        </p:xfrm>
        <a:graphic>
          <a:graphicData uri="http://schemas.openxmlformats.org/drawingml/2006/table">
            <a:tbl>
              <a:tblPr bandRow="1">
                <a:tableStyleId>{2D5ABB26-0587-4C30-8999-92F81FD0307C}</a:tableStyleId>
              </a:tblPr>
              <a:tblGrid>
                <a:gridCol w="1283357">
                  <a:extLst>
                    <a:ext uri="{9D8B030D-6E8A-4147-A177-3AD203B41FA5}">
                      <a16:colId xmlns:a16="http://schemas.microsoft.com/office/drawing/2014/main" val="3316156607"/>
                    </a:ext>
                  </a:extLst>
                </a:gridCol>
                <a:gridCol w="1880940">
                  <a:extLst>
                    <a:ext uri="{9D8B030D-6E8A-4147-A177-3AD203B41FA5}">
                      <a16:colId xmlns:a16="http://schemas.microsoft.com/office/drawing/2014/main" val="96157157"/>
                    </a:ext>
                  </a:extLst>
                </a:gridCol>
                <a:gridCol w="1880940">
                  <a:extLst>
                    <a:ext uri="{9D8B030D-6E8A-4147-A177-3AD203B41FA5}">
                      <a16:colId xmlns:a16="http://schemas.microsoft.com/office/drawing/2014/main" val="507286866"/>
                    </a:ext>
                  </a:extLst>
                </a:gridCol>
                <a:gridCol w="1880940">
                  <a:extLst>
                    <a:ext uri="{9D8B030D-6E8A-4147-A177-3AD203B41FA5}">
                      <a16:colId xmlns:a16="http://schemas.microsoft.com/office/drawing/2014/main" val="1753448126"/>
                    </a:ext>
                  </a:extLst>
                </a:gridCol>
                <a:gridCol w="1880940">
                  <a:extLst>
                    <a:ext uri="{9D8B030D-6E8A-4147-A177-3AD203B41FA5}">
                      <a16:colId xmlns:a16="http://schemas.microsoft.com/office/drawing/2014/main" val="62188118"/>
                    </a:ext>
                  </a:extLst>
                </a:gridCol>
              </a:tblGrid>
              <a:tr h="3116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chemeClr val="bg1"/>
                          </a:solidFill>
                          <a:effectLst/>
                          <a:uLnTx/>
                          <a:uFillTx/>
                          <a:latin typeface="+mn-lt"/>
                          <a:ea typeface="+mn-ea"/>
                          <a:cs typeface="+mn-cs"/>
                        </a:rPr>
                        <a:t>Business Unit</a:t>
                      </a:r>
                    </a:p>
                  </a:txBody>
                  <a:tcPr marL="83095" marR="83095"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gridSpan="4">
                  <a:txBody>
                    <a:bodyPr/>
                    <a:lstStyle/>
                    <a:p>
                      <a:r>
                        <a:rPr lang="en-US" sz="900" dirty="0"/>
                        <a:t>Insurance</a:t>
                      </a:r>
                    </a:p>
                  </a:txBody>
                  <a:tcPr marL="83095" marR="83095">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2639975729"/>
                  </a:ext>
                </a:extLst>
              </a:tr>
              <a:tr h="3116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chemeClr val="bg1"/>
                          </a:solidFill>
                          <a:effectLst/>
                          <a:uLnTx/>
                          <a:uFillTx/>
                          <a:latin typeface="+mn-lt"/>
                          <a:ea typeface="+mn-ea"/>
                          <a:cs typeface="+mn-cs"/>
                        </a:rPr>
                        <a:t>Use Case</a:t>
                      </a:r>
                    </a:p>
                  </a:txBody>
                  <a:tcPr marL="83095" marR="83095"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gridSpan="4">
                  <a:txBody>
                    <a:bodyPr/>
                    <a:lstStyle/>
                    <a:p>
                      <a:r>
                        <a:rPr lang="en-US" sz="900" dirty="0"/>
                        <a:t>Premium Income and Validation of Eligibility </a:t>
                      </a:r>
                    </a:p>
                  </a:txBody>
                  <a:tcPr marL="83095" marR="83095">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839355309"/>
                  </a:ext>
                </a:extLst>
              </a:tr>
              <a:tr h="993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chemeClr val="bg1"/>
                          </a:solidFill>
                          <a:effectLst/>
                          <a:uLnTx/>
                          <a:uFillTx/>
                          <a:latin typeface="+mn-lt"/>
                          <a:ea typeface="+mn-ea"/>
                          <a:cs typeface="+mn-cs"/>
                        </a:rPr>
                        <a:t>Description</a:t>
                      </a:r>
                    </a:p>
                  </a:txBody>
                  <a:tcPr marL="83095" marR="83095"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gridSpan="4">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There has traditionally a lag between the receipt of premiums, to the  investment of assets, and to the eventual payment of claims.  If the synergies of those different components of the insurance value chain can be optimized that could help improve variable income for an insurer.  Thereby improving the velocity of the cash flow, exploiting our position in the chain.  We should be looking at premiums and payment of claims, in a similar light as how we are tackling payments, and making that process more efficient – cutting out the bank.</a:t>
                      </a:r>
                    </a:p>
                  </a:txBody>
                  <a:tcPr marL="83095" marR="83095">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558430087"/>
                  </a:ext>
                </a:extLst>
              </a:tr>
              <a:tr h="642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chemeClr val="bg1"/>
                          </a:solidFill>
                          <a:effectLst/>
                          <a:uLnTx/>
                          <a:uFillTx/>
                          <a:latin typeface="+mn-lt"/>
                          <a:ea typeface="+mn-ea"/>
                          <a:cs typeface="+mn-cs"/>
                        </a:rPr>
                        <a:t>Why This Idea is Awesome</a:t>
                      </a:r>
                    </a:p>
                  </a:txBody>
                  <a:tcPr marL="83095" marR="83095"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gridSpan="4">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In a Group Life context, the timely flow of information about the policyholder/participant  from the employer to the insurer for eligibility purposes is still floored, and no one has been able to solve for it effectively.  This is also applicable to Group Pension and Retirement Funds. We have seen Payroll companies, Benefit Enrollment Companies and Insurers all spend a ton of money to try solve for this problem, but none have been able to solve it successfully.  If we can attach the validation and verification of data with the money movement that will help address the issue.  This is perhaps where Blockchain could be used.  </a:t>
                      </a:r>
                    </a:p>
                    <a:p>
                      <a:endParaRPr lang="en-US" sz="900" dirty="0"/>
                    </a:p>
                    <a:p>
                      <a:r>
                        <a:rPr lang="en-US" sz="900" dirty="0"/>
                        <a:t>This opportunity lies with the majority of insurance companies who struggle with reconciling their eligibility, underwriting and membership data to the payroll (census) files and premiums received.</a:t>
                      </a:r>
                    </a:p>
                    <a:p>
                      <a:endParaRPr lang="en-US" sz="900" dirty="0"/>
                    </a:p>
                    <a:p>
                      <a:r>
                        <a:rPr lang="en-US" sz="900" dirty="0"/>
                        <a:t>Potential exists with Payroll Companies, Benefits Enrollment Companies and Policy Administrators.</a:t>
                      </a:r>
                    </a:p>
                  </a:txBody>
                  <a:tcPr marL="83095" marR="83095">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083569688"/>
                  </a:ext>
                </a:extLst>
              </a:tr>
              <a:tr h="818148">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chemeClr val="bg1"/>
                          </a:solidFill>
                          <a:effectLst/>
                          <a:uLnTx/>
                          <a:uFillTx/>
                          <a:latin typeface="+mn-lt"/>
                          <a:ea typeface="+mn-ea"/>
                          <a:cs typeface="+mn-cs"/>
                        </a:rPr>
                        <a:t>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a:ln>
                          <a:noFill/>
                        </a:ln>
                        <a:solidFill>
                          <a:schemeClr val="bg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a:ln>
                          <a:noFill/>
                        </a:ln>
                        <a:solidFill>
                          <a:schemeClr val="bg1"/>
                        </a:solidFill>
                        <a:effectLst/>
                        <a:uLnTx/>
                        <a:uFillTx/>
                        <a:latin typeface="+mn-lt"/>
                        <a:ea typeface="+mn-ea"/>
                        <a:cs typeface="+mn-cs"/>
                      </a:endParaRPr>
                    </a:p>
                  </a:txBody>
                  <a:tcPr marL="83095" marR="83095"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c>
                  <a:txBody>
                    <a:bodyPr/>
                    <a:lstStyle/>
                    <a:p>
                      <a:r>
                        <a:rPr lang="en-US" sz="900" b="1" dirty="0">
                          <a:solidFill>
                            <a:schemeClr val="bg1"/>
                          </a:solidFill>
                        </a:rPr>
                        <a:t>What data underpins the use case?</a:t>
                      </a:r>
                    </a:p>
                  </a:txBody>
                  <a:tcPr marL="83095" marR="83095">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00" b="1" kern="1200" dirty="0">
                          <a:solidFill>
                            <a:schemeClr val="bg1"/>
                          </a:solidFill>
                          <a:latin typeface="+mn-lt"/>
                          <a:ea typeface="+mn-ea"/>
                          <a:cs typeface="+mn-cs"/>
                        </a:rPr>
                        <a:t>How ready is the data and how easily can it be accessed?</a:t>
                      </a:r>
                    </a:p>
                  </a:txBody>
                  <a:tcPr marL="83095" marR="83095">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900" b="1" dirty="0">
                          <a:solidFill>
                            <a:schemeClr val="bg1"/>
                          </a:solidFill>
                        </a:rPr>
                        <a:t>What aspects of Advanced Technology are relevant to this use case (Blockchain, AI, VR, Code Connect, etc.)?</a:t>
                      </a:r>
                    </a:p>
                  </a:txBody>
                  <a:tcPr marL="83095" marR="83095">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2700" cap="flat" cmpd="sng" algn="ctr">
                      <a:solidFill>
                        <a:schemeClr val="bg1">
                          <a:lumMod val="85000"/>
                        </a:schemeClr>
                      </a:solidFill>
                      <a:prstDash val="solid"/>
                      <a:round/>
                      <a:headEnd type="none" w="med" len="med"/>
                      <a:tailEnd type="none" w="med" len="med"/>
                    </a:lnB>
                    <a:solidFill>
                      <a:schemeClr val="accent2"/>
                    </a:solidFill>
                  </a:tcPr>
                </a:tc>
                <a:tc>
                  <a:txBody>
                    <a:bodyPr/>
                    <a:lstStyle/>
                    <a:p>
                      <a:r>
                        <a:rPr lang="en-US" sz="900" b="1" dirty="0">
                          <a:solidFill>
                            <a:schemeClr val="bg1"/>
                          </a:solidFill>
                        </a:rPr>
                        <a:t>What external or internal data could be combined to bolster the solution?</a:t>
                      </a:r>
                    </a:p>
                  </a:txBody>
                  <a:tcPr marL="83095" marR="83095">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2469756971"/>
                  </a:ext>
                </a:extLst>
              </a:tr>
              <a:tr h="1363579">
                <a:tc vMerge="1">
                  <a:txBody>
                    <a:bodyPr/>
                    <a:lstStyle/>
                    <a:p>
                      <a:endParaRPr lang="en-US"/>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800" dirty="0"/>
                        <a:t>Payroll and policy holder membership and eligibility data</a:t>
                      </a:r>
                    </a:p>
                  </a:txBody>
                  <a:tcPr marL="83095" marR="83095">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800" kern="1200" dirty="0">
                          <a:solidFill>
                            <a:schemeClr val="tx1"/>
                          </a:solidFill>
                          <a:latin typeface="+mn-lt"/>
                          <a:ea typeface="+mn-ea"/>
                          <a:cs typeface="+mn-cs"/>
                        </a:rPr>
                        <a:t>Readily available, but fragmented across different departments and organizations.</a:t>
                      </a:r>
                    </a:p>
                  </a:txBody>
                  <a:tcPr marL="83095" marR="83095">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800" dirty="0"/>
                        <a:t>Possibly Blockchain and </a:t>
                      </a:r>
                      <a:r>
                        <a:rPr lang="en-US" sz="800"/>
                        <a:t>Code Connect</a:t>
                      </a:r>
                      <a:endParaRPr lang="en-US" sz="800" dirty="0"/>
                    </a:p>
                  </a:txBody>
                  <a:tcPr marL="83095" marR="83095">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800" dirty="0"/>
                        <a:t>Payroll Data organizations and Benefit Enrollment Companies that manage eligibility data</a:t>
                      </a:r>
                    </a:p>
                  </a:txBody>
                  <a:tcPr marL="83095" marR="83095">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498999751"/>
                  </a:ext>
                </a:extLst>
              </a:tr>
            </a:tbl>
          </a:graphicData>
        </a:graphic>
      </p:graphicFrame>
    </p:spTree>
    <p:extLst>
      <p:ext uri="{BB962C8B-B14F-4D97-AF65-F5344CB8AC3E}">
        <p14:creationId xmlns:p14="http://schemas.microsoft.com/office/powerpoint/2010/main" val="18120917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zv0WNoc3mlFSfKN.Lq7FR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InyAsFYrZjLyoyd_Lnz6Ig"/>
</p:tagLst>
</file>

<file path=ppt/theme/theme1.xml><?xml version="1.0" encoding="utf-8"?>
<a:theme xmlns:a="http://schemas.openxmlformats.org/drawingml/2006/main" name="FIS2013Theme1">
  <a:themeElements>
    <a:clrScheme name="FIS COLORS 1">
      <a:dk1>
        <a:sysClr val="windowText" lastClr="000000"/>
      </a:dk1>
      <a:lt1>
        <a:sysClr val="window" lastClr="FFFFFF"/>
      </a:lt1>
      <a:dk2>
        <a:srgbClr val="72246C"/>
      </a:dk2>
      <a:lt2>
        <a:srgbClr val="FFFFFF"/>
      </a:lt2>
      <a:accent1>
        <a:srgbClr val="8DC63F"/>
      </a:accent1>
      <a:accent2>
        <a:srgbClr val="009273"/>
      </a:accent2>
      <a:accent3>
        <a:srgbClr val="007E80"/>
      </a:accent3>
      <a:accent4>
        <a:srgbClr val="00AEC7"/>
      </a:accent4>
      <a:accent5>
        <a:srgbClr val="005F83"/>
      </a:accent5>
      <a:accent6>
        <a:srgbClr val="72246C"/>
      </a:accent6>
      <a:hlink>
        <a:srgbClr val="470A68"/>
      </a:hlink>
      <a:folHlink>
        <a:srgbClr val="F3D03E"/>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latin typeface="+mj-lt"/>
            <a:cs typeface="Arial"/>
          </a:defRPr>
        </a:defPPr>
      </a:lstStyle>
    </a:txDef>
  </a:objectDefaults>
  <a:extraClrSchemeLst/>
</a:theme>
</file>

<file path=ppt/theme/theme2.xml><?xml version="1.0" encoding="utf-8"?>
<a:theme xmlns:a="http://schemas.openxmlformats.org/drawingml/2006/main" name="2_FIS2013Theme1">
  <a:themeElements>
    <a:clrScheme name="FIS COLORS 1">
      <a:dk1>
        <a:sysClr val="windowText" lastClr="000000"/>
      </a:dk1>
      <a:lt1>
        <a:sysClr val="window" lastClr="FFFFFF"/>
      </a:lt1>
      <a:dk2>
        <a:srgbClr val="72246C"/>
      </a:dk2>
      <a:lt2>
        <a:srgbClr val="FFFFFF"/>
      </a:lt2>
      <a:accent1>
        <a:srgbClr val="8DC63F"/>
      </a:accent1>
      <a:accent2>
        <a:srgbClr val="009273"/>
      </a:accent2>
      <a:accent3>
        <a:srgbClr val="007E80"/>
      </a:accent3>
      <a:accent4>
        <a:srgbClr val="00AEC7"/>
      </a:accent4>
      <a:accent5>
        <a:srgbClr val="005F83"/>
      </a:accent5>
      <a:accent6>
        <a:srgbClr val="72246C"/>
      </a:accent6>
      <a:hlink>
        <a:srgbClr val="470A68"/>
      </a:hlink>
      <a:folHlink>
        <a:srgbClr val="F3D03E"/>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latin typeface="+mj-lt"/>
            <a:cs typeface="Arial"/>
          </a:defRPr>
        </a:defPPr>
      </a:lstStyle>
    </a:txDef>
  </a:objectDefaults>
  <a:extraClrSchemeLst/>
</a:theme>
</file>

<file path=ppt/theme/theme3.xml><?xml version="1.0" encoding="utf-8"?>
<a:theme xmlns:a="http://schemas.openxmlformats.org/drawingml/2006/main" name="1_FIS2013Theme1">
  <a:themeElements>
    <a:clrScheme name="FIS COLORS 1">
      <a:dk1>
        <a:sysClr val="windowText" lastClr="000000"/>
      </a:dk1>
      <a:lt1>
        <a:sysClr val="window" lastClr="FFFFFF"/>
      </a:lt1>
      <a:dk2>
        <a:srgbClr val="72246C"/>
      </a:dk2>
      <a:lt2>
        <a:srgbClr val="FFFFFF"/>
      </a:lt2>
      <a:accent1>
        <a:srgbClr val="8DC63F"/>
      </a:accent1>
      <a:accent2>
        <a:srgbClr val="009273"/>
      </a:accent2>
      <a:accent3>
        <a:srgbClr val="007E80"/>
      </a:accent3>
      <a:accent4>
        <a:srgbClr val="00AEC7"/>
      </a:accent4>
      <a:accent5>
        <a:srgbClr val="005F83"/>
      </a:accent5>
      <a:accent6>
        <a:srgbClr val="72246C"/>
      </a:accent6>
      <a:hlink>
        <a:srgbClr val="470A68"/>
      </a:hlink>
      <a:folHlink>
        <a:srgbClr val="F3D03E"/>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latin typeface="+mj-lt"/>
            <a:cs typeface="Arial"/>
          </a:defRPr>
        </a:defPPr>
      </a:lstStyle>
    </a:txDef>
  </a:objectDefaults>
  <a:extraClrSchemeLst/>
</a:theme>
</file>

<file path=ppt/theme/theme4.xml><?xml version="1.0" encoding="utf-8"?>
<a:theme xmlns:a="http://schemas.openxmlformats.org/drawingml/2006/main" name="1_FIS">
  <a:themeElements>
    <a:clrScheme name="FIS 2019a">
      <a:dk1>
        <a:srgbClr val="000000"/>
      </a:dk1>
      <a:lt1>
        <a:srgbClr val="FFFFFF"/>
      </a:lt1>
      <a:dk2>
        <a:srgbClr val="012834"/>
      </a:dk2>
      <a:lt2>
        <a:srgbClr val="E8DBCB"/>
      </a:lt2>
      <a:accent1>
        <a:srgbClr val="4BCD3E"/>
      </a:accent1>
      <a:accent2>
        <a:srgbClr val="015B7E"/>
      </a:accent2>
      <a:accent3>
        <a:srgbClr val="3BCFF0"/>
      </a:accent3>
      <a:accent4>
        <a:srgbClr val="285BC5"/>
      </a:accent4>
      <a:accent5>
        <a:srgbClr val="A18CDE"/>
      </a:accent5>
      <a:accent6>
        <a:srgbClr val="4C12A1"/>
      </a:accent6>
      <a:hlink>
        <a:srgbClr val="285BC5"/>
      </a:hlink>
      <a:folHlink>
        <a:srgbClr val="3BCFF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36000" tIns="36000" rIns="36000" bIns="36000" rtlCol="0" anchor="ctr"/>
      <a:lstStyle>
        <a:defPPr algn="ctr">
          <a:defRPr sz="1600" b="1" dirty="0" err="1" smtClean="0"/>
        </a:defPPr>
      </a:lstStyle>
      <a:style>
        <a:lnRef idx="1">
          <a:schemeClr val="accent1"/>
        </a:lnRef>
        <a:fillRef idx="3">
          <a:schemeClr val="accent1"/>
        </a:fillRef>
        <a:effectRef idx="2">
          <a:schemeClr val="accent1"/>
        </a:effectRef>
        <a:fontRef idx="minor">
          <a:schemeClr val="lt1"/>
        </a:fontRef>
      </a:style>
    </a:spDef>
    <a:lnDef>
      <a:spPr>
        <a:ln w="9525">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600" dirty="0" err="1" smtClean="0"/>
        </a:defPPr>
      </a:lstStyle>
    </a:txDef>
  </a:objectDefaults>
  <a:extraClrSchemeLst/>
  <a:extLst>
    <a:ext uri="{05A4C25C-085E-4340-85A3-A5531E510DB2}">
      <thm15:themeFamily xmlns:thm15="http://schemas.microsoft.com/office/thememl/2012/main" name="FIS 16x9 Presentation and Toolkit" id="{A498F7AC-CC8D-470A-92EF-D9E44327337F}" vid="{973AFD46-9208-48FE-83D3-12A733968885}"/>
    </a:ext>
  </a:extLst>
</a:theme>
</file>

<file path=ppt/theme/theme5.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F25C2C0A301D449BF111DA00059003" ma:contentTypeVersion="2" ma:contentTypeDescription="Create a new document." ma:contentTypeScope="" ma:versionID="4b6ed0afdac923dcad30353c4e4deece">
  <xsd:schema xmlns:xsd="http://www.w3.org/2001/XMLSchema" xmlns:xs="http://www.w3.org/2001/XMLSchema" xmlns:p="http://schemas.microsoft.com/office/2006/metadata/properties" xmlns:ns2="a4e2335c-e6f0-4bc0-950f-e4d6be159d83" targetNamespace="http://schemas.microsoft.com/office/2006/metadata/properties" ma:root="true" ma:fieldsID="814f72478eae95dc061ad164764f4f68" ns2:_="">
    <xsd:import namespace="a4e2335c-e6f0-4bc0-950f-e4d6be159d8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e2335c-e6f0-4bc0-950f-e4d6be159d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91FE50-9061-498D-9000-EDA930548565}">
  <ds:schemaRefs>
    <ds:schemaRef ds:uri="a4e2335c-e6f0-4bc0-950f-e4d6be159d83"/>
    <ds:schemaRef ds:uri="http://schemas.openxmlformats.org/package/2006/metadata/core-properties"/>
    <ds:schemaRef ds:uri="http://purl.org/dc/term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14DF31A0-BC9D-4627-BF29-93E0A0A12D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e2335c-e6f0-4bc0-950f-e4d6be159d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4A1ABE-3F83-4AE9-B863-2644228FE9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FIS 16x9 Executive Presentation and Toolkit</Template>
  <TotalTime>62402</TotalTime>
  <Words>375</Words>
  <Application>Microsoft Office PowerPoint</Application>
  <PresentationFormat>On-screen Show (16:9)</PresentationFormat>
  <Paragraphs>27</Paragraphs>
  <Slides>1</Slides>
  <Notes>1</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12" baseType="lpstr">
      <vt:lpstr>Arial</vt:lpstr>
      <vt:lpstr>Arial Black</vt:lpstr>
      <vt:lpstr>Calibri</vt:lpstr>
      <vt:lpstr>Lucida Grande</vt:lpstr>
      <vt:lpstr>Symbol</vt:lpstr>
      <vt:lpstr>System Font Regular</vt:lpstr>
      <vt:lpstr>FIS2013Theme1</vt:lpstr>
      <vt:lpstr>2_FIS2013Theme1</vt:lpstr>
      <vt:lpstr>1_FIS2013Theme1</vt:lpstr>
      <vt:lpstr>1_FIS</vt:lpstr>
      <vt:lpstr>think-cell Slide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Buyside Management Virtual Offsite</dc:title>
  <dc:subject/>
  <dc:creator>Collective Next, LLC</dc:creator>
  <cp:keywords/>
  <dc:description/>
  <cp:lastModifiedBy>Mayerhauser, Jeffrey C</cp:lastModifiedBy>
  <cp:revision>1242</cp:revision>
  <cp:lastPrinted>2020-05-12T17:53:12Z</cp:lastPrinted>
  <dcterms:created xsi:type="dcterms:W3CDTF">2015-12-07T15:29:25Z</dcterms:created>
  <dcterms:modified xsi:type="dcterms:W3CDTF">2020-11-06T15:50:52Z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0x01010060F25C2C0A301D449BF111DA00059003</vt:lpwstr>
  </property>
</Properties>
</file>