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6"/>
  </p:sldMasterIdLst>
  <p:notesMasterIdLst>
    <p:notesMasterId r:id="rId17"/>
  </p:notesMasterIdLst>
  <p:handoutMasterIdLst>
    <p:handoutMasterId r:id="rId18"/>
  </p:handoutMasterIdLst>
  <p:sldIdLst>
    <p:sldId id="401" r:id="rId7"/>
    <p:sldId id="470" r:id="rId8"/>
    <p:sldId id="465" r:id="rId9"/>
    <p:sldId id="468" r:id="rId10"/>
    <p:sldId id="467" r:id="rId11"/>
    <p:sldId id="466" r:id="rId12"/>
    <p:sldId id="463" r:id="rId13"/>
    <p:sldId id="464" r:id="rId14"/>
    <p:sldId id="469" r:id="rId15"/>
    <p:sldId id="444" r:id="rId16"/>
  </p:sldIdLst>
  <p:sldSz cx="9144000" cy="6858000" type="screen4x3"/>
  <p:notesSz cx="6858000" cy="9945688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9">
          <p15:clr>
            <a:srgbClr val="A4A3A4"/>
          </p15:clr>
        </p15:guide>
        <p15:guide id="2" orient="horz" pos="696">
          <p15:clr>
            <a:srgbClr val="A4A3A4"/>
          </p15:clr>
        </p15:guide>
        <p15:guide id="3" orient="horz" pos="926">
          <p15:clr>
            <a:srgbClr val="A4A3A4"/>
          </p15:clr>
        </p15:guide>
        <p15:guide id="4" orient="horz" pos="2657">
          <p15:clr>
            <a:srgbClr val="A4A3A4"/>
          </p15:clr>
        </p15:guide>
        <p15:guide id="5" orient="horz" pos="232">
          <p15:clr>
            <a:srgbClr val="A4A3A4"/>
          </p15:clr>
        </p15:guide>
        <p15:guide id="6" orient="horz" pos="487">
          <p15:clr>
            <a:srgbClr val="A4A3A4"/>
          </p15:clr>
        </p15:guide>
        <p15:guide id="7" pos="241">
          <p15:clr>
            <a:srgbClr val="A4A3A4"/>
          </p15:clr>
        </p15:guide>
        <p15:guide id="8" orient="horz">
          <p15:clr>
            <a:srgbClr val="A4A3A4"/>
          </p15:clr>
        </p15:guide>
        <p15:guide id="9" orient="horz" pos="1659">
          <p15:clr>
            <a:srgbClr val="A4A3A4"/>
          </p15:clr>
        </p15:guide>
        <p15:guide id="10" orient="horz" pos="3639">
          <p15:clr>
            <a:srgbClr val="A4A3A4"/>
          </p15:clr>
        </p15:guide>
        <p15:guide id="11" orient="horz" pos="623">
          <p15:clr>
            <a:srgbClr val="A4A3A4"/>
          </p15:clr>
        </p15:guide>
        <p15:guide id="12" orient="horz" pos="4085">
          <p15:clr>
            <a:srgbClr val="A4A3A4"/>
          </p15:clr>
        </p15:guide>
        <p15:guide id="13" orient="horz" pos="1219">
          <p15:clr>
            <a:srgbClr val="A4A3A4"/>
          </p15:clr>
        </p15:guide>
        <p15:guide id="14" orient="horz" pos="1989">
          <p15:clr>
            <a:srgbClr val="A4A3A4"/>
          </p15:clr>
        </p15:guide>
        <p15:guide id="15" orient="horz" pos="2745">
          <p15:clr>
            <a:srgbClr val="A4A3A4"/>
          </p15:clr>
        </p15:guide>
        <p15:guide id="16" orient="horz" pos="3759">
          <p15:clr>
            <a:srgbClr val="A4A3A4"/>
          </p15:clr>
        </p15:guide>
        <p15:guide id="17" orient="horz" pos="4319">
          <p15:clr>
            <a:srgbClr val="A4A3A4"/>
          </p15:clr>
        </p15:guide>
        <p15:guide id="18" orient="horz" pos="4199">
          <p15:clr>
            <a:srgbClr val="A4A3A4"/>
          </p15:clr>
        </p15:guide>
        <p15:guide id="19" orient="horz" pos="3537">
          <p15:clr>
            <a:srgbClr val="A4A3A4"/>
          </p15:clr>
        </p15:guide>
        <p15:guide id="20" pos="5759">
          <p15:clr>
            <a:srgbClr val="A4A3A4"/>
          </p15:clr>
        </p15:guide>
        <p15:guide id="21">
          <p15:clr>
            <a:srgbClr val="A4A3A4"/>
          </p15:clr>
        </p15:guide>
        <p15:guide id="22" pos="2880">
          <p15:clr>
            <a:srgbClr val="A4A3A4"/>
          </p15:clr>
        </p15:guide>
        <p15:guide id="23" pos="2064">
          <p15:clr>
            <a:srgbClr val="A4A3A4"/>
          </p15:clr>
        </p15:guide>
        <p15:guide id="24" pos="246">
          <p15:clr>
            <a:srgbClr val="A4A3A4"/>
          </p15:clr>
        </p15:guide>
        <p15:guide id="25" pos="5513">
          <p15:clr>
            <a:srgbClr val="A4A3A4"/>
          </p15:clr>
        </p15:guide>
        <p15:guide id="26" pos="4326">
          <p15:clr>
            <a:srgbClr val="A4A3A4"/>
          </p15:clr>
        </p15:guide>
        <p15:guide id="27" pos="129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3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981D97"/>
    <a:srgbClr val="007FA3"/>
    <a:srgbClr val="8C8D8D"/>
    <a:srgbClr val="F1F2F2"/>
    <a:srgbClr val="898989"/>
    <a:srgbClr val="FFFFFF"/>
    <a:srgbClr val="888A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44" autoAdjust="0"/>
    <p:restoredTop sz="78297" autoAdjust="0"/>
  </p:normalViewPr>
  <p:slideViewPr>
    <p:cSldViewPr snapToGrid="0" snapToObjects="1" showGuides="1">
      <p:cViewPr varScale="1">
        <p:scale>
          <a:sx n="89" d="100"/>
          <a:sy n="89" d="100"/>
        </p:scale>
        <p:origin x="1332" y="84"/>
      </p:cViewPr>
      <p:guideLst>
        <p:guide orient="horz" pos="2889"/>
        <p:guide orient="horz" pos="696"/>
        <p:guide orient="horz" pos="926"/>
        <p:guide orient="horz" pos="2657"/>
        <p:guide orient="horz" pos="232"/>
        <p:guide orient="horz" pos="487"/>
        <p:guide pos="241"/>
        <p:guide orient="horz"/>
        <p:guide orient="horz" pos="1659"/>
        <p:guide orient="horz" pos="3639"/>
        <p:guide orient="horz" pos="623"/>
        <p:guide orient="horz" pos="4085"/>
        <p:guide orient="horz" pos="1219"/>
        <p:guide orient="horz" pos="1989"/>
        <p:guide orient="horz" pos="2745"/>
        <p:guide orient="horz" pos="3759"/>
        <p:guide orient="horz" pos="4319"/>
        <p:guide orient="horz" pos="4199"/>
        <p:guide orient="horz" pos="3537"/>
        <p:guide pos="5759"/>
        <p:guide/>
        <p:guide pos="2880"/>
        <p:guide pos="2064"/>
        <p:guide pos="246"/>
        <p:guide pos="5513"/>
        <p:guide pos="4326"/>
        <p:guide pos="1296"/>
      </p:guideLst>
    </p:cSldViewPr>
  </p:slideViewPr>
  <p:outlineViewPr>
    <p:cViewPr>
      <p:scale>
        <a:sx n="33" d="100"/>
        <a:sy n="33" d="100"/>
      </p:scale>
      <p:origin x="0" y="1375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97" d="100"/>
          <a:sy n="97" d="100"/>
        </p:scale>
        <p:origin x="-882" y="-90"/>
      </p:cViewPr>
      <p:guideLst>
        <p:guide orient="horz" pos="3133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F1C0CF-03C8-4B98-966E-12E28929FA9A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C2ADE5B-9229-4D4D-87FF-99DEA84A01E2}">
      <dgm:prSet/>
      <dgm:spPr/>
      <dgm:t>
        <a:bodyPr/>
        <a:lstStyle/>
        <a:p>
          <a:r>
            <a:rPr lang="en-US" b="1" dirty="0"/>
            <a:t>Lindsay Isbell </a:t>
          </a:r>
        </a:p>
        <a:p>
          <a:r>
            <a:rPr lang="en-US" b="1" dirty="0"/>
            <a:t> Project manager</a:t>
          </a:r>
          <a:endParaRPr lang="en-US" dirty="0"/>
        </a:p>
      </dgm:t>
    </dgm:pt>
    <dgm:pt modelId="{0E5AE477-6109-4AA1-92A7-88180818989F}" type="parTrans" cxnId="{F1466796-72B9-4320-9B3E-B3818287505B}">
      <dgm:prSet/>
      <dgm:spPr/>
      <dgm:t>
        <a:bodyPr/>
        <a:lstStyle/>
        <a:p>
          <a:endParaRPr lang="en-US"/>
        </a:p>
      </dgm:t>
    </dgm:pt>
    <dgm:pt modelId="{798116B5-1805-4F1E-A43C-583D81518966}" type="sibTrans" cxnId="{F1466796-72B9-4320-9B3E-B3818287505B}">
      <dgm:prSet/>
      <dgm:spPr/>
      <dgm:t>
        <a:bodyPr/>
        <a:lstStyle/>
        <a:p>
          <a:endParaRPr lang="en-US"/>
        </a:p>
      </dgm:t>
    </dgm:pt>
    <dgm:pt modelId="{B53CFDC0-241D-48C5-B959-AF80A5641625}">
      <dgm:prSet/>
      <dgm:spPr/>
      <dgm:t>
        <a:bodyPr/>
        <a:lstStyle/>
        <a:p>
          <a:r>
            <a:rPr lang="en-US" b="1" dirty="0"/>
            <a:t>Jeff Mayerhauser </a:t>
          </a:r>
        </a:p>
        <a:p>
          <a:r>
            <a:rPr lang="en-US" b="1" dirty="0"/>
            <a:t> Director, Practice Management</a:t>
          </a:r>
          <a:endParaRPr lang="en-US" dirty="0"/>
        </a:p>
      </dgm:t>
    </dgm:pt>
    <dgm:pt modelId="{FD2D3C47-AA33-435D-A71C-FB9A7E08A797}" type="parTrans" cxnId="{3A2F04C2-597D-4134-8147-561D9DCB15C2}">
      <dgm:prSet/>
      <dgm:spPr/>
      <dgm:t>
        <a:bodyPr/>
        <a:lstStyle/>
        <a:p>
          <a:endParaRPr lang="en-US"/>
        </a:p>
      </dgm:t>
    </dgm:pt>
    <dgm:pt modelId="{B6E3AD2C-231F-430F-B3CE-597A3444564E}" type="sibTrans" cxnId="{3A2F04C2-597D-4134-8147-561D9DCB15C2}">
      <dgm:prSet/>
      <dgm:spPr/>
      <dgm:t>
        <a:bodyPr/>
        <a:lstStyle/>
        <a:p>
          <a:endParaRPr lang="en-US"/>
        </a:p>
      </dgm:t>
    </dgm:pt>
    <dgm:pt modelId="{07FF6526-ACF5-476B-9344-CBD9DCA91EE0}">
      <dgm:prSet/>
      <dgm:spPr/>
      <dgm:t>
        <a:bodyPr/>
        <a:lstStyle/>
        <a:p>
          <a:r>
            <a:rPr lang="en-US" b="1" dirty="0"/>
            <a:t>Project Manager 10+ years and with FIS 5+ years</a:t>
          </a:r>
          <a:endParaRPr lang="en-US" dirty="0"/>
        </a:p>
      </dgm:t>
    </dgm:pt>
    <dgm:pt modelId="{DA424C1E-B5D0-47D7-BB00-1BB1CA600580}" type="parTrans" cxnId="{F34E7811-7BF4-4530-8EA3-3F43A4382C85}">
      <dgm:prSet/>
      <dgm:spPr/>
      <dgm:t>
        <a:bodyPr/>
        <a:lstStyle/>
        <a:p>
          <a:endParaRPr lang="en-US"/>
        </a:p>
      </dgm:t>
    </dgm:pt>
    <dgm:pt modelId="{F291CBCE-65D3-424C-B69B-6FD4E104DB54}" type="sibTrans" cxnId="{F34E7811-7BF4-4530-8EA3-3F43A4382C85}">
      <dgm:prSet/>
      <dgm:spPr/>
      <dgm:t>
        <a:bodyPr/>
        <a:lstStyle/>
        <a:p>
          <a:endParaRPr lang="en-US"/>
        </a:p>
      </dgm:t>
    </dgm:pt>
    <dgm:pt modelId="{0C7827B3-B703-47C6-B577-3840EF4FB5A5}">
      <dgm:prSet/>
      <dgm:spPr/>
      <dgm:t>
        <a:bodyPr/>
        <a:lstStyle/>
        <a:p>
          <a:r>
            <a:rPr lang="en-US" b="1" dirty="0" err="1"/>
            <a:t>Sofien</a:t>
          </a:r>
          <a:r>
            <a:rPr lang="en-US" b="1" dirty="0"/>
            <a:t> </a:t>
          </a:r>
          <a:r>
            <a:rPr lang="en-US" b="1" dirty="0" err="1"/>
            <a:t>Zairi</a:t>
          </a:r>
          <a:endParaRPr lang="en-US" b="1" dirty="0"/>
        </a:p>
      </dgm:t>
    </dgm:pt>
    <dgm:pt modelId="{E5B5B6F7-7189-4C66-B70D-39D169836E25}" type="parTrans" cxnId="{0EC266AC-3144-43F8-86DD-EDE9192F9CC7}">
      <dgm:prSet/>
      <dgm:spPr/>
      <dgm:t>
        <a:bodyPr/>
        <a:lstStyle/>
        <a:p>
          <a:endParaRPr lang="en-US"/>
        </a:p>
      </dgm:t>
    </dgm:pt>
    <dgm:pt modelId="{87BF60CD-7C61-48E1-A81C-BC3A876DB50B}" type="sibTrans" cxnId="{0EC266AC-3144-43F8-86DD-EDE9192F9CC7}">
      <dgm:prSet/>
      <dgm:spPr/>
      <dgm:t>
        <a:bodyPr/>
        <a:lstStyle/>
        <a:p>
          <a:endParaRPr lang="en-US"/>
        </a:p>
      </dgm:t>
    </dgm:pt>
    <dgm:pt modelId="{F4D4D132-2B86-4A24-8ABA-9237EAF910F1}">
      <dgm:prSet/>
      <dgm:spPr/>
      <dgm:t>
        <a:bodyPr/>
        <a:lstStyle/>
        <a:p>
          <a:r>
            <a:rPr lang="en-US" b="1" dirty="0"/>
            <a:t>Background in process improvement and workflow consulting</a:t>
          </a:r>
          <a:endParaRPr lang="en-US" dirty="0"/>
        </a:p>
      </dgm:t>
    </dgm:pt>
    <dgm:pt modelId="{15468288-7685-494D-A626-8A7B55EAC8A8}" type="parTrans" cxnId="{A7FEDF13-61F2-4ECB-B080-0899769F604F}">
      <dgm:prSet/>
      <dgm:spPr/>
      <dgm:t>
        <a:bodyPr/>
        <a:lstStyle/>
        <a:p>
          <a:endParaRPr lang="en-US"/>
        </a:p>
      </dgm:t>
    </dgm:pt>
    <dgm:pt modelId="{359521B5-56C2-41E1-B75B-BB29FCB79678}" type="sibTrans" cxnId="{A7FEDF13-61F2-4ECB-B080-0899769F604F}">
      <dgm:prSet/>
      <dgm:spPr/>
      <dgm:t>
        <a:bodyPr/>
        <a:lstStyle/>
        <a:p>
          <a:endParaRPr lang="en-US"/>
        </a:p>
      </dgm:t>
    </dgm:pt>
    <dgm:pt modelId="{D14EB2C9-41B2-416A-B649-D6C6AC23AD63}">
      <dgm:prSet/>
      <dgm:spPr/>
      <dgm:t>
        <a:bodyPr/>
        <a:lstStyle/>
        <a:p>
          <a:r>
            <a:rPr lang="en-US" b="1" dirty="0"/>
            <a:t>Mark </a:t>
          </a:r>
          <a:r>
            <a:rPr lang="en-US" b="1" dirty="0" err="1"/>
            <a:t>Luptak</a:t>
          </a:r>
          <a:endParaRPr lang="en-US" b="1" dirty="0"/>
        </a:p>
      </dgm:t>
    </dgm:pt>
    <dgm:pt modelId="{4ACB0F63-ECB4-4DE0-9031-532559E5AC8C}" type="parTrans" cxnId="{58536334-841B-4E40-B43F-50FA73225C67}">
      <dgm:prSet/>
      <dgm:spPr/>
      <dgm:t>
        <a:bodyPr/>
        <a:lstStyle/>
        <a:p>
          <a:endParaRPr lang="en-US"/>
        </a:p>
      </dgm:t>
    </dgm:pt>
    <dgm:pt modelId="{98A80D42-777A-4325-B1E0-F1485A4F4938}" type="sibTrans" cxnId="{58536334-841B-4E40-B43F-50FA73225C67}">
      <dgm:prSet/>
      <dgm:spPr/>
      <dgm:t>
        <a:bodyPr/>
        <a:lstStyle/>
        <a:p>
          <a:endParaRPr lang="en-US"/>
        </a:p>
      </dgm:t>
    </dgm:pt>
    <dgm:pt modelId="{260B0EC8-119F-4027-983E-62325CD362EE}">
      <dgm:prSet/>
      <dgm:spPr/>
      <dgm:t>
        <a:bodyPr/>
        <a:lstStyle/>
        <a:p>
          <a:r>
            <a:rPr lang="en-US" b="1" dirty="0" err="1"/>
            <a:t>Rafaele</a:t>
          </a:r>
          <a:r>
            <a:rPr lang="en-US" b="1" dirty="0"/>
            <a:t> </a:t>
          </a:r>
          <a:r>
            <a:rPr lang="en-US" b="1" dirty="0" err="1"/>
            <a:t>Courageot</a:t>
          </a:r>
          <a:endParaRPr lang="en-US" b="1" dirty="0"/>
        </a:p>
      </dgm:t>
    </dgm:pt>
    <dgm:pt modelId="{09C5D25A-EDAE-4A96-8791-DBCDBC2A52D7}" type="sibTrans" cxnId="{8A546722-9424-4276-85E1-AF51A6A9220C}">
      <dgm:prSet/>
      <dgm:spPr/>
      <dgm:t>
        <a:bodyPr/>
        <a:lstStyle/>
        <a:p>
          <a:endParaRPr lang="en-US"/>
        </a:p>
      </dgm:t>
    </dgm:pt>
    <dgm:pt modelId="{5A77D5A7-F2AD-4982-A746-560A1A3AB81E}" type="parTrans" cxnId="{8A546722-9424-4276-85E1-AF51A6A9220C}">
      <dgm:prSet/>
      <dgm:spPr/>
      <dgm:t>
        <a:bodyPr/>
        <a:lstStyle/>
        <a:p>
          <a:endParaRPr lang="en-US"/>
        </a:p>
      </dgm:t>
    </dgm:pt>
    <dgm:pt modelId="{F9847F16-ADE3-4F69-A61C-2D4C425BF14B}">
      <dgm:prSet/>
      <dgm:spPr/>
      <dgm:t>
        <a:bodyPr/>
        <a:lstStyle/>
        <a:p>
          <a:r>
            <a:rPr lang="en-US" b="1" dirty="0"/>
            <a:t>Jayson Daw                                Program Manager-Technology</a:t>
          </a:r>
          <a:endParaRPr lang="en-US" dirty="0"/>
        </a:p>
      </dgm:t>
    </dgm:pt>
    <dgm:pt modelId="{F8A9F665-5366-43AB-9D02-DD260F172799}" type="sibTrans" cxnId="{F27A8A0E-E81E-4159-9CA9-BB188617AC90}">
      <dgm:prSet/>
      <dgm:spPr/>
      <dgm:t>
        <a:bodyPr/>
        <a:lstStyle/>
        <a:p>
          <a:endParaRPr lang="en-US"/>
        </a:p>
      </dgm:t>
    </dgm:pt>
    <dgm:pt modelId="{C0916DE9-72FF-4397-AF58-461543DE3BB8}" type="parTrans" cxnId="{F27A8A0E-E81E-4159-9CA9-BB188617AC90}">
      <dgm:prSet/>
      <dgm:spPr/>
      <dgm:t>
        <a:bodyPr/>
        <a:lstStyle/>
        <a:p>
          <a:endParaRPr lang="en-US"/>
        </a:p>
      </dgm:t>
    </dgm:pt>
    <dgm:pt modelId="{0D62B1FC-09EC-48CA-A2AA-AF67F5BDA081}">
      <dgm:prSet/>
      <dgm:spPr/>
      <dgm:t>
        <a:bodyPr/>
        <a:lstStyle/>
        <a:p>
          <a:r>
            <a:rPr lang="en-US" dirty="0"/>
            <a:t>Point 1</a:t>
          </a:r>
        </a:p>
      </dgm:t>
    </dgm:pt>
    <dgm:pt modelId="{CB2CC23A-82F6-47D6-9F84-D19C43CAC98E}" type="parTrans" cxnId="{DC9A1B4A-A96A-4CD7-85A0-4B08AC75BEBB}">
      <dgm:prSet/>
      <dgm:spPr/>
      <dgm:t>
        <a:bodyPr/>
        <a:lstStyle/>
        <a:p>
          <a:endParaRPr lang="en-US"/>
        </a:p>
      </dgm:t>
    </dgm:pt>
    <dgm:pt modelId="{B29C2B88-9B26-4A38-860B-3587765A33B2}" type="sibTrans" cxnId="{DC9A1B4A-A96A-4CD7-85A0-4B08AC75BEBB}">
      <dgm:prSet/>
      <dgm:spPr/>
      <dgm:t>
        <a:bodyPr/>
        <a:lstStyle/>
        <a:p>
          <a:endParaRPr lang="en-US"/>
        </a:p>
      </dgm:t>
    </dgm:pt>
    <dgm:pt modelId="{B8207607-E818-4B57-A72E-D70DB299F844}">
      <dgm:prSet/>
      <dgm:spPr/>
      <dgm:t>
        <a:bodyPr/>
        <a:lstStyle/>
        <a:p>
          <a:r>
            <a:rPr lang="en-US" dirty="0"/>
            <a:t>Point 2</a:t>
          </a:r>
        </a:p>
      </dgm:t>
    </dgm:pt>
    <dgm:pt modelId="{64391375-D429-400D-A9CA-F19452252404}" type="parTrans" cxnId="{9ACA76EB-6844-43EB-8823-2D53B672FB12}">
      <dgm:prSet/>
      <dgm:spPr/>
      <dgm:t>
        <a:bodyPr/>
        <a:lstStyle/>
        <a:p>
          <a:endParaRPr lang="en-US"/>
        </a:p>
      </dgm:t>
    </dgm:pt>
    <dgm:pt modelId="{C53DF855-7DB1-41E7-971A-397C7792DF32}" type="sibTrans" cxnId="{9ACA76EB-6844-43EB-8823-2D53B672FB12}">
      <dgm:prSet/>
      <dgm:spPr/>
      <dgm:t>
        <a:bodyPr/>
        <a:lstStyle/>
        <a:p>
          <a:endParaRPr lang="en-US"/>
        </a:p>
      </dgm:t>
    </dgm:pt>
    <dgm:pt modelId="{93A52C49-2B1D-4A14-A8E7-9543AE3A0555}">
      <dgm:prSet/>
      <dgm:spPr/>
      <dgm:t>
        <a:bodyPr/>
        <a:lstStyle/>
        <a:p>
          <a:r>
            <a:rPr lang="en-US" dirty="0"/>
            <a:t>Point 1</a:t>
          </a:r>
        </a:p>
      </dgm:t>
    </dgm:pt>
    <dgm:pt modelId="{2369DAD6-983F-42E6-BC3E-64B408F75269}" type="parTrans" cxnId="{7024FF6D-AE96-4780-89F8-A77109FDA4EF}">
      <dgm:prSet/>
      <dgm:spPr/>
      <dgm:t>
        <a:bodyPr/>
        <a:lstStyle/>
        <a:p>
          <a:endParaRPr lang="en-US"/>
        </a:p>
      </dgm:t>
    </dgm:pt>
    <dgm:pt modelId="{D3A1EC3C-79E8-4E1C-A6AF-AB649F3AA059}" type="sibTrans" cxnId="{7024FF6D-AE96-4780-89F8-A77109FDA4EF}">
      <dgm:prSet/>
      <dgm:spPr/>
      <dgm:t>
        <a:bodyPr/>
        <a:lstStyle/>
        <a:p>
          <a:endParaRPr lang="en-US"/>
        </a:p>
      </dgm:t>
    </dgm:pt>
    <dgm:pt modelId="{4D8E8B16-7193-4795-BD99-3709CDDCC365}">
      <dgm:prSet/>
      <dgm:spPr/>
      <dgm:t>
        <a:bodyPr/>
        <a:lstStyle/>
        <a:p>
          <a:r>
            <a:rPr lang="en-US" dirty="0"/>
            <a:t>Point 2</a:t>
          </a:r>
          <a:endParaRPr lang="en-US" b="1" dirty="0"/>
        </a:p>
      </dgm:t>
    </dgm:pt>
    <dgm:pt modelId="{AEA15624-2F5F-4195-B371-C56F420798BA}" type="parTrans" cxnId="{B39C29F8-9DCC-44B9-A008-65FEB736853A}">
      <dgm:prSet/>
      <dgm:spPr/>
      <dgm:t>
        <a:bodyPr/>
        <a:lstStyle/>
        <a:p>
          <a:endParaRPr lang="en-US"/>
        </a:p>
      </dgm:t>
    </dgm:pt>
    <dgm:pt modelId="{D0FEB05D-B198-43C7-A115-4091D8417D7B}" type="sibTrans" cxnId="{B39C29F8-9DCC-44B9-A008-65FEB736853A}">
      <dgm:prSet/>
      <dgm:spPr/>
      <dgm:t>
        <a:bodyPr/>
        <a:lstStyle/>
        <a:p>
          <a:endParaRPr lang="en-US"/>
        </a:p>
      </dgm:t>
    </dgm:pt>
    <dgm:pt modelId="{313300F7-C453-474B-9F97-CF08216BB795}">
      <dgm:prSet/>
      <dgm:spPr/>
      <dgm:t>
        <a:bodyPr/>
        <a:lstStyle/>
        <a:p>
          <a:r>
            <a:rPr lang="en-US" b="1" dirty="0"/>
            <a:t>Gloria Shye </a:t>
          </a:r>
        </a:p>
      </dgm:t>
    </dgm:pt>
    <dgm:pt modelId="{A489705E-C945-42A0-8243-5B79DEB8AB6B}" type="parTrans" cxnId="{2FA3E208-F30E-4051-9F73-078A0118DA59}">
      <dgm:prSet/>
      <dgm:spPr/>
      <dgm:t>
        <a:bodyPr/>
        <a:lstStyle/>
        <a:p>
          <a:endParaRPr lang="en-US"/>
        </a:p>
      </dgm:t>
    </dgm:pt>
    <dgm:pt modelId="{E47212B5-BAD4-466E-90B9-8FF717F5BF0F}" type="sibTrans" cxnId="{2FA3E208-F30E-4051-9F73-078A0118DA59}">
      <dgm:prSet/>
      <dgm:spPr/>
      <dgm:t>
        <a:bodyPr/>
        <a:lstStyle/>
        <a:p>
          <a:endParaRPr lang="en-US"/>
        </a:p>
      </dgm:t>
    </dgm:pt>
    <dgm:pt modelId="{2ADFAEA8-9D04-4B19-B502-23EED56E2BB8}">
      <dgm:prSet/>
      <dgm:spPr/>
      <dgm:t>
        <a:bodyPr/>
        <a:lstStyle/>
        <a:p>
          <a:r>
            <a:rPr lang="en-US" b="1" dirty="0"/>
            <a:t>Point 1</a:t>
          </a:r>
        </a:p>
      </dgm:t>
    </dgm:pt>
    <dgm:pt modelId="{907CB8CB-6697-4930-AAD7-4FBC71BA2EA5}" type="parTrans" cxnId="{7F10C556-B43B-44AD-B3E8-A27E566E21BF}">
      <dgm:prSet/>
      <dgm:spPr/>
      <dgm:t>
        <a:bodyPr/>
        <a:lstStyle/>
        <a:p>
          <a:endParaRPr lang="en-US"/>
        </a:p>
      </dgm:t>
    </dgm:pt>
    <dgm:pt modelId="{783732F9-77FB-4032-972D-94993EC7A0BF}" type="sibTrans" cxnId="{7F10C556-B43B-44AD-B3E8-A27E566E21BF}">
      <dgm:prSet/>
      <dgm:spPr/>
      <dgm:t>
        <a:bodyPr/>
        <a:lstStyle/>
        <a:p>
          <a:endParaRPr lang="en-US"/>
        </a:p>
      </dgm:t>
    </dgm:pt>
    <dgm:pt modelId="{F14FC949-4BC3-4AE5-9771-71766F282D5A}">
      <dgm:prSet/>
      <dgm:spPr/>
      <dgm:t>
        <a:bodyPr/>
        <a:lstStyle/>
        <a:p>
          <a:r>
            <a:rPr lang="en-US" b="1" dirty="0"/>
            <a:t>Point 2</a:t>
          </a:r>
        </a:p>
      </dgm:t>
    </dgm:pt>
    <dgm:pt modelId="{8E8B1FD6-AC20-478D-B23A-F6785B3A0EDD}" type="parTrans" cxnId="{42CF230B-7408-44E4-8320-0EC46A569C56}">
      <dgm:prSet/>
      <dgm:spPr/>
      <dgm:t>
        <a:bodyPr/>
        <a:lstStyle/>
        <a:p>
          <a:endParaRPr lang="en-US"/>
        </a:p>
      </dgm:t>
    </dgm:pt>
    <dgm:pt modelId="{0F3C5B8D-8E07-4CE1-A37C-6D692DFD4424}" type="sibTrans" cxnId="{42CF230B-7408-44E4-8320-0EC46A569C56}">
      <dgm:prSet/>
      <dgm:spPr/>
      <dgm:t>
        <a:bodyPr/>
        <a:lstStyle/>
        <a:p>
          <a:endParaRPr lang="en-US"/>
        </a:p>
      </dgm:t>
    </dgm:pt>
    <dgm:pt modelId="{4A268196-516E-44D0-89C4-1090513791A2}">
      <dgm:prSet/>
      <dgm:spPr/>
      <dgm:t>
        <a:bodyPr/>
        <a:lstStyle/>
        <a:p>
          <a:r>
            <a:rPr lang="en-US" b="1" dirty="0"/>
            <a:t>Point 1</a:t>
          </a:r>
        </a:p>
      </dgm:t>
    </dgm:pt>
    <dgm:pt modelId="{3856C631-C123-46EA-B9F7-4C033BE19D91}" type="parTrans" cxnId="{A7B57A34-0EC5-4BF7-A052-EAD19A31D6D6}">
      <dgm:prSet/>
      <dgm:spPr/>
      <dgm:t>
        <a:bodyPr/>
        <a:lstStyle/>
        <a:p>
          <a:endParaRPr lang="en-US"/>
        </a:p>
      </dgm:t>
    </dgm:pt>
    <dgm:pt modelId="{C1AF9F7F-6D8C-4994-9B4C-A64A63A2C645}" type="sibTrans" cxnId="{A7B57A34-0EC5-4BF7-A052-EAD19A31D6D6}">
      <dgm:prSet/>
      <dgm:spPr/>
      <dgm:t>
        <a:bodyPr/>
        <a:lstStyle/>
        <a:p>
          <a:endParaRPr lang="en-US"/>
        </a:p>
      </dgm:t>
    </dgm:pt>
    <dgm:pt modelId="{ADBF436E-3209-4F90-A450-61C718B010BB}">
      <dgm:prSet/>
      <dgm:spPr/>
      <dgm:t>
        <a:bodyPr/>
        <a:lstStyle/>
        <a:p>
          <a:r>
            <a:rPr lang="en-US" b="1" dirty="0"/>
            <a:t>Point 2</a:t>
          </a:r>
        </a:p>
      </dgm:t>
    </dgm:pt>
    <dgm:pt modelId="{D3F6CFBC-DCF2-422F-9054-768C82CEB4EE}" type="parTrans" cxnId="{A96A814E-AC71-4CB3-BFD5-CA87ACA14C66}">
      <dgm:prSet/>
      <dgm:spPr/>
      <dgm:t>
        <a:bodyPr/>
        <a:lstStyle/>
        <a:p>
          <a:endParaRPr lang="en-US"/>
        </a:p>
      </dgm:t>
    </dgm:pt>
    <dgm:pt modelId="{105D4020-038A-46E6-B7F0-D0EB164C194E}" type="sibTrans" cxnId="{A96A814E-AC71-4CB3-BFD5-CA87ACA14C66}">
      <dgm:prSet/>
      <dgm:spPr/>
      <dgm:t>
        <a:bodyPr/>
        <a:lstStyle/>
        <a:p>
          <a:endParaRPr lang="en-US"/>
        </a:p>
      </dgm:t>
    </dgm:pt>
    <dgm:pt modelId="{BF5D0C28-0F54-4745-B01A-7FEFAD11C922}">
      <dgm:prSet/>
      <dgm:spPr/>
      <dgm:t>
        <a:bodyPr/>
        <a:lstStyle/>
        <a:p>
          <a:r>
            <a:rPr lang="en-US" b="1" dirty="0"/>
            <a:t>Point 1</a:t>
          </a:r>
        </a:p>
      </dgm:t>
    </dgm:pt>
    <dgm:pt modelId="{49D5854A-4B29-4283-9FA8-D81D19522B38}" type="parTrans" cxnId="{A4E7C7EA-FFB5-4017-BEF8-9AD494907176}">
      <dgm:prSet/>
      <dgm:spPr/>
      <dgm:t>
        <a:bodyPr/>
        <a:lstStyle/>
        <a:p>
          <a:endParaRPr lang="en-US"/>
        </a:p>
      </dgm:t>
    </dgm:pt>
    <dgm:pt modelId="{6AD73AFC-A174-4A96-8A45-43D69959C1DF}" type="sibTrans" cxnId="{A4E7C7EA-FFB5-4017-BEF8-9AD494907176}">
      <dgm:prSet/>
      <dgm:spPr/>
      <dgm:t>
        <a:bodyPr/>
        <a:lstStyle/>
        <a:p>
          <a:endParaRPr lang="en-US"/>
        </a:p>
      </dgm:t>
    </dgm:pt>
    <dgm:pt modelId="{A7283C3A-7C5C-43A3-A9B2-D7BD96F5D8F1}">
      <dgm:prSet/>
      <dgm:spPr/>
      <dgm:t>
        <a:bodyPr/>
        <a:lstStyle/>
        <a:p>
          <a:r>
            <a:rPr lang="en-US" b="1" dirty="0"/>
            <a:t>Point 2</a:t>
          </a:r>
        </a:p>
      </dgm:t>
    </dgm:pt>
    <dgm:pt modelId="{8B3C7657-9533-43D4-8434-1995DCD332B6}" type="parTrans" cxnId="{D9CB82D7-1AB0-498D-9D9D-5553B7FAE068}">
      <dgm:prSet/>
      <dgm:spPr/>
      <dgm:t>
        <a:bodyPr/>
        <a:lstStyle/>
        <a:p>
          <a:endParaRPr lang="en-US"/>
        </a:p>
      </dgm:t>
    </dgm:pt>
    <dgm:pt modelId="{3B9D9501-2C46-40A2-98B3-EBA4EAAA55F5}" type="sibTrans" cxnId="{D9CB82D7-1AB0-498D-9D9D-5553B7FAE068}">
      <dgm:prSet/>
      <dgm:spPr/>
      <dgm:t>
        <a:bodyPr/>
        <a:lstStyle/>
        <a:p>
          <a:endParaRPr lang="en-US"/>
        </a:p>
      </dgm:t>
    </dgm:pt>
    <dgm:pt modelId="{43AF7EDD-3398-410B-B0C0-D439A28695B6}">
      <dgm:prSet/>
      <dgm:spPr/>
      <dgm:t>
        <a:bodyPr/>
        <a:lstStyle/>
        <a:p>
          <a:r>
            <a:rPr lang="en-US" b="1" dirty="0"/>
            <a:t>Point 1</a:t>
          </a:r>
        </a:p>
      </dgm:t>
    </dgm:pt>
    <dgm:pt modelId="{5D2042E8-47F9-429E-AC90-317AB7367345}" type="parTrans" cxnId="{6CAC68EA-4ACB-42B1-88C2-25FC1E7D464C}">
      <dgm:prSet/>
      <dgm:spPr/>
      <dgm:t>
        <a:bodyPr/>
        <a:lstStyle/>
        <a:p>
          <a:endParaRPr lang="en-US"/>
        </a:p>
      </dgm:t>
    </dgm:pt>
    <dgm:pt modelId="{3915734E-65D2-41DA-9A4E-DEF4BFE28C04}" type="sibTrans" cxnId="{6CAC68EA-4ACB-42B1-88C2-25FC1E7D464C}">
      <dgm:prSet/>
      <dgm:spPr/>
      <dgm:t>
        <a:bodyPr/>
        <a:lstStyle/>
        <a:p>
          <a:endParaRPr lang="en-US"/>
        </a:p>
      </dgm:t>
    </dgm:pt>
    <dgm:pt modelId="{400E370F-76E3-4678-A900-A9A25146CFA0}">
      <dgm:prSet/>
      <dgm:spPr/>
      <dgm:t>
        <a:bodyPr/>
        <a:lstStyle/>
        <a:p>
          <a:r>
            <a:rPr lang="en-US" b="1" dirty="0"/>
            <a:t>Point 2</a:t>
          </a:r>
        </a:p>
      </dgm:t>
    </dgm:pt>
    <dgm:pt modelId="{EF092894-A162-4999-BF4B-5438E0EBD637}" type="parTrans" cxnId="{1F3FA44A-0823-402C-9C6D-0EDFCA5E68AD}">
      <dgm:prSet/>
      <dgm:spPr/>
      <dgm:t>
        <a:bodyPr/>
        <a:lstStyle/>
        <a:p>
          <a:endParaRPr lang="en-US"/>
        </a:p>
      </dgm:t>
    </dgm:pt>
    <dgm:pt modelId="{239C1262-8C14-4AF9-B694-947219F6102F}" type="sibTrans" cxnId="{1F3FA44A-0823-402C-9C6D-0EDFCA5E68AD}">
      <dgm:prSet/>
      <dgm:spPr/>
      <dgm:t>
        <a:bodyPr/>
        <a:lstStyle/>
        <a:p>
          <a:endParaRPr lang="en-US"/>
        </a:p>
      </dgm:t>
    </dgm:pt>
    <dgm:pt modelId="{79EAA651-8BA3-428D-87A4-AAFE4130BE1F}" type="pres">
      <dgm:prSet presAssocID="{D0F1C0CF-03C8-4B98-966E-12E28929FA9A}" presName="Name0" presStyleCnt="0">
        <dgm:presLayoutVars>
          <dgm:chMax val="7"/>
          <dgm:dir/>
          <dgm:animLvl val="lvl"/>
          <dgm:resizeHandles val="exact"/>
        </dgm:presLayoutVars>
      </dgm:prSet>
      <dgm:spPr/>
    </dgm:pt>
    <dgm:pt modelId="{C3AF2724-7E93-455A-83DF-DC0ADAA80753}" type="pres">
      <dgm:prSet presAssocID="{2C2ADE5B-9229-4D4D-87FF-99DEA84A01E2}" presName="circle1" presStyleLbl="node1" presStyleIdx="0" presStyleCnt="7"/>
      <dgm:spPr/>
    </dgm:pt>
    <dgm:pt modelId="{5C89C176-3390-465B-8F3D-ABA183AAC728}" type="pres">
      <dgm:prSet presAssocID="{2C2ADE5B-9229-4D4D-87FF-99DEA84A01E2}" presName="space" presStyleCnt="0"/>
      <dgm:spPr/>
    </dgm:pt>
    <dgm:pt modelId="{B4F0EF1B-BC02-4ACC-8F0D-E3F08C14717B}" type="pres">
      <dgm:prSet presAssocID="{2C2ADE5B-9229-4D4D-87FF-99DEA84A01E2}" presName="rect1" presStyleLbl="alignAcc1" presStyleIdx="0" presStyleCnt="7"/>
      <dgm:spPr/>
    </dgm:pt>
    <dgm:pt modelId="{A7E8AB36-86CF-426A-B749-0FC6973501CC}" type="pres">
      <dgm:prSet presAssocID="{B53CFDC0-241D-48C5-B959-AF80A5641625}" presName="vertSpace2" presStyleLbl="node1" presStyleIdx="0" presStyleCnt="7"/>
      <dgm:spPr/>
    </dgm:pt>
    <dgm:pt modelId="{2D445771-51ED-4298-82A9-3256F970C131}" type="pres">
      <dgm:prSet presAssocID="{B53CFDC0-241D-48C5-B959-AF80A5641625}" presName="circle2" presStyleLbl="node1" presStyleIdx="1" presStyleCnt="7"/>
      <dgm:spPr/>
    </dgm:pt>
    <dgm:pt modelId="{5A55EA98-E2B9-46D0-8DB9-FEB7D7785A92}" type="pres">
      <dgm:prSet presAssocID="{B53CFDC0-241D-48C5-B959-AF80A5641625}" presName="rect2" presStyleLbl="alignAcc1" presStyleIdx="1" presStyleCnt="7"/>
      <dgm:spPr/>
    </dgm:pt>
    <dgm:pt modelId="{C867948C-A3F1-484E-8911-4479BA96BF89}" type="pres">
      <dgm:prSet presAssocID="{F9847F16-ADE3-4F69-A61C-2D4C425BF14B}" presName="vertSpace3" presStyleLbl="node1" presStyleIdx="1" presStyleCnt="7"/>
      <dgm:spPr/>
    </dgm:pt>
    <dgm:pt modelId="{A940E333-7D4B-41E7-A9EA-81CE06D8E307}" type="pres">
      <dgm:prSet presAssocID="{F9847F16-ADE3-4F69-A61C-2D4C425BF14B}" presName="circle3" presStyleLbl="node1" presStyleIdx="2" presStyleCnt="7"/>
      <dgm:spPr/>
    </dgm:pt>
    <dgm:pt modelId="{7948D4EE-F97E-4283-96FA-BA020507C900}" type="pres">
      <dgm:prSet presAssocID="{F9847F16-ADE3-4F69-A61C-2D4C425BF14B}" presName="rect3" presStyleLbl="alignAcc1" presStyleIdx="2" presStyleCnt="7"/>
      <dgm:spPr/>
    </dgm:pt>
    <dgm:pt modelId="{EE0FAF15-1217-4EC1-86D4-818A4992E088}" type="pres">
      <dgm:prSet presAssocID="{313300F7-C453-474B-9F97-CF08216BB795}" presName="vertSpace4" presStyleLbl="node1" presStyleIdx="2" presStyleCnt="7"/>
      <dgm:spPr/>
    </dgm:pt>
    <dgm:pt modelId="{B91541E8-8AB3-42D3-8A92-A4E3C957069A}" type="pres">
      <dgm:prSet presAssocID="{313300F7-C453-474B-9F97-CF08216BB795}" presName="circle4" presStyleLbl="node1" presStyleIdx="3" presStyleCnt="7"/>
      <dgm:spPr/>
    </dgm:pt>
    <dgm:pt modelId="{CEAC277A-9419-45BF-ABE7-762480A0475A}" type="pres">
      <dgm:prSet presAssocID="{313300F7-C453-474B-9F97-CF08216BB795}" presName="rect4" presStyleLbl="alignAcc1" presStyleIdx="3" presStyleCnt="7"/>
      <dgm:spPr/>
    </dgm:pt>
    <dgm:pt modelId="{DDC865AA-0730-4481-94A3-C5DBA212F58F}" type="pres">
      <dgm:prSet presAssocID="{260B0EC8-119F-4027-983E-62325CD362EE}" presName="vertSpace5" presStyleLbl="node1" presStyleIdx="3" presStyleCnt="7"/>
      <dgm:spPr/>
    </dgm:pt>
    <dgm:pt modelId="{0BAA7679-0929-4ECA-9F6D-C603A8EFDC47}" type="pres">
      <dgm:prSet presAssocID="{260B0EC8-119F-4027-983E-62325CD362EE}" presName="circle5" presStyleLbl="node1" presStyleIdx="4" presStyleCnt="7"/>
      <dgm:spPr/>
    </dgm:pt>
    <dgm:pt modelId="{0BE9ED50-66AB-43DE-8622-A7D4AD7A2946}" type="pres">
      <dgm:prSet presAssocID="{260B0EC8-119F-4027-983E-62325CD362EE}" presName="rect5" presStyleLbl="alignAcc1" presStyleIdx="4" presStyleCnt="7"/>
      <dgm:spPr/>
    </dgm:pt>
    <dgm:pt modelId="{CA1289E8-E6CF-45A7-871A-D8556E7E4515}" type="pres">
      <dgm:prSet presAssocID="{0C7827B3-B703-47C6-B577-3840EF4FB5A5}" presName="vertSpace6" presStyleLbl="node1" presStyleIdx="4" presStyleCnt="7"/>
      <dgm:spPr/>
    </dgm:pt>
    <dgm:pt modelId="{3067886F-3634-4AD9-A5D1-21E3C2891BA8}" type="pres">
      <dgm:prSet presAssocID="{0C7827B3-B703-47C6-B577-3840EF4FB5A5}" presName="circle6" presStyleLbl="node1" presStyleIdx="5" presStyleCnt="7"/>
      <dgm:spPr/>
    </dgm:pt>
    <dgm:pt modelId="{0F6A5684-62A7-4AC7-9B8D-5B2503AD2E99}" type="pres">
      <dgm:prSet presAssocID="{0C7827B3-B703-47C6-B577-3840EF4FB5A5}" presName="rect6" presStyleLbl="alignAcc1" presStyleIdx="5" presStyleCnt="7"/>
      <dgm:spPr/>
    </dgm:pt>
    <dgm:pt modelId="{0C990A97-E03B-40EC-9A8D-F2D69B8035CD}" type="pres">
      <dgm:prSet presAssocID="{D14EB2C9-41B2-416A-B649-D6C6AC23AD63}" presName="vertSpace7" presStyleLbl="node1" presStyleIdx="5" presStyleCnt="7"/>
      <dgm:spPr/>
    </dgm:pt>
    <dgm:pt modelId="{6BC6A0F5-A36A-46C9-97E2-7A80DD622B22}" type="pres">
      <dgm:prSet presAssocID="{D14EB2C9-41B2-416A-B649-D6C6AC23AD63}" presName="circle7" presStyleLbl="node1" presStyleIdx="6" presStyleCnt="7"/>
      <dgm:spPr/>
    </dgm:pt>
    <dgm:pt modelId="{7EC43D4C-B25D-4019-9F83-1FB98B6BC702}" type="pres">
      <dgm:prSet presAssocID="{D14EB2C9-41B2-416A-B649-D6C6AC23AD63}" presName="rect7" presStyleLbl="alignAcc1" presStyleIdx="6" presStyleCnt="7"/>
      <dgm:spPr/>
    </dgm:pt>
    <dgm:pt modelId="{5B92C165-7045-4728-BB81-C47124E888CF}" type="pres">
      <dgm:prSet presAssocID="{2C2ADE5B-9229-4D4D-87FF-99DEA84A01E2}" presName="rect1ParTx" presStyleLbl="alignAcc1" presStyleIdx="6" presStyleCnt="7">
        <dgm:presLayoutVars>
          <dgm:chMax val="1"/>
          <dgm:bulletEnabled val="1"/>
        </dgm:presLayoutVars>
      </dgm:prSet>
      <dgm:spPr/>
    </dgm:pt>
    <dgm:pt modelId="{0637E239-D37C-4E66-9337-869896F167EB}" type="pres">
      <dgm:prSet presAssocID="{2C2ADE5B-9229-4D4D-87FF-99DEA84A01E2}" presName="rect1ChTx" presStyleLbl="alignAcc1" presStyleIdx="6" presStyleCnt="7">
        <dgm:presLayoutVars>
          <dgm:bulletEnabled val="1"/>
        </dgm:presLayoutVars>
      </dgm:prSet>
      <dgm:spPr/>
    </dgm:pt>
    <dgm:pt modelId="{CD555ACE-A1FB-4018-A075-D4DDF02F3675}" type="pres">
      <dgm:prSet presAssocID="{B53CFDC0-241D-48C5-B959-AF80A5641625}" presName="rect2ParTx" presStyleLbl="alignAcc1" presStyleIdx="6" presStyleCnt="7">
        <dgm:presLayoutVars>
          <dgm:chMax val="1"/>
          <dgm:bulletEnabled val="1"/>
        </dgm:presLayoutVars>
      </dgm:prSet>
      <dgm:spPr/>
    </dgm:pt>
    <dgm:pt modelId="{F9C19FFA-0D9C-4F43-8102-139D4E51176E}" type="pres">
      <dgm:prSet presAssocID="{B53CFDC0-241D-48C5-B959-AF80A5641625}" presName="rect2ChTx" presStyleLbl="alignAcc1" presStyleIdx="6" presStyleCnt="7">
        <dgm:presLayoutVars>
          <dgm:bulletEnabled val="1"/>
        </dgm:presLayoutVars>
      </dgm:prSet>
      <dgm:spPr/>
    </dgm:pt>
    <dgm:pt modelId="{AA594BF6-0378-4219-B3CD-B6F39416E400}" type="pres">
      <dgm:prSet presAssocID="{F9847F16-ADE3-4F69-A61C-2D4C425BF14B}" presName="rect3ParTx" presStyleLbl="alignAcc1" presStyleIdx="6" presStyleCnt="7">
        <dgm:presLayoutVars>
          <dgm:chMax val="1"/>
          <dgm:bulletEnabled val="1"/>
        </dgm:presLayoutVars>
      </dgm:prSet>
      <dgm:spPr/>
    </dgm:pt>
    <dgm:pt modelId="{7C69C04B-0D1A-4A9A-A013-203E6B18E8C1}" type="pres">
      <dgm:prSet presAssocID="{F9847F16-ADE3-4F69-A61C-2D4C425BF14B}" presName="rect3ChTx" presStyleLbl="alignAcc1" presStyleIdx="6" presStyleCnt="7">
        <dgm:presLayoutVars>
          <dgm:bulletEnabled val="1"/>
        </dgm:presLayoutVars>
      </dgm:prSet>
      <dgm:spPr/>
    </dgm:pt>
    <dgm:pt modelId="{5DFA2EBB-53B7-40DF-8F3A-08BD2CF0B06D}" type="pres">
      <dgm:prSet presAssocID="{313300F7-C453-474B-9F97-CF08216BB795}" presName="rect4ParTx" presStyleLbl="alignAcc1" presStyleIdx="6" presStyleCnt="7">
        <dgm:presLayoutVars>
          <dgm:chMax val="1"/>
          <dgm:bulletEnabled val="1"/>
        </dgm:presLayoutVars>
      </dgm:prSet>
      <dgm:spPr/>
    </dgm:pt>
    <dgm:pt modelId="{0A73F76F-0714-40B5-B3D8-8BE7C1AD84E1}" type="pres">
      <dgm:prSet presAssocID="{313300F7-C453-474B-9F97-CF08216BB795}" presName="rect4ChTx" presStyleLbl="alignAcc1" presStyleIdx="6" presStyleCnt="7">
        <dgm:presLayoutVars>
          <dgm:bulletEnabled val="1"/>
        </dgm:presLayoutVars>
      </dgm:prSet>
      <dgm:spPr/>
    </dgm:pt>
    <dgm:pt modelId="{EB9C7997-AC6B-4C4C-ACC0-18DA26D4BC9D}" type="pres">
      <dgm:prSet presAssocID="{260B0EC8-119F-4027-983E-62325CD362EE}" presName="rect5ParTx" presStyleLbl="alignAcc1" presStyleIdx="6" presStyleCnt="7">
        <dgm:presLayoutVars>
          <dgm:chMax val="1"/>
          <dgm:bulletEnabled val="1"/>
        </dgm:presLayoutVars>
      </dgm:prSet>
      <dgm:spPr/>
    </dgm:pt>
    <dgm:pt modelId="{8C318D4E-65D3-44BC-8B50-80CF2FF19935}" type="pres">
      <dgm:prSet presAssocID="{260B0EC8-119F-4027-983E-62325CD362EE}" presName="rect5ChTx" presStyleLbl="alignAcc1" presStyleIdx="6" presStyleCnt="7">
        <dgm:presLayoutVars>
          <dgm:bulletEnabled val="1"/>
        </dgm:presLayoutVars>
      </dgm:prSet>
      <dgm:spPr/>
    </dgm:pt>
    <dgm:pt modelId="{4AFD6100-A6C7-4A5E-A8C2-AB77B3322472}" type="pres">
      <dgm:prSet presAssocID="{0C7827B3-B703-47C6-B577-3840EF4FB5A5}" presName="rect6ParTx" presStyleLbl="alignAcc1" presStyleIdx="6" presStyleCnt="7">
        <dgm:presLayoutVars>
          <dgm:chMax val="1"/>
          <dgm:bulletEnabled val="1"/>
        </dgm:presLayoutVars>
      </dgm:prSet>
      <dgm:spPr/>
    </dgm:pt>
    <dgm:pt modelId="{B73FF25A-313E-4186-9973-D4276D158298}" type="pres">
      <dgm:prSet presAssocID="{0C7827B3-B703-47C6-B577-3840EF4FB5A5}" presName="rect6ChTx" presStyleLbl="alignAcc1" presStyleIdx="6" presStyleCnt="7">
        <dgm:presLayoutVars>
          <dgm:bulletEnabled val="1"/>
        </dgm:presLayoutVars>
      </dgm:prSet>
      <dgm:spPr/>
    </dgm:pt>
    <dgm:pt modelId="{329BB207-E40F-446F-90AD-0C3EE0AEC533}" type="pres">
      <dgm:prSet presAssocID="{D14EB2C9-41B2-416A-B649-D6C6AC23AD63}" presName="rect7ParTx" presStyleLbl="alignAcc1" presStyleIdx="6" presStyleCnt="7">
        <dgm:presLayoutVars>
          <dgm:chMax val="1"/>
          <dgm:bulletEnabled val="1"/>
        </dgm:presLayoutVars>
      </dgm:prSet>
      <dgm:spPr/>
    </dgm:pt>
    <dgm:pt modelId="{FA775B2A-06FC-4716-91C6-B7D0E7B4CFCB}" type="pres">
      <dgm:prSet presAssocID="{D14EB2C9-41B2-416A-B649-D6C6AC23AD63}" presName="rect7ChTx" presStyleLbl="alignAcc1" presStyleIdx="6" presStyleCnt="7">
        <dgm:presLayoutVars>
          <dgm:bulletEnabled val="1"/>
        </dgm:presLayoutVars>
      </dgm:prSet>
      <dgm:spPr/>
    </dgm:pt>
  </dgm:ptLst>
  <dgm:cxnLst>
    <dgm:cxn modelId="{72570D07-0230-420C-813F-292626DC3B97}" type="presOf" srcId="{B8207607-E818-4B57-A72E-D70DB299F844}" destId="{F9C19FFA-0D9C-4F43-8102-139D4E51176E}" srcOrd="0" destOrd="1" presId="urn:microsoft.com/office/officeart/2005/8/layout/target3"/>
    <dgm:cxn modelId="{2FA3E208-F30E-4051-9F73-078A0118DA59}" srcId="{D0F1C0CF-03C8-4B98-966E-12E28929FA9A}" destId="{313300F7-C453-474B-9F97-CF08216BB795}" srcOrd="3" destOrd="0" parTransId="{A489705E-C945-42A0-8243-5B79DEB8AB6B}" sibTransId="{E47212B5-BAD4-466E-90B9-8FF717F5BF0F}"/>
    <dgm:cxn modelId="{42CF230B-7408-44E4-8320-0EC46A569C56}" srcId="{313300F7-C453-474B-9F97-CF08216BB795}" destId="{F14FC949-4BC3-4AE5-9771-71766F282D5A}" srcOrd="1" destOrd="0" parTransId="{8E8B1FD6-AC20-478D-B23A-F6785B3A0EDD}" sibTransId="{0F3C5B8D-8E07-4CE1-A37C-6D692DFD4424}"/>
    <dgm:cxn modelId="{F27A8A0E-E81E-4159-9CA9-BB188617AC90}" srcId="{D0F1C0CF-03C8-4B98-966E-12E28929FA9A}" destId="{F9847F16-ADE3-4F69-A61C-2D4C425BF14B}" srcOrd="2" destOrd="0" parTransId="{C0916DE9-72FF-4397-AF58-461543DE3BB8}" sibTransId="{F8A9F665-5366-43AB-9D02-DD260F172799}"/>
    <dgm:cxn modelId="{F34E7811-7BF4-4530-8EA3-3F43A4382C85}" srcId="{2C2ADE5B-9229-4D4D-87FF-99DEA84A01E2}" destId="{07FF6526-ACF5-476B-9344-CBD9DCA91EE0}" srcOrd="0" destOrd="0" parTransId="{DA424C1E-B5D0-47D7-BB00-1BB1CA600580}" sibTransId="{F291CBCE-65D3-424C-B69B-6FD4E104DB54}"/>
    <dgm:cxn modelId="{A7FEDF13-61F2-4ECB-B080-0899769F604F}" srcId="{2C2ADE5B-9229-4D4D-87FF-99DEA84A01E2}" destId="{F4D4D132-2B86-4A24-8ABA-9237EAF910F1}" srcOrd="1" destOrd="0" parTransId="{15468288-7685-494D-A626-8A7B55EAC8A8}" sibTransId="{359521B5-56C2-41E1-B75B-BB29FCB79678}"/>
    <dgm:cxn modelId="{E5A59718-DADE-4659-8508-08731A687767}" type="presOf" srcId="{D0F1C0CF-03C8-4B98-966E-12E28929FA9A}" destId="{79EAA651-8BA3-428D-87A4-AAFE4130BE1F}" srcOrd="0" destOrd="0" presId="urn:microsoft.com/office/officeart/2005/8/layout/target3"/>
    <dgm:cxn modelId="{8A546722-9424-4276-85E1-AF51A6A9220C}" srcId="{D0F1C0CF-03C8-4B98-966E-12E28929FA9A}" destId="{260B0EC8-119F-4027-983E-62325CD362EE}" srcOrd="4" destOrd="0" parTransId="{5A77D5A7-F2AD-4982-A746-560A1A3AB81E}" sibTransId="{09C5D25A-EDAE-4A96-8791-DBCDBC2A52D7}"/>
    <dgm:cxn modelId="{90D21B2F-718C-41F1-BAB2-3545D2BFF962}" type="presOf" srcId="{0D62B1FC-09EC-48CA-A2AA-AF67F5BDA081}" destId="{F9C19FFA-0D9C-4F43-8102-139D4E51176E}" srcOrd="0" destOrd="0" presId="urn:microsoft.com/office/officeart/2005/8/layout/target3"/>
    <dgm:cxn modelId="{4BF3CB2F-F5AF-45A8-A3CB-4EA4484D7CD0}" type="presOf" srcId="{F9847F16-ADE3-4F69-A61C-2D4C425BF14B}" destId="{AA594BF6-0378-4219-B3CD-B6F39416E400}" srcOrd="1" destOrd="0" presId="urn:microsoft.com/office/officeart/2005/8/layout/target3"/>
    <dgm:cxn modelId="{58536334-841B-4E40-B43F-50FA73225C67}" srcId="{D0F1C0CF-03C8-4B98-966E-12E28929FA9A}" destId="{D14EB2C9-41B2-416A-B649-D6C6AC23AD63}" srcOrd="6" destOrd="0" parTransId="{4ACB0F63-ECB4-4DE0-9031-532559E5AC8C}" sibTransId="{98A80D42-777A-4325-B1E0-F1485A4F4938}"/>
    <dgm:cxn modelId="{A7B57A34-0EC5-4BF7-A052-EAD19A31D6D6}" srcId="{260B0EC8-119F-4027-983E-62325CD362EE}" destId="{4A268196-516E-44D0-89C4-1090513791A2}" srcOrd="0" destOrd="0" parTransId="{3856C631-C123-46EA-B9F7-4C033BE19D91}" sibTransId="{C1AF9F7F-6D8C-4994-9B4C-A64A63A2C645}"/>
    <dgm:cxn modelId="{28F0CB37-7D4B-4E3E-AC96-61143BC4F8D4}" type="presOf" srcId="{D14EB2C9-41B2-416A-B649-D6C6AC23AD63}" destId="{7EC43D4C-B25D-4019-9F83-1FB98B6BC702}" srcOrd="0" destOrd="0" presId="urn:microsoft.com/office/officeart/2005/8/layout/target3"/>
    <dgm:cxn modelId="{640F073C-71F9-4A02-94D3-6B270072499D}" type="presOf" srcId="{260B0EC8-119F-4027-983E-62325CD362EE}" destId="{0BE9ED50-66AB-43DE-8622-A7D4AD7A2946}" srcOrd="0" destOrd="0" presId="urn:microsoft.com/office/officeart/2005/8/layout/target3"/>
    <dgm:cxn modelId="{BD6B5F46-C3D4-4FFC-9A79-27303BED4E94}" type="presOf" srcId="{F9847F16-ADE3-4F69-A61C-2D4C425BF14B}" destId="{7948D4EE-F97E-4283-96FA-BA020507C900}" srcOrd="0" destOrd="0" presId="urn:microsoft.com/office/officeart/2005/8/layout/target3"/>
    <dgm:cxn modelId="{DC9A1B4A-A96A-4CD7-85A0-4B08AC75BEBB}" srcId="{B53CFDC0-241D-48C5-B959-AF80A5641625}" destId="{0D62B1FC-09EC-48CA-A2AA-AF67F5BDA081}" srcOrd="0" destOrd="0" parTransId="{CB2CC23A-82F6-47D6-9F84-D19C43CAC98E}" sibTransId="{B29C2B88-9B26-4A38-860B-3587765A33B2}"/>
    <dgm:cxn modelId="{1F3FA44A-0823-402C-9C6D-0EDFCA5E68AD}" srcId="{D14EB2C9-41B2-416A-B649-D6C6AC23AD63}" destId="{400E370F-76E3-4678-A900-A9A25146CFA0}" srcOrd="1" destOrd="0" parTransId="{EF092894-A162-4999-BF4B-5438E0EBD637}" sibTransId="{239C1262-8C14-4AF9-B694-947219F6102F}"/>
    <dgm:cxn modelId="{7024FF6D-AE96-4780-89F8-A77109FDA4EF}" srcId="{F9847F16-ADE3-4F69-A61C-2D4C425BF14B}" destId="{93A52C49-2B1D-4A14-A8E7-9543AE3A0555}" srcOrd="0" destOrd="0" parTransId="{2369DAD6-983F-42E6-BC3E-64B408F75269}" sibTransId="{D3A1EC3C-79E8-4E1C-A6AF-AB649F3AA059}"/>
    <dgm:cxn modelId="{A96A814E-AC71-4CB3-BFD5-CA87ACA14C66}" srcId="{260B0EC8-119F-4027-983E-62325CD362EE}" destId="{ADBF436E-3209-4F90-A450-61C718B010BB}" srcOrd="1" destOrd="0" parTransId="{D3F6CFBC-DCF2-422F-9054-768C82CEB4EE}" sibTransId="{105D4020-038A-46E6-B7F0-D0EB164C194E}"/>
    <dgm:cxn modelId="{EAACE275-D3DA-4E09-9634-5BBF196F4B7D}" type="presOf" srcId="{F4D4D132-2B86-4A24-8ABA-9237EAF910F1}" destId="{0637E239-D37C-4E66-9337-869896F167EB}" srcOrd="0" destOrd="1" presId="urn:microsoft.com/office/officeart/2005/8/layout/target3"/>
    <dgm:cxn modelId="{7F10C556-B43B-44AD-B3E8-A27E566E21BF}" srcId="{313300F7-C453-474B-9F97-CF08216BB795}" destId="{2ADFAEA8-9D04-4B19-B502-23EED56E2BB8}" srcOrd="0" destOrd="0" parTransId="{907CB8CB-6697-4930-AAD7-4FBC71BA2EA5}" sibTransId="{783732F9-77FB-4032-972D-94993EC7A0BF}"/>
    <dgm:cxn modelId="{52630B59-B313-4F46-8347-BD39354BE788}" type="presOf" srcId="{43AF7EDD-3398-410B-B0C0-D439A28695B6}" destId="{FA775B2A-06FC-4716-91C6-B7D0E7B4CFCB}" srcOrd="0" destOrd="0" presId="urn:microsoft.com/office/officeart/2005/8/layout/target3"/>
    <dgm:cxn modelId="{EEA47C5A-E1F8-4390-BC84-CCCCA156480B}" type="presOf" srcId="{2ADFAEA8-9D04-4B19-B502-23EED56E2BB8}" destId="{0A73F76F-0714-40B5-B3D8-8BE7C1AD84E1}" srcOrd="0" destOrd="0" presId="urn:microsoft.com/office/officeart/2005/8/layout/target3"/>
    <dgm:cxn modelId="{EE398180-7934-4DA9-86F9-D57E29ECC470}" type="presOf" srcId="{A7283C3A-7C5C-43A3-A9B2-D7BD96F5D8F1}" destId="{B73FF25A-313E-4186-9973-D4276D158298}" srcOrd="0" destOrd="1" presId="urn:microsoft.com/office/officeart/2005/8/layout/target3"/>
    <dgm:cxn modelId="{899DED8A-96E6-4CFE-9CD2-271FDF22BFB5}" type="presOf" srcId="{07FF6526-ACF5-476B-9344-CBD9DCA91EE0}" destId="{0637E239-D37C-4E66-9337-869896F167EB}" srcOrd="0" destOrd="0" presId="urn:microsoft.com/office/officeart/2005/8/layout/target3"/>
    <dgm:cxn modelId="{BF9EC98F-3072-4AF0-B5CC-1B8F1E9307F8}" type="presOf" srcId="{0C7827B3-B703-47C6-B577-3840EF4FB5A5}" destId="{0F6A5684-62A7-4AC7-9B8D-5B2503AD2E99}" srcOrd="0" destOrd="0" presId="urn:microsoft.com/office/officeart/2005/8/layout/target3"/>
    <dgm:cxn modelId="{F1466796-72B9-4320-9B3E-B3818287505B}" srcId="{D0F1C0CF-03C8-4B98-966E-12E28929FA9A}" destId="{2C2ADE5B-9229-4D4D-87FF-99DEA84A01E2}" srcOrd="0" destOrd="0" parTransId="{0E5AE477-6109-4AA1-92A7-88180818989F}" sibTransId="{798116B5-1805-4F1E-A43C-583D81518966}"/>
    <dgm:cxn modelId="{7DF5A6A0-62E2-4FEB-8B1A-FF9334E97127}" type="presOf" srcId="{0C7827B3-B703-47C6-B577-3840EF4FB5A5}" destId="{4AFD6100-A6C7-4A5E-A8C2-AB77B3322472}" srcOrd="1" destOrd="0" presId="urn:microsoft.com/office/officeart/2005/8/layout/target3"/>
    <dgm:cxn modelId="{0EC266AC-3144-43F8-86DD-EDE9192F9CC7}" srcId="{D0F1C0CF-03C8-4B98-966E-12E28929FA9A}" destId="{0C7827B3-B703-47C6-B577-3840EF4FB5A5}" srcOrd="5" destOrd="0" parTransId="{E5B5B6F7-7189-4C66-B70D-39D169836E25}" sibTransId="{87BF60CD-7C61-48E1-A81C-BC3A876DB50B}"/>
    <dgm:cxn modelId="{709CE5B5-02CF-4CD6-9A63-A94F7E2E095A}" type="presOf" srcId="{313300F7-C453-474B-9F97-CF08216BB795}" destId="{CEAC277A-9419-45BF-ABE7-762480A0475A}" srcOrd="0" destOrd="0" presId="urn:microsoft.com/office/officeart/2005/8/layout/target3"/>
    <dgm:cxn modelId="{D06AC0BA-7262-424B-9679-91E47CE7F0E6}" type="presOf" srcId="{B53CFDC0-241D-48C5-B959-AF80A5641625}" destId="{5A55EA98-E2B9-46D0-8DB9-FEB7D7785A92}" srcOrd="0" destOrd="0" presId="urn:microsoft.com/office/officeart/2005/8/layout/target3"/>
    <dgm:cxn modelId="{D753E6BB-7D00-4086-8B48-976B53DA70BC}" type="presOf" srcId="{F14FC949-4BC3-4AE5-9771-71766F282D5A}" destId="{0A73F76F-0714-40B5-B3D8-8BE7C1AD84E1}" srcOrd="0" destOrd="1" presId="urn:microsoft.com/office/officeart/2005/8/layout/target3"/>
    <dgm:cxn modelId="{3A2F04C2-597D-4134-8147-561D9DCB15C2}" srcId="{D0F1C0CF-03C8-4B98-966E-12E28929FA9A}" destId="{B53CFDC0-241D-48C5-B959-AF80A5641625}" srcOrd="1" destOrd="0" parTransId="{FD2D3C47-AA33-435D-A71C-FB9A7E08A797}" sibTransId="{B6E3AD2C-231F-430F-B3CE-597A3444564E}"/>
    <dgm:cxn modelId="{C7811BC6-CB99-4F3B-AFA4-2D7F2000FDA7}" type="presOf" srcId="{313300F7-C453-474B-9F97-CF08216BB795}" destId="{5DFA2EBB-53B7-40DF-8F3A-08BD2CF0B06D}" srcOrd="1" destOrd="0" presId="urn:microsoft.com/office/officeart/2005/8/layout/target3"/>
    <dgm:cxn modelId="{7E1EF1CD-BB17-417B-8CBB-9A275CD4F767}" type="presOf" srcId="{260B0EC8-119F-4027-983E-62325CD362EE}" destId="{EB9C7997-AC6B-4C4C-ACC0-18DA26D4BC9D}" srcOrd="1" destOrd="0" presId="urn:microsoft.com/office/officeart/2005/8/layout/target3"/>
    <dgm:cxn modelId="{5076B1D0-6175-4CFD-8B96-1AFF304D9793}" type="presOf" srcId="{4A268196-516E-44D0-89C4-1090513791A2}" destId="{8C318D4E-65D3-44BC-8B50-80CF2FF19935}" srcOrd="0" destOrd="0" presId="urn:microsoft.com/office/officeart/2005/8/layout/target3"/>
    <dgm:cxn modelId="{12AF4AD3-F8A7-4052-B8B4-8C7C8F1D7589}" type="presOf" srcId="{4D8E8B16-7193-4795-BD99-3709CDDCC365}" destId="{7C69C04B-0D1A-4A9A-A013-203E6B18E8C1}" srcOrd="0" destOrd="1" presId="urn:microsoft.com/office/officeart/2005/8/layout/target3"/>
    <dgm:cxn modelId="{F19C71D4-3991-4CDA-9325-30D4E447F43D}" type="presOf" srcId="{D14EB2C9-41B2-416A-B649-D6C6AC23AD63}" destId="{329BB207-E40F-446F-90AD-0C3EE0AEC533}" srcOrd="1" destOrd="0" presId="urn:microsoft.com/office/officeart/2005/8/layout/target3"/>
    <dgm:cxn modelId="{D9CB82D7-1AB0-498D-9D9D-5553B7FAE068}" srcId="{0C7827B3-B703-47C6-B577-3840EF4FB5A5}" destId="{A7283C3A-7C5C-43A3-A9B2-D7BD96F5D8F1}" srcOrd="1" destOrd="0" parTransId="{8B3C7657-9533-43D4-8434-1995DCD332B6}" sibTransId="{3B9D9501-2C46-40A2-98B3-EBA4EAAA55F5}"/>
    <dgm:cxn modelId="{D68DF9D7-66FC-43F5-8934-75689CF4B131}" type="presOf" srcId="{400E370F-76E3-4678-A900-A9A25146CFA0}" destId="{FA775B2A-06FC-4716-91C6-B7D0E7B4CFCB}" srcOrd="0" destOrd="1" presId="urn:microsoft.com/office/officeart/2005/8/layout/target3"/>
    <dgm:cxn modelId="{ABC000DA-CF0C-4791-A0AC-A76978A80858}" type="presOf" srcId="{B53CFDC0-241D-48C5-B959-AF80A5641625}" destId="{CD555ACE-A1FB-4018-A075-D4DDF02F3675}" srcOrd="1" destOrd="0" presId="urn:microsoft.com/office/officeart/2005/8/layout/target3"/>
    <dgm:cxn modelId="{6A2315E1-5974-4BDA-AACC-1777D8B67A56}" type="presOf" srcId="{ADBF436E-3209-4F90-A450-61C718B010BB}" destId="{8C318D4E-65D3-44BC-8B50-80CF2FF19935}" srcOrd="0" destOrd="1" presId="urn:microsoft.com/office/officeart/2005/8/layout/target3"/>
    <dgm:cxn modelId="{613A00E5-A631-4D73-8250-9CE3DBF92D5A}" type="presOf" srcId="{93A52C49-2B1D-4A14-A8E7-9543AE3A0555}" destId="{7C69C04B-0D1A-4A9A-A013-203E6B18E8C1}" srcOrd="0" destOrd="0" presId="urn:microsoft.com/office/officeart/2005/8/layout/target3"/>
    <dgm:cxn modelId="{6CAC68EA-4ACB-42B1-88C2-25FC1E7D464C}" srcId="{D14EB2C9-41B2-416A-B649-D6C6AC23AD63}" destId="{43AF7EDD-3398-410B-B0C0-D439A28695B6}" srcOrd="0" destOrd="0" parTransId="{5D2042E8-47F9-429E-AC90-317AB7367345}" sibTransId="{3915734E-65D2-41DA-9A4E-DEF4BFE28C04}"/>
    <dgm:cxn modelId="{A4E7C7EA-FFB5-4017-BEF8-9AD494907176}" srcId="{0C7827B3-B703-47C6-B577-3840EF4FB5A5}" destId="{BF5D0C28-0F54-4745-B01A-7FEFAD11C922}" srcOrd="0" destOrd="0" parTransId="{49D5854A-4B29-4283-9FA8-D81D19522B38}" sibTransId="{6AD73AFC-A174-4A96-8A45-43D69959C1DF}"/>
    <dgm:cxn modelId="{9ACA76EB-6844-43EB-8823-2D53B672FB12}" srcId="{B53CFDC0-241D-48C5-B959-AF80A5641625}" destId="{B8207607-E818-4B57-A72E-D70DB299F844}" srcOrd="1" destOrd="0" parTransId="{64391375-D429-400D-A9CA-F19452252404}" sibTransId="{C53DF855-7DB1-41E7-971A-397C7792DF32}"/>
    <dgm:cxn modelId="{00A0CAEC-53C1-4C7B-ACFA-CBC7B6E42A77}" type="presOf" srcId="{2C2ADE5B-9229-4D4D-87FF-99DEA84A01E2}" destId="{5B92C165-7045-4728-BB81-C47124E888CF}" srcOrd="1" destOrd="0" presId="urn:microsoft.com/office/officeart/2005/8/layout/target3"/>
    <dgm:cxn modelId="{FB07ACEF-FF51-4846-9580-D07EB92D37AE}" type="presOf" srcId="{2C2ADE5B-9229-4D4D-87FF-99DEA84A01E2}" destId="{B4F0EF1B-BC02-4ACC-8F0D-E3F08C14717B}" srcOrd="0" destOrd="0" presId="urn:microsoft.com/office/officeart/2005/8/layout/target3"/>
    <dgm:cxn modelId="{EB859EF1-3B1F-4D9B-A0E0-A30C137A97E1}" type="presOf" srcId="{BF5D0C28-0F54-4745-B01A-7FEFAD11C922}" destId="{B73FF25A-313E-4186-9973-D4276D158298}" srcOrd="0" destOrd="0" presId="urn:microsoft.com/office/officeart/2005/8/layout/target3"/>
    <dgm:cxn modelId="{B39C29F8-9DCC-44B9-A008-65FEB736853A}" srcId="{F9847F16-ADE3-4F69-A61C-2D4C425BF14B}" destId="{4D8E8B16-7193-4795-BD99-3709CDDCC365}" srcOrd="1" destOrd="0" parTransId="{AEA15624-2F5F-4195-B371-C56F420798BA}" sibTransId="{D0FEB05D-B198-43C7-A115-4091D8417D7B}"/>
    <dgm:cxn modelId="{963598DD-7FBE-44D0-A4D2-993D120915FC}" type="presParOf" srcId="{79EAA651-8BA3-428D-87A4-AAFE4130BE1F}" destId="{C3AF2724-7E93-455A-83DF-DC0ADAA80753}" srcOrd="0" destOrd="0" presId="urn:microsoft.com/office/officeart/2005/8/layout/target3"/>
    <dgm:cxn modelId="{7BBD2572-366A-4159-A296-BC820ED124BF}" type="presParOf" srcId="{79EAA651-8BA3-428D-87A4-AAFE4130BE1F}" destId="{5C89C176-3390-465B-8F3D-ABA183AAC728}" srcOrd="1" destOrd="0" presId="urn:microsoft.com/office/officeart/2005/8/layout/target3"/>
    <dgm:cxn modelId="{32A3CDF4-4864-4A31-80CD-B4568859F5F4}" type="presParOf" srcId="{79EAA651-8BA3-428D-87A4-AAFE4130BE1F}" destId="{B4F0EF1B-BC02-4ACC-8F0D-E3F08C14717B}" srcOrd="2" destOrd="0" presId="urn:microsoft.com/office/officeart/2005/8/layout/target3"/>
    <dgm:cxn modelId="{0A37C92F-3F91-4FB1-A44F-59B0041E0F0B}" type="presParOf" srcId="{79EAA651-8BA3-428D-87A4-AAFE4130BE1F}" destId="{A7E8AB36-86CF-426A-B749-0FC6973501CC}" srcOrd="3" destOrd="0" presId="urn:microsoft.com/office/officeart/2005/8/layout/target3"/>
    <dgm:cxn modelId="{E5335087-0943-430C-8C1D-AAFE6FC030FD}" type="presParOf" srcId="{79EAA651-8BA3-428D-87A4-AAFE4130BE1F}" destId="{2D445771-51ED-4298-82A9-3256F970C131}" srcOrd="4" destOrd="0" presId="urn:microsoft.com/office/officeart/2005/8/layout/target3"/>
    <dgm:cxn modelId="{10B7CE11-D44D-4318-A43B-11AB26D5320F}" type="presParOf" srcId="{79EAA651-8BA3-428D-87A4-AAFE4130BE1F}" destId="{5A55EA98-E2B9-46D0-8DB9-FEB7D7785A92}" srcOrd="5" destOrd="0" presId="urn:microsoft.com/office/officeart/2005/8/layout/target3"/>
    <dgm:cxn modelId="{D1D1E272-7E8E-4AC4-B177-C06190DFE7BA}" type="presParOf" srcId="{79EAA651-8BA3-428D-87A4-AAFE4130BE1F}" destId="{C867948C-A3F1-484E-8911-4479BA96BF89}" srcOrd="6" destOrd="0" presId="urn:microsoft.com/office/officeart/2005/8/layout/target3"/>
    <dgm:cxn modelId="{CA331668-5B5B-4EA0-A75C-EFC33C4839C4}" type="presParOf" srcId="{79EAA651-8BA3-428D-87A4-AAFE4130BE1F}" destId="{A940E333-7D4B-41E7-A9EA-81CE06D8E307}" srcOrd="7" destOrd="0" presId="urn:microsoft.com/office/officeart/2005/8/layout/target3"/>
    <dgm:cxn modelId="{E8FC1B20-C3C0-4909-85B7-BADDE154FF68}" type="presParOf" srcId="{79EAA651-8BA3-428D-87A4-AAFE4130BE1F}" destId="{7948D4EE-F97E-4283-96FA-BA020507C900}" srcOrd="8" destOrd="0" presId="urn:microsoft.com/office/officeart/2005/8/layout/target3"/>
    <dgm:cxn modelId="{FA8945AD-B75E-4D0B-9136-56A144C4D07F}" type="presParOf" srcId="{79EAA651-8BA3-428D-87A4-AAFE4130BE1F}" destId="{EE0FAF15-1217-4EC1-86D4-818A4992E088}" srcOrd="9" destOrd="0" presId="urn:microsoft.com/office/officeart/2005/8/layout/target3"/>
    <dgm:cxn modelId="{428042BA-74EA-4B7F-9AB0-160EE6927AA3}" type="presParOf" srcId="{79EAA651-8BA3-428D-87A4-AAFE4130BE1F}" destId="{B91541E8-8AB3-42D3-8A92-A4E3C957069A}" srcOrd="10" destOrd="0" presId="urn:microsoft.com/office/officeart/2005/8/layout/target3"/>
    <dgm:cxn modelId="{13E31FF1-0BB0-4F4C-AA8D-1392C0BB7470}" type="presParOf" srcId="{79EAA651-8BA3-428D-87A4-AAFE4130BE1F}" destId="{CEAC277A-9419-45BF-ABE7-762480A0475A}" srcOrd="11" destOrd="0" presId="urn:microsoft.com/office/officeart/2005/8/layout/target3"/>
    <dgm:cxn modelId="{973D95E8-030E-4FD1-98EA-2046192E8242}" type="presParOf" srcId="{79EAA651-8BA3-428D-87A4-AAFE4130BE1F}" destId="{DDC865AA-0730-4481-94A3-C5DBA212F58F}" srcOrd="12" destOrd="0" presId="urn:microsoft.com/office/officeart/2005/8/layout/target3"/>
    <dgm:cxn modelId="{9C99D96F-1F79-4076-A931-96BFF432884C}" type="presParOf" srcId="{79EAA651-8BA3-428D-87A4-AAFE4130BE1F}" destId="{0BAA7679-0929-4ECA-9F6D-C603A8EFDC47}" srcOrd="13" destOrd="0" presId="urn:microsoft.com/office/officeart/2005/8/layout/target3"/>
    <dgm:cxn modelId="{F041F678-84BF-48F3-8981-AAE6093AF8E6}" type="presParOf" srcId="{79EAA651-8BA3-428D-87A4-AAFE4130BE1F}" destId="{0BE9ED50-66AB-43DE-8622-A7D4AD7A2946}" srcOrd="14" destOrd="0" presId="urn:microsoft.com/office/officeart/2005/8/layout/target3"/>
    <dgm:cxn modelId="{4703D074-D871-4BA5-B154-6F78D87A9AAD}" type="presParOf" srcId="{79EAA651-8BA3-428D-87A4-AAFE4130BE1F}" destId="{CA1289E8-E6CF-45A7-871A-D8556E7E4515}" srcOrd="15" destOrd="0" presId="urn:microsoft.com/office/officeart/2005/8/layout/target3"/>
    <dgm:cxn modelId="{F050083B-B4E1-4F9C-B313-26C6E4DF92D3}" type="presParOf" srcId="{79EAA651-8BA3-428D-87A4-AAFE4130BE1F}" destId="{3067886F-3634-4AD9-A5D1-21E3C2891BA8}" srcOrd="16" destOrd="0" presId="urn:microsoft.com/office/officeart/2005/8/layout/target3"/>
    <dgm:cxn modelId="{0AC9E16A-93F7-46E0-9982-A482CD9BDF02}" type="presParOf" srcId="{79EAA651-8BA3-428D-87A4-AAFE4130BE1F}" destId="{0F6A5684-62A7-4AC7-9B8D-5B2503AD2E99}" srcOrd="17" destOrd="0" presId="urn:microsoft.com/office/officeart/2005/8/layout/target3"/>
    <dgm:cxn modelId="{966B58FF-BCC1-44F6-B074-32E76802A58F}" type="presParOf" srcId="{79EAA651-8BA3-428D-87A4-AAFE4130BE1F}" destId="{0C990A97-E03B-40EC-9A8D-F2D69B8035CD}" srcOrd="18" destOrd="0" presId="urn:microsoft.com/office/officeart/2005/8/layout/target3"/>
    <dgm:cxn modelId="{880FC569-D76A-413A-AB16-39E7AC3CF0E4}" type="presParOf" srcId="{79EAA651-8BA3-428D-87A4-AAFE4130BE1F}" destId="{6BC6A0F5-A36A-46C9-97E2-7A80DD622B22}" srcOrd="19" destOrd="0" presId="urn:microsoft.com/office/officeart/2005/8/layout/target3"/>
    <dgm:cxn modelId="{2D98BBAB-7DBD-46C6-9A81-3BACFFEAAB7C}" type="presParOf" srcId="{79EAA651-8BA3-428D-87A4-AAFE4130BE1F}" destId="{7EC43D4C-B25D-4019-9F83-1FB98B6BC702}" srcOrd="20" destOrd="0" presId="urn:microsoft.com/office/officeart/2005/8/layout/target3"/>
    <dgm:cxn modelId="{D969DE3E-F185-4924-A7A6-5EF35D3741DB}" type="presParOf" srcId="{79EAA651-8BA3-428D-87A4-AAFE4130BE1F}" destId="{5B92C165-7045-4728-BB81-C47124E888CF}" srcOrd="21" destOrd="0" presId="urn:microsoft.com/office/officeart/2005/8/layout/target3"/>
    <dgm:cxn modelId="{0BF3FB08-153F-4686-862A-6C0ED1236B1A}" type="presParOf" srcId="{79EAA651-8BA3-428D-87A4-AAFE4130BE1F}" destId="{0637E239-D37C-4E66-9337-869896F167EB}" srcOrd="22" destOrd="0" presId="urn:microsoft.com/office/officeart/2005/8/layout/target3"/>
    <dgm:cxn modelId="{24F2E8CB-9174-415C-A17E-3D4B5B3653BD}" type="presParOf" srcId="{79EAA651-8BA3-428D-87A4-AAFE4130BE1F}" destId="{CD555ACE-A1FB-4018-A075-D4DDF02F3675}" srcOrd="23" destOrd="0" presId="urn:microsoft.com/office/officeart/2005/8/layout/target3"/>
    <dgm:cxn modelId="{7FC024F6-78C8-4D81-9631-D2C30CC0F7E3}" type="presParOf" srcId="{79EAA651-8BA3-428D-87A4-AAFE4130BE1F}" destId="{F9C19FFA-0D9C-4F43-8102-139D4E51176E}" srcOrd="24" destOrd="0" presId="urn:microsoft.com/office/officeart/2005/8/layout/target3"/>
    <dgm:cxn modelId="{0DD89E05-5E5F-4848-89B0-4AF862B17C84}" type="presParOf" srcId="{79EAA651-8BA3-428D-87A4-AAFE4130BE1F}" destId="{AA594BF6-0378-4219-B3CD-B6F39416E400}" srcOrd="25" destOrd="0" presId="urn:microsoft.com/office/officeart/2005/8/layout/target3"/>
    <dgm:cxn modelId="{2D905BCE-5371-4294-BA56-44CF425A536F}" type="presParOf" srcId="{79EAA651-8BA3-428D-87A4-AAFE4130BE1F}" destId="{7C69C04B-0D1A-4A9A-A013-203E6B18E8C1}" srcOrd="26" destOrd="0" presId="urn:microsoft.com/office/officeart/2005/8/layout/target3"/>
    <dgm:cxn modelId="{CB2F60D6-B407-46ED-8148-3CA5F237E847}" type="presParOf" srcId="{79EAA651-8BA3-428D-87A4-AAFE4130BE1F}" destId="{5DFA2EBB-53B7-40DF-8F3A-08BD2CF0B06D}" srcOrd="27" destOrd="0" presId="urn:microsoft.com/office/officeart/2005/8/layout/target3"/>
    <dgm:cxn modelId="{7800033C-A6B7-48B7-93D4-208EAF06C207}" type="presParOf" srcId="{79EAA651-8BA3-428D-87A4-AAFE4130BE1F}" destId="{0A73F76F-0714-40B5-B3D8-8BE7C1AD84E1}" srcOrd="28" destOrd="0" presId="urn:microsoft.com/office/officeart/2005/8/layout/target3"/>
    <dgm:cxn modelId="{0E453936-8ABB-413A-A878-392953EF8EF6}" type="presParOf" srcId="{79EAA651-8BA3-428D-87A4-AAFE4130BE1F}" destId="{EB9C7997-AC6B-4C4C-ACC0-18DA26D4BC9D}" srcOrd="29" destOrd="0" presId="urn:microsoft.com/office/officeart/2005/8/layout/target3"/>
    <dgm:cxn modelId="{508E8DA3-F723-4E83-BB06-6BCBC37F81F7}" type="presParOf" srcId="{79EAA651-8BA3-428D-87A4-AAFE4130BE1F}" destId="{8C318D4E-65D3-44BC-8B50-80CF2FF19935}" srcOrd="30" destOrd="0" presId="urn:microsoft.com/office/officeart/2005/8/layout/target3"/>
    <dgm:cxn modelId="{3D969C5F-65D2-4F81-8FB3-5CDA73398CF0}" type="presParOf" srcId="{79EAA651-8BA3-428D-87A4-AAFE4130BE1F}" destId="{4AFD6100-A6C7-4A5E-A8C2-AB77B3322472}" srcOrd="31" destOrd="0" presId="urn:microsoft.com/office/officeart/2005/8/layout/target3"/>
    <dgm:cxn modelId="{D85205BC-AE63-43FB-8764-EDB817075175}" type="presParOf" srcId="{79EAA651-8BA3-428D-87A4-AAFE4130BE1F}" destId="{B73FF25A-313E-4186-9973-D4276D158298}" srcOrd="32" destOrd="0" presId="urn:microsoft.com/office/officeart/2005/8/layout/target3"/>
    <dgm:cxn modelId="{7A368E2B-8637-404A-83D4-E731F86BD910}" type="presParOf" srcId="{79EAA651-8BA3-428D-87A4-AAFE4130BE1F}" destId="{329BB207-E40F-446F-90AD-0C3EE0AEC533}" srcOrd="33" destOrd="0" presId="urn:microsoft.com/office/officeart/2005/8/layout/target3"/>
    <dgm:cxn modelId="{316E1DEB-F6A3-4F71-93B7-BD0C94D2AA5E}" type="presParOf" srcId="{79EAA651-8BA3-428D-87A4-AAFE4130BE1F}" destId="{FA775B2A-06FC-4716-91C6-B7D0E7B4CFCB}" srcOrd="34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F2724-7E93-455A-83DF-DC0ADAA80753}">
      <dsp:nvSpPr>
        <dsp:cNvPr id="0" name=""/>
        <dsp:cNvSpPr/>
      </dsp:nvSpPr>
      <dsp:spPr>
        <a:xfrm>
          <a:off x="0" y="125928"/>
          <a:ext cx="5011939" cy="501193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0EF1B-BC02-4ACC-8F0D-E3F08C14717B}">
      <dsp:nvSpPr>
        <dsp:cNvPr id="0" name=""/>
        <dsp:cNvSpPr/>
      </dsp:nvSpPr>
      <dsp:spPr>
        <a:xfrm>
          <a:off x="2505969" y="125928"/>
          <a:ext cx="5847263" cy="501193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Lindsay Isbell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Project manager</a:t>
          </a:r>
          <a:endParaRPr lang="en-US" sz="1200" kern="1200" dirty="0"/>
        </a:p>
      </dsp:txBody>
      <dsp:txXfrm>
        <a:off x="2505969" y="125928"/>
        <a:ext cx="2923631" cy="501193"/>
      </dsp:txXfrm>
    </dsp:sp>
    <dsp:sp modelId="{2D445771-51ED-4298-82A9-3256F970C131}">
      <dsp:nvSpPr>
        <dsp:cNvPr id="0" name=""/>
        <dsp:cNvSpPr/>
      </dsp:nvSpPr>
      <dsp:spPr>
        <a:xfrm>
          <a:off x="375895" y="627121"/>
          <a:ext cx="4260149" cy="426014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5EA98-E2B9-46D0-8DB9-FEB7D7785A92}">
      <dsp:nvSpPr>
        <dsp:cNvPr id="0" name=""/>
        <dsp:cNvSpPr/>
      </dsp:nvSpPr>
      <dsp:spPr>
        <a:xfrm>
          <a:off x="2505969" y="627121"/>
          <a:ext cx="5847263" cy="42601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Jeff Mayerhauser 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 Director, Practice Management</a:t>
          </a:r>
          <a:endParaRPr lang="en-US" sz="1200" kern="1200" dirty="0"/>
        </a:p>
      </dsp:txBody>
      <dsp:txXfrm>
        <a:off x="2505969" y="627121"/>
        <a:ext cx="2923631" cy="501193"/>
      </dsp:txXfrm>
    </dsp:sp>
    <dsp:sp modelId="{A940E333-7D4B-41E7-A9EA-81CE06D8E307}">
      <dsp:nvSpPr>
        <dsp:cNvPr id="0" name=""/>
        <dsp:cNvSpPr/>
      </dsp:nvSpPr>
      <dsp:spPr>
        <a:xfrm>
          <a:off x="751790" y="1128314"/>
          <a:ext cx="3508359" cy="350835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48D4EE-F97E-4283-96FA-BA020507C900}">
      <dsp:nvSpPr>
        <dsp:cNvPr id="0" name=""/>
        <dsp:cNvSpPr/>
      </dsp:nvSpPr>
      <dsp:spPr>
        <a:xfrm>
          <a:off x="2505969" y="1128314"/>
          <a:ext cx="5847263" cy="3508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Jayson Daw                                Program Manager-Technology</a:t>
          </a:r>
          <a:endParaRPr lang="en-US" sz="1200" kern="1200" dirty="0"/>
        </a:p>
      </dsp:txBody>
      <dsp:txXfrm>
        <a:off x="2505969" y="1128314"/>
        <a:ext cx="2923631" cy="501193"/>
      </dsp:txXfrm>
    </dsp:sp>
    <dsp:sp modelId="{B91541E8-8AB3-42D3-8A92-A4E3C957069A}">
      <dsp:nvSpPr>
        <dsp:cNvPr id="0" name=""/>
        <dsp:cNvSpPr/>
      </dsp:nvSpPr>
      <dsp:spPr>
        <a:xfrm>
          <a:off x="1127685" y="1629507"/>
          <a:ext cx="2756569" cy="2756569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AC277A-9419-45BF-ABE7-762480A0475A}">
      <dsp:nvSpPr>
        <dsp:cNvPr id="0" name=""/>
        <dsp:cNvSpPr/>
      </dsp:nvSpPr>
      <dsp:spPr>
        <a:xfrm>
          <a:off x="2505969" y="1629507"/>
          <a:ext cx="5847263" cy="275656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Gloria Shye </a:t>
          </a:r>
        </a:p>
      </dsp:txBody>
      <dsp:txXfrm>
        <a:off x="2505969" y="1629507"/>
        <a:ext cx="2923631" cy="501198"/>
      </dsp:txXfrm>
    </dsp:sp>
    <dsp:sp modelId="{0BAA7679-0929-4ECA-9F6D-C603A8EFDC47}">
      <dsp:nvSpPr>
        <dsp:cNvPr id="0" name=""/>
        <dsp:cNvSpPr/>
      </dsp:nvSpPr>
      <dsp:spPr>
        <a:xfrm>
          <a:off x="1503583" y="2130706"/>
          <a:ext cx="2004773" cy="200477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E9ED50-66AB-43DE-8622-A7D4AD7A2946}">
      <dsp:nvSpPr>
        <dsp:cNvPr id="0" name=""/>
        <dsp:cNvSpPr/>
      </dsp:nvSpPr>
      <dsp:spPr>
        <a:xfrm>
          <a:off x="2505969" y="2130706"/>
          <a:ext cx="5847263" cy="200477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Rafaele</a:t>
          </a:r>
          <a:r>
            <a:rPr lang="en-US" sz="1200" b="1" kern="1200" dirty="0"/>
            <a:t> </a:t>
          </a:r>
          <a:r>
            <a:rPr lang="en-US" sz="1200" b="1" kern="1200" dirty="0" err="1"/>
            <a:t>Courageot</a:t>
          </a:r>
          <a:endParaRPr lang="en-US" sz="1200" b="1" kern="1200" dirty="0"/>
        </a:p>
      </dsp:txBody>
      <dsp:txXfrm>
        <a:off x="2505969" y="2130706"/>
        <a:ext cx="2923631" cy="501193"/>
      </dsp:txXfrm>
    </dsp:sp>
    <dsp:sp modelId="{3067886F-3634-4AD9-A5D1-21E3C2891BA8}">
      <dsp:nvSpPr>
        <dsp:cNvPr id="0" name=""/>
        <dsp:cNvSpPr/>
      </dsp:nvSpPr>
      <dsp:spPr>
        <a:xfrm>
          <a:off x="1879478" y="2631899"/>
          <a:ext cx="1252983" cy="125298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6A5684-62A7-4AC7-9B8D-5B2503AD2E99}">
      <dsp:nvSpPr>
        <dsp:cNvPr id="0" name=""/>
        <dsp:cNvSpPr/>
      </dsp:nvSpPr>
      <dsp:spPr>
        <a:xfrm>
          <a:off x="2505969" y="2631899"/>
          <a:ext cx="5847263" cy="125298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/>
            <a:t>Sofien</a:t>
          </a:r>
          <a:r>
            <a:rPr lang="en-US" sz="1200" b="1" kern="1200" dirty="0"/>
            <a:t> </a:t>
          </a:r>
          <a:r>
            <a:rPr lang="en-US" sz="1200" b="1" kern="1200" dirty="0" err="1"/>
            <a:t>Zairi</a:t>
          </a:r>
          <a:endParaRPr lang="en-US" sz="1200" b="1" kern="1200" dirty="0"/>
        </a:p>
      </dsp:txBody>
      <dsp:txXfrm>
        <a:off x="2505969" y="2631899"/>
        <a:ext cx="2923631" cy="501193"/>
      </dsp:txXfrm>
    </dsp:sp>
    <dsp:sp modelId="{6BC6A0F5-A36A-46C9-97E2-7A80DD622B22}">
      <dsp:nvSpPr>
        <dsp:cNvPr id="0" name=""/>
        <dsp:cNvSpPr/>
      </dsp:nvSpPr>
      <dsp:spPr>
        <a:xfrm>
          <a:off x="2255373" y="3133092"/>
          <a:ext cx="501193" cy="501193"/>
        </a:xfrm>
        <a:prstGeom prst="pie">
          <a:avLst>
            <a:gd name="adj1" fmla="val 54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43D4C-B25D-4019-9F83-1FB98B6BC702}">
      <dsp:nvSpPr>
        <dsp:cNvPr id="0" name=""/>
        <dsp:cNvSpPr/>
      </dsp:nvSpPr>
      <dsp:spPr>
        <a:xfrm>
          <a:off x="2505969" y="3133092"/>
          <a:ext cx="5847263" cy="50119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Mark </a:t>
          </a:r>
          <a:r>
            <a:rPr lang="en-US" sz="1200" b="1" kern="1200" dirty="0" err="1"/>
            <a:t>Luptak</a:t>
          </a:r>
          <a:endParaRPr lang="en-US" sz="1200" b="1" kern="1200" dirty="0"/>
        </a:p>
      </dsp:txBody>
      <dsp:txXfrm>
        <a:off x="2505969" y="3133092"/>
        <a:ext cx="2923631" cy="501193"/>
      </dsp:txXfrm>
    </dsp:sp>
    <dsp:sp modelId="{0637E239-D37C-4E66-9337-869896F167EB}">
      <dsp:nvSpPr>
        <dsp:cNvPr id="0" name=""/>
        <dsp:cNvSpPr/>
      </dsp:nvSpPr>
      <dsp:spPr>
        <a:xfrm>
          <a:off x="5429601" y="125928"/>
          <a:ext cx="2923631" cy="5011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Project Manager 10+ years and with FIS 5+ years</a:t>
          </a:r>
          <a:endParaRPr 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Background in process improvement and workflow consulting</a:t>
          </a:r>
          <a:endParaRPr lang="en-US" sz="900" kern="1200" dirty="0"/>
        </a:p>
      </dsp:txBody>
      <dsp:txXfrm>
        <a:off x="5429601" y="125928"/>
        <a:ext cx="2923631" cy="501193"/>
      </dsp:txXfrm>
    </dsp:sp>
    <dsp:sp modelId="{F9C19FFA-0D9C-4F43-8102-139D4E51176E}">
      <dsp:nvSpPr>
        <dsp:cNvPr id="0" name=""/>
        <dsp:cNvSpPr/>
      </dsp:nvSpPr>
      <dsp:spPr>
        <a:xfrm>
          <a:off x="5429601" y="627121"/>
          <a:ext cx="2923631" cy="5011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Point 2</a:t>
          </a:r>
        </a:p>
      </dsp:txBody>
      <dsp:txXfrm>
        <a:off x="5429601" y="627121"/>
        <a:ext cx="2923631" cy="501193"/>
      </dsp:txXfrm>
    </dsp:sp>
    <dsp:sp modelId="{7C69C04B-0D1A-4A9A-A013-203E6B18E8C1}">
      <dsp:nvSpPr>
        <dsp:cNvPr id="0" name=""/>
        <dsp:cNvSpPr/>
      </dsp:nvSpPr>
      <dsp:spPr>
        <a:xfrm>
          <a:off x="5429601" y="1128314"/>
          <a:ext cx="2923631" cy="5011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kern="1200" dirty="0"/>
            <a:t>Point 2</a:t>
          </a:r>
          <a:endParaRPr lang="en-US" sz="900" b="1" kern="1200" dirty="0"/>
        </a:p>
      </dsp:txBody>
      <dsp:txXfrm>
        <a:off x="5429601" y="1128314"/>
        <a:ext cx="2923631" cy="501193"/>
      </dsp:txXfrm>
    </dsp:sp>
    <dsp:sp modelId="{0A73F76F-0714-40B5-B3D8-8BE7C1AD84E1}">
      <dsp:nvSpPr>
        <dsp:cNvPr id="0" name=""/>
        <dsp:cNvSpPr/>
      </dsp:nvSpPr>
      <dsp:spPr>
        <a:xfrm>
          <a:off x="5429601" y="1629507"/>
          <a:ext cx="2923631" cy="50119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2</a:t>
          </a:r>
        </a:p>
      </dsp:txBody>
      <dsp:txXfrm>
        <a:off x="5429601" y="1629507"/>
        <a:ext cx="2923631" cy="501198"/>
      </dsp:txXfrm>
    </dsp:sp>
    <dsp:sp modelId="{8C318D4E-65D3-44BC-8B50-80CF2FF19935}">
      <dsp:nvSpPr>
        <dsp:cNvPr id="0" name=""/>
        <dsp:cNvSpPr/>
      </dsp:nvSpPr>
      <dsp:spPr>
        <a:xfrm>
          <a:off x="5429601" y="2130706"/>
          <a:ext cx="2923631" cy="5011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2</a:t>
          </a:r>
        </a:p>
      </dsp:txBody>
      <dsp:txXfrm>
        <a:off x="5429601" y="2130706"/>
        <a:ext cx="2923631" cy="501193"/>
      </dsp:txXfrm>
    </dsp:sp>
    <dsp:sp modelId="{B73FF25A-313E-4186-9973-D4276D158298}">
      <dsp:nvSpPr>
        <dsp:cNvPr id="0" name=""/>
        <dsp:cNvSpPr/>
      </dsp:nvSpPr>
      <dsp:spPr>
        <a:xfrm>
          <a:off x="5429601" y="2631899"/>
          <a:ext cx="2923631" cy="5011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2</a:t>
          </a:r>
        </a:p>
      </dsp:txBody>
      <dsp:txXfrm>
        <a:off x="5429601" y="2631899"/>
        <a:ext cx="2923631" cy="501193"/>
      </dsp:txXfrm>
    </dsp:sp>
    <dsp:sp modelId="{FA775B2A-06FC-4716-91C6-B7D0E7B4CFCB}">
      <dsp:nvSpPr>
        <dsp:cNvPr id="0" name=""/>
        <dsp:cNvSpPr/>
      </dsp:nvSpPr>
      <dsp:spPr>
        <a:xfrm>
          <a:off x="5429601" y="3133092"/>
          <a:ext cx="2923631" cy="50119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1" kern="1200" dirty="0"/>
            <a:t>Point 2</a:t>
          </a:r>
        </a:p>
      </dsp:txBody>
      <dsp:txXfrm>
        <a:off x="5429601" y="3133092"/>
        <a:ext cx="2923631" cy="5011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3E57-F06E-2343-8505-8306C931B374}" type="datetimeFigureOut">
              <a:rPr lang="en-US" smtClean="0"/>
              <a:pPr/>
              <a:t>11/6/2020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BA0C0-C469-224C-A13F-1126ACE849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766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Ylätunnisteen paikkamerkki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3" name="Päivämäärän paikkamerkki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E71FE8-551B-41D8-8E66-7D01683EE4D2}" type="datetimeFigureOut">
              <a:rPr lang="fi-FI" smtClean="0"/>
              <a:pPr/>
              <a:t>6.11.2020</a:t>
            </a:fld>
            <a:endParaRPr lang="fi-FI"/>
          </a:p>
        </p:txBody>
      </p:sp>
      <p:sp>
        <p:nvSpPr>
          <p:cNvPr id="4" name="Dian kuvan paikkamerkki 3"/>
          <p:cNvSpPr>
            <a:spLocks noGrp="1" noRot="1" noChangeAspect="1"/>
          </p:cNvSpPr>
          <p:nvPr>
            <p:ph type="sldImg" idx="2"/>
          </p:nvPr>
        </p:nvSpPr>
        <p:spPr>
          <a:xfrm>
            <a:off x="942975" y="746125"/>
            <a:ext cx="4972050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i-FI"/>
          </a:p>
        </p:txBody>
      </p:sp>
      <p:sp>
        <p:nvSpPr>
          <p:cNvPr id="5" name="Huomautusten paikkamerkki 4"/>
          <p:cNvSpPr>
            <a:spLocks noGrp="1"/>
          </p:cNvSpPr>
          <p:nvPr>
            <p:ph type="body" sz="quarter" idx="3"/>
          </p:nvPr>
        </p:nvSpPr>
        <p:spPr>
          <a:xfrm>
            <a:off x="685800" y="4724202"/>
            <a:ext cx="5486400" cy="447556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Alatunnisteen paikkamerkki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i-FI"/>
          </a:p>
        </p:txBody>
      </p:sp>
      <p:sp>
        <p:nvSpPr>
          <p:cNvPr id="7" name="Dian numeron paikkamerkki 6"/>
          <p:cNvSpPr>
            <a:spLocks noGrp="1"/>
          </p:cNvSpPr>
          <p:nvPr>
            <p:ph type="sldNum" sz="quarter" idx="5"/>
          </p:nvPr>
        </p:nvSpPr>
        <p:spPr>
          <a:xfrm>
            <a:off x="3884613" y="9446678"/>
            <a:ext cx="2971800" cy="4972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65BE45-5FCE-418C-8A7C-9AF791EA8C88}" type="slidenum">
              <a:rPr lang="fi-FI" smtClean="0"/>
              <a:pPr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29411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87351"/>
            <a:ext cx="2833200" cy="216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64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ja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400"/>
            <a:ext cx="2880000" cy="910101"/>
          </a:xfrm>
        </p:spPr>
        <p:txBody>
          <a:bodyPr>
            <a:noAutofit/>
          </a:bodyPr>
          <a:lstStyle>
            <a:lvl1pPr>
              <a:defRPr sz="50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5384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15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849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90526" y="1656196"/>
            <a:ext cx="8353233" cy="45112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4855517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272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390526" y="1833032"/>
            <a:ext cx="8353233" cy="43344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28379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660524"/>
            <a:ext cx="4097192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660524"/>
            <a:ext cx="4096800" cy="4506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846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388313" y="1828800"/>
            <a:ext cx="4097192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7"/>
          <p:cNvSpPr>
            <a:spLocks noGrp="1"/>
          </p:cNvSpPr>
          <p:nvPr>
            <p:ph sz="quarter" idx="14"/>
          </p:nvPr>
        </p:nvSpPr>
        <p:spPr>
          <a:xfrm>
            <a:off x="4633577" y="1828800"/>
            <a:ext cx="4096800" cy="43386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89013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74903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3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sub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382396" y="993871"/>
            <a:ext cx="8361362" cy="684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Tx/>
              <a:buNone/>
              <a:defRPr sz="1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2795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856145" y="1089791"/>
            <a:ext cx="7460544" cy="4795200"/>
            <a:chOff x="856145" y="813567"/>
            <a:chExt cx="7460544" cy="3595304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rgbClr val="A4D16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419"/>
              <a:ext cx="185933" cy="140452"/>
            </a:xfrm>
            <a:prstGeom prst="ellipse">
              <a:avLst/>
            </a:prstGeom>
            <a:solidFill>
              <a:srgbClr val="8DC6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tx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6990781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dark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7" name="Ryhmä 1"/>
          <p:cNvGrpSpPr/>
          <p:nvPr userDrawn="1"/>
        </p:nvGrpSpPr>
        <p:grpSpPr>
          <a:xfrm>
            <a:off x="856145" y="1089792"/>
            <a:ext cx="7460544" cy="4764638"/>
            <a:chOff x="856145" y="813567"/>
            <a:chExt cx="7460544" cy="3596279"/>
          </a:xfrm>
        </p:grpSpPr>
        <p:sp>
          <p:nvSpPr>
            <p:cNvPr id="8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bg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6391864" y="4268550"/>
              <a:ext cx="185933" cy="141296"/>
            </a:xfrm>
            <a:prstGeom prst="ellipse">
              <a:avLst/>
            </a:prstGeom>
            <a:solidFill>
              <a:schemeClr val="bg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11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bg2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99846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dark te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Speaker name, title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9238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ed quote sky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Ryhmä 1"/>
          <p:cNvGrpSpPr/>
          <p:nvPr userDrawn="1"/>
        </p:nvGrpSpPr>
        <p:grpSpPr>
          <a:xfrm>
            <a:off x="856145" y="1084757"/>
            <a:ext cx="7460544" cy="4793660"/>
            <a:chOff x="856145" y="813567"/>
            <a:chExt cx="7460544" cy="3595246"/>
          </a:xfrm>
        </p:grpSpPr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856145" y="813567"/>
              <a:ext cx="7460544" cy="3526379"/>
            </a:xfrm>
            <a:custGeom>
              <a:avLst/>
              <a:gdLst>
                <a:gd name="T0" fmla="*/ 16977 w 20595"/>
                <a:gd name="T1" fmla="*/ 8588 h 9733"/>
                <a:gd name="T2" fmla="*/ 20195 w 20595"/>
                <a:gd name="T3" fmla="*/ 8588 h 9733"/>
                <a:gd name="T4" fmla="*/ 20595 w 20595"/>
                <a:gd name="T5" fmla="*/ 8180 h 9733"/>
                <a:gd name="T6" fmla="*/ 20595 w 20595"/>
                <a:gd name="T7" fmla="*/ 408 h 9733"/>
                <a:gd name="T8" fmla="*/ 20195 w 20595"/>
                <a:gd name="T9" fmla="*/ 0 h 9733"/>
                <a:gd name="T10" fmla="*/ 401 w 20595"/>
                <a:gd name="T11" fmla="*/ 0 h 9733"/>
                <a:gd name="T12" fmla="*/ 0 w 20595"/>
                <a:gd name="T13" fmla="*/ 408 h 9733"/>
                <a:gd name="T14" fmla="*/ 0 w 20595"/>
                <a:gd name="T15" fmla="*/ 8180 h 9733"/>
                <a:gd name="T16" fmla="*/ 401 w 20595"/>
                <a:gd name="T17" fmla="*/ 8588 h 9733"/>
                <a:gd name="T18" fmla="*/ 14425 w 20595"/>
                <a:gd name="T19" fmla="*/ 8588 h 9733"/>
                <a:gd name="T20" fmla="*/ 15538 w 20595"/>
                <a:gd name="T21" fmla="*/ 9733 h 97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595" h="9733">
                  <a:moveTo>
                    <a:pt x="16977" y="8588"/>
                  </a:moveTo>
                  <a:lnTo>
                    <a:pt x="20195" y="8588"/>
                  </a:lnTo>
                  <a:cubicBezTo>
                    <a:pt x="20195" y="8588"/>
                    <a:pt x="20595" y="8588"/>
                    <a:pt x="20595" y="8180"/>
                  </a:cubicBezTo>
                  <a:lnTo>
                    <a:pt x="20595" y="408"/>
                  </a:lnTo>
                  <a:cubicBezTo>
                    <a:pt x="20595" y="408"/>
                    <a:pt x="20595" y="0"/>
                    <a:pt x="20195" y="0"/>
                  </a:cubicBezTo>
                  <a:lnTo>
                    <a:pt x="401" y="0"/>
                  </a:lnTo>
                  <a:cubicBezTo>
                    <a:pt x="401" y="0"/>
                    <a:pt x="0" y="0"/>
                    <a:pt x="0" y="408"/>
                  </a:cubicBezTo>
                  <a:lnTo>
                    <a:pt x="0" y="8180"/>
                  </a:lnTo>
                  <a:cubicBezTo>
                    <a:pt x="0" y="8180"/>
                    <a:pt x="0" y="8588"/>
                    <a:pt x="401" y="8588"/>
                  </a:cubicBezTo>
                  <a:lnTo>
                    <a:pt x="14425" y="8588"/>
                  </a:lnTo>
                  <a:lnTo>
                    <a:pt x="15538" y="9733"/>
                  </a:lnTo>
                </a:path>
              </a:pathLst>
            </a:custGeom>
            <a:noFill/>
            <a:ln w="187325" cap="rnd">
              <a:solidFill>
                <a:schemeClr val="accent2">
                  <a:alpha val="70000"/>
                </a:schemeClr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6391864" y="4268413"/>
              <a:ext cx="185933" cy="140400"/>
            </a:xfrm>
            <a:prstGeom prst="ellipse">
              <a:avLst/>
            </a:prstGeom>
            <a:solidFill>
              <a:schemeClr val="accent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fi-FI"/>
            </a:p>
          </p:txBody>
        </p:sp>
      </p:grpSp>
      <p:sp>
        <p:nvSpPr>
          <p:cNvPr id="4" name="Slide Number Placeholder 3"/>
          <p:cNvSpPr>
            <a:spLocks noGrp="1"/>
          </p:cNvSpPr>
          <p:nvPr userDrawn="1"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971600" y="1219201"/>
            <a:ext cx="7219254" cy="388570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Tx/>
              <a:buNone/>
              <a:defRPr sz="3600">
                <a:solidFill>
                  <a:schemeClr val="accent3"/>
                </a:solidFill>
              </a:defRPr>
            </a:lvl1pPr>
            <a:lvl2pPr marL="88900" indent="0">
              <a:buFontTx/>
              <a:buNone/>
              <a:defRPr sz="3600"/>
            </a:lvl2pPr>
            <a:lvl3pPr marL="268287" indent="0">
              <a:buFontTx/>
              <a:buNone/>
              <a:defRPr sz="3600"/>
            </a:lvl3pPr>
            <a:lvl4pPr marL="447675" indent="0">
              <a:buFontTx/>
              <a:buNone/>
              <a:defRPr sz="3600"/>
            </a:lvl4pPr>
            <a:lvl5pPr marL="627062" indent="0">
              <a:buFontTx/>
              <a:buNone/>
              <a:defRPr sz="3600"/>
            </a:lvl5pPr>
          </a:lstStyle>
          <a:p>
            <a:pPr lvl="0"/>
            <a:r>
              <a:rPr lang="fi-FI" dirty="0"/>
              <a:t>Type quote</a:t>
            </a:r>
          </a:p>
        </p:txBody>
      </p:sp>
    </p:spTree>
    <p:extLst>
      <p:ext uri="{BB962C8B-B14F-4D97-AF65-F5344CB8AC3E}">
        <p14:creationId xmlns:p14="http://schemas.microsoft.com/office/powerpoint/2010/main" val="1077902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92112" y="1655764"/>
            <a:ext cx="4068000" cy="45116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 hasCustomPrompt="1"/>
          </p:nvPr>
        </p:nvSpPr>
        <p:spPr>
          <a:xfrm>
            <a:off x="4691008" y="1655764"/>
            <a:ext cx="4052750" cy="451167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8DC63F"/>
              </a:buClr>
              <a:buSzTx/>
              <a:buFont typeface="Calibri" panose="020F0502020204030204" pitchFamily="34" charset="0"/>
              <a:buNone/>
              <a:tabLst/>
              <a:defRPr/>
            </a:lvl1pPr>
          </a:lstStyle>
          <a:p>
            <a:r>
              <a:rPr lang="fi-FI" dirty="0"/>
              <a:t>Click icon to add picture</a:t>
            </a:r>
            <a:br>
              <a:rPr lang="fi-FI" dirty="0"/>
            </a:br>
            <a:br>
              <a:rPr lang="fi-FI" dirty="0"/>
            </a:br>
            <a:r>
              <a:rPr lang="en-US" cap="none" baseline="0" dirty="0"/>
              <a:t>Go to the speaker notes of this slide for instructions on how to add pictures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57693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 flipV="1">
            <a:off x="-2" y="0"/>
            <a:ext cx="9144001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4000" y="2886674"/>
            <a:ext cx="4716000" cy="1084653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39468" y="6476563"/>
            <a:ext cx="658887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1" dirty="0">
                <a:solidFill>
                  <a:schemeClr val="bg1"/>
                </a:solidFill>
              </a:rPr>
              <a:t>©2015 FIS and/or its subsidiaries. All Rights Reserved.</a:t>
            </a:r>
            <a:r>
              <a:rPr lang="en-US" sz="800" b="1" i="1" baseline="0" dirty="0">
                <a:solidFill>
                  <a:schemeClr val="bg1"/>
                </a:solidFill>
              </a:rPr>
              <a:t> </a:t>
            </a:r>
            <a:r>
              <a:rPr lang="en-US" sz="800" b="1" i="1" dirty="0">
                <a:solidFill>
                  <a:schemeClr val="bg1"/>
                </a:solidFill>
                <a:cs typeface="Arial"/>
              </a:rPr>
              <a:t>FIS confidential and proprietary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59556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ja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3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geometri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2414" cy="685800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25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1409701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3376662"/>
            <a:ext cx="6012000" cy="171603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bg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5796876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5557309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14639" y="5374990"/>
            <a:ext cx="2973984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049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picture dark text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3709229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408256"/>
            <a:ext cx="9144000" cy="1234440"/>
          </a:xfrm>
          <a:prstGeom prst="rect">
            <a:avLst/>
          </a:prstGeom>
        </p:spPr>
      </p:pic>
      <p:sp>
        <p:nvSpPr>
          <p:cNvPr id="19" name="Title 10"/>
          <p:cNvSpPr>
            <a:spLocks noGrp="1"/>
          </p:cNvSpPr>
          <p:nvPr>
            <p:ph type="title" hasCustomPrompt="1"/>
          </p:nvPr>
        </p:nvSpPr>
        <p:spPr>
          <a:xfrm>
            <a:off x="382588" y="676276"/>
            <a:ext cx="6012000" cy="1833019"/>
          </a:xfrm>
        </p:spPr>
        <p:txBody>
          <a:bodyPr anchor="b" anchorCtr="0">
            <a:noAutofit/>
          </a:bodyPr>
          <a:lstStyle>
            <a:lvl1pPr>
              <a:defRPr sz="5000" spc="-100" baseline="0">
                <a:solidFill>
                  <a:schemeClr val="tx1"/>
                </a:solidFill>
              </a:defRPr>
            </a:lvl1pPr>
          </a:lstStyle>
          <a:p>
            <a:r>
              <a:rPr lang="fi-FI" dirty="0"/>
              <a:t>Presentation title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382588" y="2643238"/>
            <a:ext cx="6012000" cy="107627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000" b="0">
                <a:solidFill>
                  <a:schemeClr val="tx1"/>
                </a:solidFill>
              </a:defRPr>
            </a:lvl1pPr>
            <a:lvl2pPr>
              <a:defRPr>
                <a:solidFill>
                  <a:srgbClr val="004F71"/>
                </a:solidFill>
              </a:defRPr>
            </a:lvl2pPr>
            <a:lvl3pPr>
              <a:defRPr>
                <a:solidFill>
                  <a:srgbClr val="004F71"/>
                </a:solidFill>
              </a:defRPr>
            </a:lvl3pPr>
            <a:lvl4pPr>
              <a:defRPr>
                <a:solidFill>
                  <a:srgbClr val="004F71"/>
                </a:solidFill>
              </a:defRPr>
            </a:lvl4pPr>
            <a:lvl5pPr>
              <a:defRPr>
                <a:solidFill>
                  <a:srgbClr val="004F71"/>
                </a:solidFill>
              </a:defRPr>
            </a:lvl5pPr>
          </a:lstStyle>
          <a:p>
            <a:pPr lvl="0"/>
            <a:r>
              <a:rPr lang="fi-FI" dirty="0"/>
              <a:t>Presentation subtitle</a:t>
            </a:r>
          </a:p>
        </p:txBody>
      </p:sp>
      <p:sp>
        <p:nvSpPr>
          <p:cNvPr id="21" name="Tekstin paikkamerkki 6"/>
          <p:cNvSpPr>
            <a:spLocks noGrp="1"/>
          </p:cNvSpPr>
          <p:nvPr>
            <p:ph type="body" sz="quarter" idx="14" hasCustomPrompt="1"/>
          </p:nvPr>
        </p:nvSpPr>
        <p:spPr>
          <a:xfrm>
            <a:off x="381600" y="4345851"/>
            <a:ext cx="2833200" cy="216000"/>
          </a:xfrm>
        </p:spPr>
        <p:txBody>
          <a:bodyPr/>
          <a:lstStyle>
            <a:lvl1pPr marL="0" indent="0">
              <a:buFontTx/>
              <a:buNone/>
              <a:defRPr sz="13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fi-FI" dirty="0" err="1"/>
              <a:t>Date</a:t>
            </a:r>
            <a:endParaRPr lang="fi-FI" dirty="0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82588" y="4106284"/>
            <a:ext cx="4320000" cy="216000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Speaker name, title</a:t>
            </a:r>
          </a:p>
        </p:txBody>
      </p:sp>
    </p:spTree>
    <p:extLst>
      <p:ext uri="{BB962C8B-B14F-4D97-AF65-F5344CB8AC3E}">
        <p14:creationId xmlns:p14="http://schemas.microsoft.com/office/powerpoint/2010/main" val="1398394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green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7" y="1585381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5215" y="-1587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914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divider dark tea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2588" y="550399"/>
            <a:ext cx="2880000" cy="912000"/>
          </a:xfrm>
        </p:spPr>
        <p:txBody>
          <a:bodyPr>
            <a:noAutofit/>
          </a:bodyPr>
          <a:lstStyle>
            <a:lvl1pPr>
              <a:defRPr sz="5000">
                <a:solidFill>
                  <a:schemeClr val="bg1"/>
                </a:solidFill>
              </a:defRPr>
            </a:lvl1pPr>
          </a:lstStyle>
          <a:p>
            <a:r>
              <a:rPr lang="fi-FI" dirty="0"/>
              <a:t>Section #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2588" y="1580575"/>
            <a:ext cx="2880000" cy="29760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400" b="1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 dirty="0"/>
              <a:t>Type section title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76600" y="0"/>
            <a:ext cx="58687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619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750000"/>
            <a:ext cx="9144000" cy="10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600" b="1" dirty="0" err="1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2588" y="511079"/>
            <a:ext cx="8361170" cy="1043517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88339" y="6528824"/>
            <a:ext cx="468000" cy="180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60C2248-B95D-984B-A0F4-42B9A4652AA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93604" y="1660526"/>
            <a:ext cx="8350154" cy="450691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fi-FI" dirty="0"/>
              <a:t>Click to edit Master text styles</a:t>
            </a:r>
          </a:p>
          <a:p>
            <a:pPr lvl="1"/>
            <a:r>
              <a:rPr lang="fi-FI" dirty="0"/>
              <a:t>Second </a:t>
            </a:r>
            <a:r>
              <a:rPr lang="fi-FI" dirty="0" err="1"/>
              <a:t>level</a:t>
            </a:r>
            <a:endParaRPr lang="fi-FI" dirty="0"/>
          </a:p>
          <a:p>
            <a:pPr lvl="2"/>
            <a:r>
              <a:rPr lang="fi-FI" dirty="0"/>
              <a:t>Third level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3604" y="6404902"/>
            <a:ext cx="61379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296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59" r:id="rId2"/>
    <p:sldLayoutId id="2147483760" r:id="rId3"/>
    <p:sldLayoutId id="2147483789" r:id="rId4"/>
    <p:sldLayoutId id="2147483788" r:id="rId5"/>
    <p:sldLayoutId id="2147483790" r:id="rId6"/>
    <p:sldLayoutId id="2147483791" r:id="rId7"/>
    <p:sldLayoutId id="2147483752" r:id="rId8"/>
    <p:sldLayoutId id="2147483753" r:id="rId9"/>
    <p:sldLayoutId id="2147483754" r:id="rId10"/>
    <p:sldLayoutId id="2147483720" r:id="rId11"/>
    <p:sldLayoutId id="2147483731" r:id="rId12"/>
    <p:sldLayoutId id="2147483721" r:id="rId13"/>
    <p:sldLayoutId id="2147483737" r:id="rId14"/>
    <p:sldLayoutId id="2147483764" r:id="rId15"/>
    <p:sldLayoutId id="2147483723" r:id="rId16"/>
    <p:sldLayoutId id="2147483724" r:id="rId17"/>
    <p:sldLayoutId id="2147483734" r:id="rId18"/>
    <p:sldLayoutId id="2147483736" r:id="rId19"/>
    <p:sldLayoutId id="2147483735" r:id="rId20"/>
    <p:sldLayoutId id="2147483730" r:id="rId21"/>
    <p:sldLayoutId id="2147483751" r:id="rId22"/>
  </p:sldLayoutIdLst>
  <p:hf hd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marR="0" indent="-180975" algn="l" defTabSz="914400" rtl="0" eaLnBrk="1" fontAlgn="auto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marR="0" indent="-180975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Lucida Grande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2925" marR="0" indent="-180975" algn="l" defTabSz="914400" rtl="0" eaLnBrk="1" fontAlgn="auto" latinLnBrk="0" hangingPunct="1">
        <a:lnSpc>
          <a:spcPct val="100000"/>
        </a:lnSpc>
        <a:spcBef>
          <a:spcPts val="400"/>
        </a:spcBef>
        <a:spcAft>
          <a:spcPts val="0"/>
        </a:spcAft>
        <a:buClrTx/>
        <a:buSzPct val="80000"/>
        <a:buFont typeface="Symbol" panose="05050102010706020507" pitchFamily="18" charset="2"/>
        <a:buChar char="·"/>
        <a:tabLst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627063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Lucida Grande"/>
        <a:buChar char="–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806450" marR="0" indent="-179388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0"/>
        </a:spcAft>
        <a:buClrTx/>
        <a:buSzTx/>
        <a:buFont typeface="Calibri" panose="020F0502020204030204" pitchFamily="34" charset="0"/>
        <a:buChar char="•"/>
        <a:tabLst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360000" indent="-180000" algn="l" defTabSz="457200" rtl="0" eaLnBrk="1" latinLnBrk="0" hangingPunct="1">
        <a:lnSpc>
          <a:spcPct val="110000"/>
        </a:lnSpc>
        <a:spcBef>
          <a:spcPts val="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457200" rtl="0" eaLnBrk="1" latinLnBrk="0" hangingPunct="1">
        <a:lnSpc>
          <a:spcPct val="120000"/>
        </a:lnSpc>
        <a:spcBef>
          <a:spcPts val="0"/>
        </a:spcBef>
        <a:buFont typeface="Arial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87" y="676276"/>
            <a:ext cx="7933073" cy="1833019"/>
          </a:xfrm>
        </p:spPr>
        <p:txBody>
          <a:bodyPr/>
          <a:lstStyle/>
          <a:p>
            <a:r>
              <a:rPr lang="en-US" dirty="0"/>
              <a:t>Sales/ Professional Services System Integration and Dashboard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Dynamics Integration to Planview and Creation of Client Dashboard</a:t>
            </a:r>
          </a:p>
          <a:p>
            <a:pPr lvl="1"/>
            <a:r>
              <a:rPr lang="en-US" dirty="0"/>
              <a:t>Utilizing Dynamics and Planview to support the Sales Pipeline Scoping Process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11.6.2020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Lindsay Isbell</a:t>
            </a:r>
          </a:p>
        </p:txBody>
      </p:sp>
    </p:spTree>
    <p:extLst>
      <p:ext uri="{BB962C8B-B14F-4D97-AF65-F5344CB8AC3E}">
        <p14:creationId xmlns:p14="http://schemas.microsoft.com/office/powerpoint/2010/main" val="1316390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3555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889E68D9-4F13-4FC2-8FE4-E6763CBE18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8288339" y="6528824"/>
            <a:ext cx="468000" cy="18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C60C2248-B95D-984B-A0F4-42B9A4652AA7}" type="slidenum">
              <a:rPr lang="en-US" smtClean="0"/>
              <a:pPr>
                <a:spcAft>
                  <a:spcPts val="600"/>
                </a:spcAft>
              </a:pPr>
              <a:t>2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BC41D6E-9843-4B65-B385-0EC74761A82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71600" y="1219201"/>
            <a:ext cx="7219254" cy="388570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 any given week Project Managers and subject matter experts from Professional Services spend 5-10 hours working with their sales team to finalize scope on established client deals in the pipeline. Most, if not all, of those hours go un-recognized and no tracking is available to support the business need/value of paid scoping engagements. </a:t>
            </a:r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241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A20E3-CF68-44A3-8195-7C6D7EE6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Problem?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4A55FC-A634-4763-B4D8-F01B6567E5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D11CBB-C645-494A-9352-52B4F48A7F5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526" y="1215614"/>
            <a:ext cx="8353233" cy="4951824"/>
          </a:xfrm>
        </p:spPr>
        <p:txBody>
          <a:bodyPr/>
          <a:lstStyle/>
          <a:p>
            <a:r>
              <a:rPr lang="en-US" dirty="0"/>
              <a:t>Slow movement of large projects through the sales pipeline with little to no scoping completed on larger projects before signature</a:t>
            </a:r>
          </a:p>
          <a:p>
            <a:r>
              <a:rPr lang="en-US" dirty="0"/>
              <a:t>Dynamics and Planview require licenses </a:t>
            </a:r>
          </a:p>
          <a:p>
            <a:pPr lvl="1"/>
            <a:r>
              <a:rPr lang="en-US" dirty="0"/>
              <a:t>Entering projects today into both dynamics and Plainview is time consuming</a:t>
            </a:r>
          </a:p>
          <a:p>
            <a:pPr lvl="1"/>
            <a:r>
              <a:rPr lang="en-US" dirty="0"/>
              <a:t>Some projects/deals never make it out of dynamics but are worked on by professional services </a:t>
            </a:r>
          </a:p>
          <a:p>
            <a:r>
              <a:rPr lang="en-US" dirty="0"/>
              <a:t>No tracking of current project activity against pipeline deals</a:t>
            </a:r>
          </a:p>
          <a:p>
            <a:r>
              <a:rPr lang="en-US" dirty="0"/>
              <a:t>No way to view year over year client relationship and dollars spent on Professional Services</a:t>
            </a:r>
          </a:p>
          <a:p>
            <a:r>
              <a:rPr lang="en-US" dirty="0"/>
              <a:t>No view in Dynamics of resource availability within Professional Services for scoping engagements and project work</a:t>
            </a:r>
          </a:p>
          <a:p>
            <a:r>
              <a:rPr lang="en-US" dirty="0"/>
              <a:t>Professional services currently does not track client pipeline projects </a:t>
            </a:r>
          </a:p>
          <a:p>
            <a:r>
              <a:rPr lang="en-US" dirty="0"/>
              <a:t>No visibility into trends that are occurring with their projects ex: why are all Webkey projects delayed once they are started?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6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31E3D-12FF-4BED-AD49-885367DB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will we address the problem?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81167F-AC69-407E-8935-6132511C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22E751-AE28-4E90-BDFB-09EAB37C2F6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526" y="1065007"/>
            <a:ext cx="8353233" cy="5102431"/>
          </a:xfrm>
        </p:spPr>
        <p:txBody>
          <a:bodyPr>
            <a:normAutofit/>
          </a:bodyPr>
          <a:lstStyle/>
          <a:p>
            <a:r>
              <a:rPr lang="en-US" dirty="0"/>
              <a:t>Allow for the use of Planview fields to group similar projects</a:t>
            </a:r>
          </a:p>
          <a:p>
            <a:r>
              <a:rPr lang="en-US" dirty="0"/>
              <a:t>Analyze project descriptions for key words to show who has completed specific types of projects and recommend those projects for like clients </a:t>
            </a:r>
          </a:p>
          <a:p>
            <a:r>
              <a:rPr lang="en-US" dirty="0"/>
              <a:t>Use custom fields in Plainview to capture key information from Dynamics (sales person, etc)</a:t>
            </a:r>
          </a:p>
          <a:p>
            <a:r>
              <a:rPr lang="en-US" dirty="0"/>
              <a:t>Provides holistic view of client relationship and can offer insight into which clients have specific system features </a:t>
            </a:r>
          </a:p>
          <a:p>
            <a:r>
              <a:rPr lang="en-US" dirty="0"/>
              <a:t>Historical trends for the sales lifecycle– time to signature after involving Professional Services</a:t>
            </a:r>
          </a:p>
          <a:p>
            <a:r>
              <a:rPr lang="en-US" dirty="0"/>
              <a:t>Allow Project Managers and Account Managers to have the same view of a Client once the details of a deal can be made known </a:t>
            </a:r>
          </a:p>
          <a:p>
            <a:r>
              <a:rPr lang="en-US" dirty="0"/>
              <a:t>Allows for Professional Services teams to log non-billable time to a pipeline project instead of to sales support. Provides metrics around sales support efforts and project outcomes</a:t>
            </a:r>
          </a:p>
          <a:p>
            <a:r>
              <a:rPr lang="en-US" dirty="0"/>
              <a:t>Relevant pipeline flag in Dynamics today for when PS should get involved - Is professional services present? – Y/N field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184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FA3-C5AB-4AEB-9E99-8DE7F66A7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Opportunities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3BDE299-0DF9-4C7D-937A-BDAF2EB42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52F09A-168C-42B7-849B-BBFBD9D5C77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0526" y="871369"/>
            <a:ext cx="8353233" cy="5296069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spcAft>
                <a:spcPts val="600"/>
              </a:spcAft>
              <a:buNone/>
            </a:pPr>
            <a:endParaRPr lang="en-US" dirty="0"/>
          </a:p>
          <a:p>
            <a:r>
              <a:rPr lang="en-US" dirty="0"/>
              <a:t>Interface</a:t>
            </a:r>
          </a:p>
          <a:p>
            <a:pPr lvl="1"/>
            <a:r>
              <a:rPr lang="en-US" dirty="0"/>
              <a:t>An interface to automatically create projects in Planview reduces work for the project managers and shared services teams</a:t>
            </a:r>
          </a:p>
          <a:p>
            <a:pPr lvl="1"/>
            <a:r>
              <a:rPr lang="en-US" dirty="0"/>
              <a:t>Provides necessary client information to Sales and Professional Services</a:t>
            </a:r>
          </a:p>
          <a:p>
            <a:pPr lvl="1"/>
            <a:r>
              <a:rPr lang="en-US" dirty="0"/>
              <a:t>Reduces errors on data entry and allows for billing information to be pulled from Dynamics </a:t>
            </a:r>
          </a:p>
          <a:p>
            <a:r>
              <a:rPr lang="en-US" dirty="0"/>
              <a:t>Dashboard</a:t>
            </a:r>
          </a:p>
          <a:p>
            <a:pPr lvl="1"/>
            <a:r>
              <a:rPr lang="en-US" dirty="0"/>
              <a:t>Create trending reports based on Planview fields</a:t>
            </a:r>
          </a:p>
          <a:p>
            <a:pPr lvl="1"/>
            <a:r>
              <a:rPr lang="en-US" dirty="0"/>
              <a:t>To provide access and transparency to client relationships</a:t>
            </a:r>
          </a:p>
          <a:p>
            <a:pPr lvl="1"/>
            <a:r>
              <a:rPr lang="en-US" dirty="0"/>
              <a:t>See who clients have worked with in the past</a:t>
            </a:r>
          </a:p>
          <a:p>
            <a:r>
              <a:rPr lang="en-US" dirty="0"/>
              <a:t>Positive Business Outcomes</a:t>
            </a:r>
          </a:p>
          <a:p>
            <a:pPr lvl="1"/>
            <a:r>
              <a:rPr lang="en-US" dirty="0"/>
              <a:t>Drives business units to confirm to standardization of the scoping process which can generate additional revenue</a:t>
            </a:r>
          </a:p>
          <a:p>
            <a:pPr lvl="1"/>
            <a:r>
              <a:rPr lang="en-US" dirty="0"/>
              <a:t>Visibility into the client relationship</a:t>
            </a:r>
          </a:p>
          <a:p>
            <a:pPr lvl="1"/>
            <a:r>
              <a:rPr lang="en-US" dirty="0"/>
              <a:t>Automation of data would move the project through the pipeline at a more rapid pace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34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C0DBB-DD36-4F63-8018-3AACF8FF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Impacted?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D01308-228A-4147-A9AC-EAB62F5D9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A0C079-84D3-4088-A05F-41790EBFB47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Sales executives and account managers</a:t>
            </a:r>
          </a:p>
          <a:p>
            <a:r>
              <a:rPr lang="en-US" dirty="0"/>
              <a:t>Professional services teams</a:t>
            </a:r>
          </a:p>
          <a:p>
            <a:r>
              <a:rPr lang="en-US" dirty="0"/>
              <a:t>Clients with existing/pipeline projects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72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401A-F7E8-4528-AA75-A2360473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Sales/Account Managers Partnering with Professional Services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D5072E-CA2C-46F1-835A-0A50FCFA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B948FD-147C-47BB-9B77-28321BE51C92}"/>
              </a:ext>
            </a:extLst>
          </p:cNvPr>
          <p:cNvPicPr>
            <a:picLocks noGrp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11957" y="1655763"/>
            <a:ext cx="7710560" cy="451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2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0C110B-A6D3-4568-99C5-7F9B9A3FBD0A}"/>
              </a:ext>
            </a:extLst>
          </p:cNvPr>
          <p:cNvPicPr>
            <a:picLocks noGrp="1"/>
          </p:cNvPicPr>
          <p:nvPr>
            <p:ph sz="quarter" idx="13"/>
          </p:nvPr>
        </p:nvPicPr>
        <p:blipFill rotWithShape="1">
          <a:blip r:embed="rId2"/>
          <a:srcRect r="8496" b="-2"/>
          <a:stretch/>
        </p:blipFill>
        <p:spPr>
          <a:xfrm>
            <a:off x="763794" y="311972"/>
            <a:ext cx="7524546" cy="5950024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8C7464E4-D6A7-464F-B8C5-7AD302F6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C60C2248-B95D-984B-A0F4-42B9A4652AA7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81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2F4CA6-039E-4831-A862-D25824C78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 – Team Composition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40499D-8B43-4075-A4F9-2FFD6815C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0C2248-B95D-984B-A0F4-42B9A4652AA7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4B6E8D3-3852-4A29-8725-EEBF5F7FAC6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998776425"/>
              </p:ext>
            </p:extLst>
          </p:nvPr>
        </p:nvGraphicFramePr>
        <p:xfrm>
          <a:off x="390526" y="903642"/>
          <a:ext cx="8353233" cy="52637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9418393"/>
      </p:ext>
    </p:extLst>
  </p:cSld>
  <p:clrMapOvr>
    <a:masterClrMapping/>
  </p:clrMapOvr>
</p:sld>
</file>

<file path=ppt/theme/theme1.xml><?xml version="1.0" encoding="utf-8"?>
<a:theme xmlns:a="http://schemas.openxmlformats.org/drawingml/2006/main" name="FIS_presentation_4x3_empty with added design theme">
  <a:themeElements>
    <a:clrScheme name="NEW FIS">
      <a:dk1>
        <a:srgbClr val="000000"/>
      </a:dk1>
      <a:lt1>
        <a:srgbClr val="FFFFFF"/>
      </a:lt1>
      <a:dk2>
        <a:srgbClr val="8DC63F"/>
      </a:dk2>
      <a:lt2>
        <a:srgbClr val="004F59"/>
      </a:lt2>
      <a:accent1>
        <a:srgbClr val="009273"/>
      </a:accent1>
      <a:accent2>
        <a:srgbClr val="00BBD3"/>
      </a:accent2>
      <a:accent3>
        <a:srgbClr val="BBBABA"/>
      </a:accent3>
      <a:accent4>
        <a:srgbClr val="FFC845"/>
      </a:accent4>
      <a:accent5>
        <a:srgbClr val="0081A3"/>
      </a:accent5>
      <a:accent6>
        <a:srgbClr val="007E80"/>
      </a:accent6>
      <a:hlink>
        <a:srgbClr val="8DC63F"/>
      </a:hlink>
      <a:folHlink>
        <a:srgbClr val="004F59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lIns="36000" tIns="36000" rIns="36000" bIns="36000" rtlCol="0" anchor="ctr"/>
      <a:lstStyle>
        <a:defPPr algn="ctr">
          <a:defRPr sz="1600" b="1"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6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36000" tIns="36000" rIns="36000" bIns="3600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212503b6b334cf5939abe2139ab9989 xmlns="27be7644-ceb4-4b99-a982-54c24b0d57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Discretionary</TermName>
          <TermId xmlns="http://schemas.microsoft.com/office/infopath/2007/PartnerControls">be304623-379d-4a0b-8bdf-b30f264f5d0f</TermId>
        </TermInfo>
      </Terms>
    </m212503b6b334cf5939abe2139ab9989>
    <p2ccda1aa538431ebdbd9aff2e618395 xmlns="27be7644-ceb4-4b99-a982-54c24b0d576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Internal Use</TermName>
          <TermId xmlns="http://schemas.microsoft.com/office/infopath/2007/PartnerControls">c3cad031-fee6-47a9-aad0-2ffea30ffed6</TermId>
        </TermInfo>
      </Terms>
    </p2ccda1aa538431ebdbd9aff2e618395>
    <d85f6d7fdfbb4fcb9928e85e20829f11 xmlns="f973b30c-1df3-4c2a-bca9-cf21b10eff93">
      <Terms xmlns="http://schemas.microsoft.com/office/infopath/2007/PartnerControls">
        <TermInfo xmlns="http://schemas.microsoft.com/office/infopath/2007/PartnerControls">
          <TermName xmlns="http://schemas.microsoft.com/office/infopath/2007/PartnerControls">General</TermName>
          <TermId xmlns="http://schemas.microsoft.com/office/infopath/2007/PartnerControls">df414748-05a1-4eef-b671-5b3efbbf31a9</TermId>
        </TermInfo>
      </Terms>
    </d85f6d7fdfbb4fcb9928e85e20829f11>
    <FIS_x0020_Templates xmlns="da2d9307-b2cc-4afe-9596-29bf38550d3c">Microsoft PowerPoint Templates</FIS_x0020_Templates>
    <TaxCatchAll xmlns="27be7644-ceb4-4b99-a982-54c24b0d5763">
      <Value>120</Value>
      <Value>118</Value>
      <Value>116</Value>
    </TaxCatchAll>
  </documentManagement>
</p:properties>
</file>

<file path=customXml/item2.xml><?xml version="1.0" encoding="utf-8"?>
<?mso-contentType ?>
<SharedContentType xmlns="Microsoft.SharePoint.Taxonomy.ContentTypeSync" SourceId="131c18cc-2474-4745-871d-6b663d645c63" ContentTypeId="0x010100B1AF7E0DF49F8B4998DFBA24D0E94F04" PreviousValue="false"/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Official Record" ma:contentTypeID="0x010100B1AF7E0DF49F8B4998DFBA24D0E94F0400EF6AA88B9EC56046829175579DD56F62" ma:contentTypeVersion="17" ma:contentTypeDescription="FIS official records per the Records and Retention policy.&#10;" ma:contentTypeScope="" ma:versionID="40f055bb11b490dc86941d6fb9463cbb">
  <xsd:schema xmlns:xsd="http://www.w3.org/2001/XMLSchema" xmlns:xs="http://www.w3.org/2001/XMLSchema" xmlns:p="http://schemas.microsoft.com/office/2006/metadata/properties" xmlns:ns2="27be7644-ceb4-4b99-a982-54c24b0d5763" xmlns:ns3="f973b30c-1df3-4c2a-bca9-cf21b10eff93" xmlns:ns4="da2d9307-b2cc-4afe-9596-29bf38550d3c" targetNamespace="http://schemas.microsoft.com/office/2006/metadata/properties" ma:root="true" ma:fieldsID="9a5b38b3c82e31a9f808790e1f49f3f9" ns2:_="" ns3:_="" ns4:_="">
    <xsd:import namespace="27be7644-ceb4-4b99-a982-54c24b0d5763"/>
    <xsd:import namespace="f973b30c-1df3-4c2a-bca9-cf21b10eff93"/>
    <xsd:import namespace="da2d9307-b2cc-4afe-9596-29bf38550d3c"/>
    <xsd:element name="properties">
      <xsd:complexType>
        <xsd:sequence>
          <xsd:element name="documentManagement">
            <xsd:complexType>
              <xsd:all>
                <xsd:element ref="ns2:TaxCatchAll" minOccurs="0"/>
                <xsd:element ref="ns2:TaxCatchAllLabel" minOccurs="0"/>
                <xsd:element ref="ns2:p2ccda1aa538431ebdbd9aff2e618395" minOccurs="0"/>
                <xsd:element ref="ns2:m212503b6b334cf5939abe2139ab9989" minOccurs="0"/>
                <xsd:element ref="ns3:d85f6d7fdfbb4fcb9928e85e20829f11" minOccurs="0"/>
                <xsd:element ref="ns4:FIS_x0020_Templa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7be7644-ceb4-4b99-a982-54c24b0d5763" elementFormDefault="qualified">
    <xsd:import namespace="http://schemas.microsoft.com/office/2006/documentManagement/types"/>
    <xsd:import namespace="http://schemas.microsoft.com/office/infopath/2007/PartnerControls"/>
    <xsd:element name="TaxCatchAll" ma:index="8" nillable="true" ma:displayName="Taxonomy Catch All Column" ma:description="" ma:hidden="true" ma:list="{ee0b3923-50aa-4895-b825-540afbf82b57}" ma:internalName="TaxCatchAll" ma:showField="CatchAllData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9" nillable="true" ma:displayName="Taxonomy Catch All Column1" ma:description="" ma:hidden="true" ma:list="{ee0b3923-50aa-4895-b825-540afbf82b57}" ma:internalName="TaxCatchAllLabel" ma:readOnly="true" ma:showField="CatchAllDataLabel" ma:web="f973b30c-1df3-4c2a-bca9-cf21b10eff9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2ccda1aa538431ebdbd9aff2e618395" ma:index="10" ma:taxonomy="true" ma:internalName="p2ccda1aa538431ebdbd9aff2e618395" ma:taxonomyFieldName="hubDataClassification" ma:displayName="Data Classification" ma:default="120;#Internal Use|c3cad031-fee6-47a9-aad0-2ffea30ffed6" ma:fieldId="{92ccda1a-a538-431e-bdbd-9aff2e618395}" ma:sspId="131c18cc-2474-4745-871d-6b663d645c63" ma:termSetId="eb0af5e7-1eeb-4e7f-b793-c64bc7a9f48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212503b6b334cf5939abe2139ab9989" ma:index="12" ma:taxonomy="true" ma:internalName="m212503b6b334cf5939abe2139ab9989" ma:taxonomyFieldName="hubOfficialRecord" ma:displayName="Record Type" ma:default="118;#Discretionary|be304623-379d-4a0b-8bdf-b30f264f5d0f" ma:fieldId="{6212503b-6b33-4cf5-939a-be2139ab9989}" ma:sspId="131c18cc-2474-4745-871d-6b663d645c63" ma:termSetId="bd792795-f08d-4e72-bb89-f38d6c0b487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73b30c-1df3-4c2a-bca9-cf21b10eff93" elementFormDefault="qualified">
    <xsd:import namespace="http://schemas.microsoft.com/office/2006/documentManagement/types"/>
    <xsd:import namespace="http://schemas.microsoft.com/office/infopath/2007/PartnerControls"/>
    <xsd:element name="d85f6d7fdfbb4fcb9928e85e20829f11" ma:index="14" ma:taxonomy="true" ma:internalName="d85f6d7fdfbb4fcb9928e85e20829f11" ma:taxonomyFieldName="ContentCategory1" ma:displayName="Content Category" ma:default="116;#General|df414748-05a1-4eef-b671-5b3efbbf31a9" ma:fieldId="{d85f6d7f-dfbb-4fcb-9928-e85e20829f11}" ma:sspId="131c18cc-2474-4745-871d-6b663d645c63" ma:termSetId="957a4a28-c6ea-4b9b-9330-da922fce844e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2d9307-b2cc-4afe-9596-29bf38550d3c" elementFormDefault="qualified">
    <xsd:import namespace="http://schemas.microsoft.com/office/2006/documentManagement/types"/>
    <xsd:import namespace="http://schemas.microsoft.com/office/infopath/2007/PartnerControls"/>
    <xsd:element name="FIS_x0020_Templates" ma:index="16" nillable="true" ma:displayName="FIS Templates" ma:default="Microsoft PowerPoint Templates" ma:format="Dropdown" ma:internalName="FIS_x0020_Templates">
      <xsd:simpleType>
        <xsd:restriction base="dms:Choice">
          <xsd:enumeration value="Microsoft PowerPoint Templat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?mso-contentType ?>
<customXsn xmlns="http://schemas.microsoft.com/office/2006/metadata/customXsn">
  <xsnLocation/>
  <cached>True</cached>
  <openByDefault>True</openByDefault>
  <xsnScope/>
</customXsn>
</file>

<file path=customXml/itemProps1.xml><?xml version="1.0" encoding="utf-8"?>
<ds:datastoreItem xmlns:ds="http://schemas.openxmlformats.org/officeDocument/2006/customXml" ds:itemID="{C9B0497F-7DA2-4AA2-92B8-13B300958951}">
  <ds:schemaRefs>
    <ds:schemaRef ds:uri="http://www.w3.org/XML/1998/namespace"/>
    <ds:schemaRef ds:uri="f973b30c-1df3-4c2a-bca9-cf21b10eff93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da2d9307-b2cc-4afe-9596-29bf38550d3c"/>
    <ds:schemaRef ds:uri="27be7644-ceb4-4b99-a982-54c24b0d5763"/>
    <ds:schemaRef ds:uri="http://purl.org/dc/dcmitype/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EDE42467-B29C-49DF-8EFB-085D4C17C4FD}">
  <ds:schemaRefs>
    <ds:schemaRef ds:uri="Microsoft.SharePoint.Taxonomy.ContentTypeSync"/>
  </ds:schemaRefs>
</ds:datastoreItem>
</file>

<file path=customXml/itemProps3.xml><?xml version="1.0" encoding="utf-8"?>
<ds:datastoreItem xmlns:ds="http://schemas.openxmlformats.org/officeDocument/2006/customXml" ds:itemID="{F9656233-68B2-41BD-9E5A-352CE2182A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7be7644-ceb4-4b99-a982-54c24b0d5763"/>
    <ds:schemaRef ds:uri="f973b30c-1df3-4c2a-bca9-cf21b10eff93"/>
    <ds:schemaRef ds:uri="da2d9307-b2cc-4afe-9596-29bf38550d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E8796159-D035-4A5E-B5D5-E6B3E27DB75A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B2C2B20F-0DEE-41DE-90A6-FA720BDE776C}">
  <ds:schemaRefs>
    <ds:schemaRef ds:uri="http://schemas.microsoft.com/office/2006/metadata/customXs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177</TotalTime>
  <Words>596</Words>
  <Application>Microsoft Office PowerPoint</Application>
  <PresentationFormat>On-screen Show (4:3)</PresentationFormat>
  <Paragraphs>79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Lucida Grande</vt:lpstr>
      <vt:lpstr>Symbol</vt:lpstr>
      <vt:lpstr>FIS_presentation_4x3_empty with added design theme</vt:lpstr>
      <vt:lpstr>Sales/ Professional Services System Integration and Dashboard</vt:lpstr>
      <vt:lpstr>PowerPoint Presentation</vt:lpstr>
      <vt:lpstr>What’s The Problem?</vt:lpstr>
      <vt:lpstr>How will we address the problem?</vt:lpstr>
      <vt:lpstr>Opportunities </vt:lpstr>
      <vt:lpstr>Who is Impacted?</vt:lpstr>
      <vt:lpstr>Sales/Account Managers Partnering with Professional Services</vt:lpstr>
      <vt:lpstr>PowerPoint Presentation</vt:lpstr>
      <vt:lpstr>Group A – Team 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Client PS Dashboard</dc:title>
  <dc:creator>Isbell, Lindsay N</dc:creator>
  <cp:lastModifiedBy>Isbell, Lindsay N</cp:lastModifiedBy>
  <cp:revision>18</cp:revision>
  <dcterms:created xsi:type="dcterms:W3CDTF">2020-11-06T15:01:25Z</dcterms:created>
  <dcterms:modified xsi:type="dcterms:W3CDTF">2020-11-06T17:59:01Z</dcterms:modified>
</cp:coreProperties>
</file>