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5865" r:id="rId5"/>
    <p:sldId id="588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ACF99-FB27-4522-974C-D6D37CC6D75A}" v="4" dt="2020-11-06T17:03:18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tak, Mark" userId="6ddae0a7-6736-4652-8153-25f168dc0e89" providerId="ADAL" clId="{14C395F8-37A6-4629-A4D1-C8F585CDE89D}"/>
    <pc:docChg chg="undo custSel modSld">
      <pc:chgData name="Luptak, Mark" userId="6ddae0a7-6736-4652-8153-25f168dc0e89" providerId="ADAL" clId="{14C395F8-37A6-4629-A4D1-C8F585CDE89D}" dt="2020-11-06T17:10:36.569" v="2220" actId="20577"/>
      <pc:docMkLst>
        <pc:docMk/>
      </pc:docMkLst>
      <pc:sldChg chg="modSp">
        <pc:chgData name="Luptak, Mark" userId="6ddae0a7-6736-4652-8153-25f168dc0e89" providerId="ADAL" clId="{14C395F8-37A6-4629-A4D1-C8F585CDE89D}" dt="2020-11-06T17:10:36.569" v="2220" actId="20577"/>
        <pc:sldMkLst>
          <pc:docMk/>
          <pc:sldMk cId="1081222681" sldId="5865"/>
        </pc:sldMkLst>
        <pc:spChg chg="mod">
          <ac:chgData name="Luptak, Mark" userId="6ddae0a7-6736-4652-8153-25f168dc0e89" providerId="ADAL" clId="{14C395F8-37A6-4629-A4D1-C8F585CDE89D}" dt="2020-11-06T17:10:36.569" v="2220" actId="20577"/>
          <ac:spMkLst>
            <pc:docMk/>
            <pc:sldMk cId="1081222681" sldId="5865"/>
            <ac:spMk id="2" creationId="{AE91BC0E-5F93-4679-A11B-2F708B82967C}"/>
          </ac:spMkLst>
        </pc:spChg>
        <pc:spChg chg="mod">
          <ac:chgData name="Luptak, Mark" userId="6ddae0a7-6736-4652-8153-25f168dc0e89" providerId="ADAL" clId="{14C395F8-37A6-4629-A4D1-C8F585CDE89D}" dt="2020-11-06T17:04:25.774" v="1866" actId="20577"/>
          <ac:spMkLst>
            <pc:docMk/>
            <pc:sldMk cId="1081222681" sldId="5865"/>
            <ac:spMk id="3" creationId="{D6F347A7-7AC5-4432-BCA1-DF8EB644937B}"/>
          </ac:spMkLst>
        </pc:spChg>
      </pc:sldChg>
      <pc:sldChg chg="addSp delSp modSp">
        <pc:chgData name="Luptak, Mark" userId="6ddae0a7-6736-4652-8153-25f168dc0e89" providerId="ADAL" clId="{14C395F8-37A6-4629-A4D1-C8F585CDE89D}" dt="2020-11-06T17:10:02.721" v="2201" actId="20577"/>
        <pc:sldMkLst>
          <pc:docMk/>
          <pc:sldMk cId="2854204021" sldId="5883"/>
        </pc:sldMkLst>
        <pc:spChg chg="mod">
          <ac:chgData name="Luptak, Mark" userId="6ddae0a7-6736-4652-8153-25f168dc0e89" providerId="ADAL" clId="{14C395F8-37A6-4629-A4D1-C8F585CDE89D}" dt="2020-11-06T16:49:23.514" v="126" actId="20577"/>
          <ac:spMkLst>
            <pc:docMk/>
            <pc:sldMk cId="2854204021" sldId="5883"/>
            <ac:spMk id="2" creationId="{80EA97FB-BC06-4938-87E1-DA4AEE6C50BD}"/>
          </ac:spMkLst>
        </pc:spChg>
        <pc:spChg chg="mod">
          <ac:chgData name="Luptak, Mark" userId="6ddae0a7-6736-4652-8153-25f168dc0e89" providerId="ADAL" clId="{14C395F8-37A6-4629-A4D1-C8F585CDE89D}" dt="2020-11-06T17:10:02.721" v="2201" actId="20577"/>
          <ac:spMkLst>
            <pc:docMk/>
            <pc:sldMk cId="2854204021" sldId="5883"/>
            <ac:spMk id="5" creationId="{7F0F7CD5-101A-447E-B824-1AC555D40216}"/>
          </ac:spMkLst>
        </pc:spChg>
        <pc:graphicFrameChg chg="del">
          <ac:chgData name="Luptak, Mark" userId="6ddae0a7-6736-4652-8153-25f168dc0e89" providerId="ADAL" clId="{14C395F8-37A6-4629-A4D1-C8F585CDE89D}" dt="2020-11-06T16:55:54.345" v="1452" actId="478"/>
          <ac:graphicFrameMkLst>
            <pc:docMk/>
            <pc:sldMk cId="2854204021" sldId="5883"/>
            <ac:graphicFrameMk id="10" creationId="{8A56E606-4E8A-42A3-ADA5-9A7338CDC9BD}"/>
          </ac:graphicFrameMkLst>
        </pc:graphicFrameChg>
        <pc:graphicFrameChg chg="del">
          <ac:chgData name="Luptak, Mark" userId="6ddae0a7-6736-4652-8153-25f168dc0e89" providerId="ADAL" clId="{14C395F8-37A6-4629-A4D1-C8F585CDE89D}" dt="2020-11-06T16:55:52.945" v="1451" actId="478"/>
          <ac:graphicFrameMkLst>
            <pc:docMk/>
            <pc:sldMk cId="2854204021" sldId="5883"/>
            <ac:graphicFrameMk id="13" creationId="{1A6EEF15-DDCE-4564-AAA2-0E8BB6BB5751}"/>
          </ac:graphicFrameMkLst>
        </pc:graphicFrameChg>
        <pc:picChg chg="add mod">
          <ac:chgData name="Luptak, Mark" userId="6ddae0a7-6736-4652-8153-25f168dc0e89" providerId="ADAL" clId="{14C395F8-37A6-4629-A4D1-C8F585CDE89D}" dt="2020-11-06T16:56:20.787" v="1457" actId="14100"/>
          <ac:picMkLst>
            <pc:docMk/>
            <pc:sldMk cId="2854204021" sldId="5883"/>
            <ac:picMk id="4" creationId="{36CE060F-74DE-44C5-83A1-D1354146D55F}"/>
          </ac:picMkLst>
        </pc:picChg>
        <pc:picChg chg="add mod">
          <ac:chgData name="Luptak, Mark" userId="6ddae0a7-6736-4652-8153-25f168dc0e89" providerId="ADAL" clId="{14C395F8-37A6-4629-A4D1-C8F585CDE89D}" dt="2020-11-06T16:56:44.051" v="1460" actId="1076"/>
          <ac:picMkLst>
            <pc:docMk/>
            <pc:sldMk cId="2854204021" sldId="5883"/>
            <ac:picMk id="6" creationId="{ECDDB405-1272-4925-AFE6-A6E201AB4976}"/>
          </ac:picMkLst>
        </pc:picChg>
        <pc:picChg chg="add mod">
          <ac:chgData name="Luptak, Mark" userId="6ddae0a7-6736-4652-8153-25f168dc0e89" providerId="ADAL" clId="{14C395F8-37A6-4629-A4D1-C8F585CDE89D}" dt="2020-11-06T17:03:30.994" v="1828" actId="1076"/>
          <ac:picMkLst>
            <pc:docMk/>
            <pc:sldMk cId="2854204021" sldId="5883"/>
            <ac:picMk id="7" creationId="{E2E8D483-75D6-4F06-8683-FEDC7354AC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8DE2E-5F2B-49AA-9C1B-A3805FA907AB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D3101-0DE8-48BB-B3F9-076E4A5E8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6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D3101-0DE8-48BB-B3F9-076E4A5E83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D3101-0DE8-48BB-B3F9-076E4A5E83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337150"/>
            <a:ext cx="8016000" cy="3369607"/>
          </a:xfrm>
        </p:spPr>
        <p:txBody>
          <a:bodyPr anchor="b" anchorCtr="0">
            <a:noAutofit/>
          </a:bodyPr>
          <a:lstStyle>
            <a:lvl1pPr marL="0" algn="l" defTabSz="609585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7333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5202077"/>
            <a:ext cx="8016000" cy="959811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2133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 dirty="0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510118" y="4939333"/>
            <a:ext cx="101872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11" y="388689"/>
            <a:ext cx="1383405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499796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3" y="1656196"/>
            <a:ext cx="11137644" cy="451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256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D47D73-113E-434F-8880-DA6019099E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226" y="2706171"/>
            <a:ext cx="2569551" cy="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2BC888-CFD9-447A-9CD2-00B89AFE94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76" y="6345213"/>
            <a:ext cx="771525" cy="342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1119" y="6503424"/>
            <a:ext cx="62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4805" y="1647827"/>
            <a:ext cx="11133539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15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04" r:id="rId3"/>
  </p:sldLayoutIdLst>
  <p:hf hdr="0" dt="0"/>
  <p:txStyles>
    <p:titleStyle>
      <a:lvl1pPr algn="l" defTabSz="609585" rtl="0" eaLnBrk="1" latinLnBrk="0" hangingPunct="1">
        <a:lnSpc>
          <a:spcPct val="80000"/>
        </a:lnSpc>
        <a:spcBef>
          <a:spcPct val="0"/>
        </a:spcBef>
        <a:buNone/>
        <a:defRPr sz="34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294" marR="0" indent="-241294" algn="l" defTabSz="1219170" rtl="0" eaLnBrk="1" fontAlgn="auto" latinLnBrk="0" hangingPunct="1">
        <a:lnSpc>
          <a:spcPct val="100000"/>
        </a:lnSpc>
        <a:spcBef>
          <a:spcPts val="16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8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2588" marR="0" indent="-241294" algn="l" defTabSz="1219170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Lucida Grande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3882" marR="0" indent="-24129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836063" marR="0" indent="-239178" algn="l" defTabSz="121917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075240" marR="0" indent="-239178" algn="l" defTabSz="121917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479988" indent="-239994" algn="l" defTabSz="609585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09585" rtl="0" eaLnBrk="1" latinLnBrk="0" hangingPunct="1">
        <a:lnSpc>
          <a:spcPct val="120000"/>
        </a:lnSpc>
        <a:spcBef>
          <a:spcPts val="0"/>
        </a:spcBef>
        <a:buFont typeface="Arial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09585" rtl="0" eaLnBrk="1" latinLnBrk="0" hangingPunct="1">
        <a:lnSpc>
          <a:spcPct val="120000"/>
        </a:lnSpc>
        <a:spcBef>
          <a:spcPts val="0"/>
        </a:spcBef>
        <a:buFont typeface="Arial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BC0E-5F93-4679-A11B-2F708B82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5" y="975360"/>
            <a:ext cx="10084313" cy="2453641"/>
          </a:xfrm>
        </p:spPr>
        <p:txBody>
          <a:bodyPr/>
          <a:lstStyle/>
          <a:p>
            <a:pPr algn="ctr"/>
            <a:r>
              <a:rPr lang="en-US" sz="4800" dirty="0"/>
              <a:t>Learning Circle Simulation Pitch – Business Level Security ScoreCard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347A7-7AC5-4432-BCA1-DF8EB6449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November 6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r>
              <a:rPr lang="en-US" dirty="0"/>
              <a:t>Mark Luptak</a:t>
            </a:r>
          </a:p>
        </p:txBody>
      </p:sp>
    </p:spTree>
    <p:extLst>
      <p:ext uri="{BB962C8B-B14F-4D97-AF65-F5344CB8AC3E}">
        <p14:creationId xmlns:p14="http://schemas.microsoft.com/office/powerpoint/2010/main" val="108122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97FB-BC06-4938-87E1-DA4AEE6C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1" y="178204"/>
            <a:ext cx="11148227" cy="528531"/>
          </a:xfrm>
        </p:spPr>
        <p:txBody>
          <a:bodyPr/>
          <a:lstStyle/>
          <a:p>
            <a:r>
              <a:rPr lang="en-US" dirty="0"/>
              <a:t>Business Level Security Scorecard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0CEC9-9FFB-48B0-8576-66AAE144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F7CD5-101A-447E-B824-1AC555D40216}"/>
              </a:ext>
            </a:extLst>
          </p:cNvPr>
          <p:cNvSpPr txBox="1"/>
          <p:nvPr/>
        </p:nvSpPr>
        <p:spPr>
          <a:xfrm>
            <a:off x="284421" y="706735"/>
            <a:ext cx="5001682" cy="619745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Current and potential clients can receive security scorecards for FIS through multiple vendors. This view, although helpful, will not pinpoint an individual business level security posture.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incorporating a business level security scorecard we can provide detailed data representing how well our current security posture stands up to the industry standard for each line of business.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prospective clients this gesture will show how confident and serious we are about security and can help drive new customers to FIS from heavily attacked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Existing clients can track the business score to ensure we are exceeding their security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Internally these scorecards will quickly identify where we are failing our clients and potential gaps that could drive clients away from FIS.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Improving our security scorecard will reduce our overall threat landscape minimizing potential and actual threats which improves our marketability across new and existing industries.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E060F-74DE-44C5-83A1-D1354146D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03" y="706735"/>
            <a:ext cx="2899954" cy="3990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DB405-1272-4925-AFE6-A6E201AB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053" y="822857"/>
            <a:ext cx="3918947" cy="3869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8D483-75D6-4F06-8683-FEDC7354A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103" y="4808862"/>
            <a:ext cx="6167725" cy="19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113589"/>
      </p:ext>
    </p:extLst>
  </p:cSld>
  <p:clrMapOvr>
    <a:masterClrMapping/>
  </p:clrMapOvr>
</p:sld>
</file>

<file path=ppt/theme/theme1.xml><?xml version="1.0" encoding="utf-8"?>
<a:theme xmlns:a="http://schemas.openxmlformats.org/drawingml/2006/main" name="FIS">
  <a:themeElements>
    <a:clrScheme name="FIS 2019a">
      <a:dk1>
        <a:srgbClr val="000000"/>
      </a:dk1>
      <a:lt1>
        <a:srgbClr val="FFFFFF"/>
      </a:lt1>
      <a:dk2>
        <a:srgbClr val="012834"/>
      </a:dk2>
      <a:lt2>
        <a:srgbClr val="E8DBCB"/>
      </a:lt2>
      <a:accent1>
        <a:srgbClr val="4BCD3E"/>
      </a:accent1>
      <a:accent2>
        <a:srgbClr val="015B7E"/>
      </a:accent2>
      <a:accent3>
        <a:srgbClr val="3BCFF0"/>
      </a:accent3>
      <a:accent4>
        <a:srgbClr val="285BC5"/>
      </a:accent4>
      <a:accent5>
        <a:srgbClr val="A18CDE"/>
      </a:accent5>
      <a:accent6>
        <a:srgbClr val="4C12A1"/>
      </a:accent6>
      <a:hlink>
        <a:srgbClr val="285BC5"/>
      </a:hlink>
      <a:folHlink>
        <a:srgbClr val="3BCF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IS 16x9 Presentation and Toolkit" id="{A498F7AC-CC8D-470A-92EF-D9E44327337F}" vid="{973AFD46-9208-48FE-83D3-12A733968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347D38887B7D44849460B00704241A" ma:contentTypeVersion="2" ma:contentTypeDescription="Create a new document." ma:contentTypeScope="" ma:versionID="a522b98c7c20cd92f47522113c40210a">
  <xsd:schema xmlns:xsd="http://www.w3.org/2001/XMLSchema" xmlns:xs="http://www.w3.org/2001/XMLSchema" xmlns:p="http://schemas.microsoft.com/office/2006/metadata/properties" xmlns:ns2="c12537d9-3aed-44f5-8fae-6fb74e22abb2" targetNamespace="http://schemas.microsoft.com/office/2006/metadata/properties" ma:root="true" ma:fieldsID="da01ace8bf454a68e11c327781f68225" ns2:_="">
    <xsd:import namespace="c12537d9-3aed-44f5-8fae-6fb74e22a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537d9-3aed-44f5-8fae-6fb74e22a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FE138C-734E-4BE1-AF31-12AD3B65496A}">
  <ds:schemaRefs>
    <ds:schemaRef ds:uri="http://purl.org/dc/elements/1.1/"/>
    <ds:schemaRef ds:uri="http://schemas.microsoft.com/office/2006/metadata/properties"/>
    <ds:schemaRef ds:uri="c12537d9-3aed-44f5-8fae-6fb74e22abb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F8C13E-43A0-4496-9043-01C8D877FD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CA0FA5-5C4C-425A-A7F3-E93434B55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2537d9-3aed-44f5-8fae-6fb74e22ab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27985</TotalTime>
  <Words>175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Lucida Grande</vt:lpstr>
      <vt:lpstr>Symbol</vt:lpstr>
      <vt:lpstr>FIS</vt:lpstr>
      <vt:lpstr>Learning Circle Simulation Pitch – Business Level Security ScoreCard</vt:lpstr>
      <vt:lpstr>Business Level Security Scorecard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Centralization Overview</dc:title>
  <dc:creator>Gorjanc, Andrea T</dc:creator>
  <cp:lastModifiedBy>Luptak, Mark</cp:lastModifiedBy>
  <cp:revision>107</cp:revision>
  <dcterms:created xsi:type="dcterms:W3CDTF">2019-09-16T17:24:42Z</dcterms:created>
  <dcterms:modified xsi:type="dcterms:W3CDTF">2020-11-06T17:10:38Z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0x0101000E347D38887B7D44849460B00704241A</vt:lpwstr>
  </property>
</Properties>
</file>