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3/7/2023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1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287D-1685-1D00-A5DB-FD1E49669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Carnet de lecteur:</a:t>
            </a:r>
            <a:b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Omlette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 Sucre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49867-A651-7BE7-BC1E-67BB1AB28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667605"/>
          </a:xfrm>
        </p:spPr>
        <p:txBody>
          <a:bodyPr>
            <a:normAutofit fontScale="77500" lnSpcReduction="2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Fait par Adam ZAIRI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C.M.2-6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Le 06/03/2023</a:t>
            </a:r>
          </a:p>
        </p:txBody>
      </p:sp>
    </p:spTree>
    <p:extLst>
      <p:ext uri="{BB962C8B-B14F-4D97-AF65-F5344CB8AC3E}">
        <p14:creationId xmlns:p14="http://schemas.microsoft.com/office/powerpoint/2010/main" val="119323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CD1C-BD8F-CC9D-DE85-FED68B0D19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Critique (gentil)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90743-03FE-0D4B-121E-875F43467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J’aimerais dire que ce livre c’est l’un des meilleur livre pour moi</a:t>
            </a:r>
          </a:p>
        </p:txBody>
      </p:sp>
    </p:spTree>
    <p:extLst>
      <p:ext uri="{BB962C8B-B14F-4D97-AF65-F5344CB8AC3E}">
        <p14:creationId xmlns:p14="http://schemas.microsoft.com/office/powerpoint/2010/main" val="150459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1D78-FF99-DB4F-3486-6BA6C4F55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Critique (méchante)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3202F-1744-ACC0-2DFC-CB65DB4AC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livre est un peu très long et il parle trop d’eux même </a:t>
            </a:r>
          </a:p>
        </p:txBody>
      </p:sp>
    </p:spTree>
    <p:extLst>
      <p:ext uri="{BB962C8B-B14F-4D97-AF65-F5344CB8AC3E}">
        <p14:creationId xmlns:p14="http://schemas.microsoft.com/office/powerpoint/2010/main" val="59583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4F3E-0BF0-97C5-9E60-AD7F28E43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personnages que j’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aprecis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3DBE2-1004-1883-0F3F-48A3E302A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429958"/>
            <a:ext cx="8936846" cy="967666"/>
          </a:xfrm>
        </p:spPr>
        <p:txBody>
          <a:bodyPr>
            <a:normAutofit fontScale="85000" lnSpcReduction="2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Jean A et Jean E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 A parce que il fait toujours le chef 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Jean E parce que son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carachtere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lettre est, Jean é plein les couche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 sa me fait un peu rire  </a:t>
            </a:r>
          </a:p>
        </p:txBody>
      </p:sp>
    </p:spTree>
    <p:extLst>
      <p:ext uri="{BB962C8B-B14F-4D97-AF65-F5344CB8AC3E}">
        <p14:creationId xmlns:p14="http://schemas.microsoft.com/office/powerpoint/2010/main" val="168189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1024-1366-B9A3-50D3-0FF34139E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 que je n’ai pas aimé dans l’histoire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6C6D6-A060-C025-21CF-CDFF2B021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qu’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achaque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fois il n’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arrete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pas de parle d’eux même </a:t>
            </a:r>
          </a:p>
        </p:txBody>
      </p:sp>
    </p:spTree>
    <p:extLst>
      <p:ext uri="{BB962C8B-B14F-4D97-AF65-F5344CB8AC3E}">
        <p14:creationId xmlns:p14="http://schemas.microsoft.com/office/powerpoint/2010/main" val="422364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3E6A-A1EC-22BF-324E-8CFB85DFF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 que j’ai aimé dans l’histoire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0428A-37BE-4775-8A7B-CC56562E1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385569"/>
            <a:ext cx="8936846" cy="878889"/>
          </a:xfrm>
        </p:spPr>
        <p:txBody>
          <a:bodyPr>
            <a:norm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C’est que tout les Jean sont classé par ordre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alphabetique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que chaque Jean la première lettre de son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prenom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veut dire son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46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F23-34C1-A154-D02C-BD3A93CDA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mot merveilleux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3DE85-54C5-E133-50A9-09C0FBFDF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518734"/>
            <a:ext cx="8936846" cy="798990"/>
          </a:xfrm>
        </p:spPr>
        <p:txBody>
          <a:bodyPr>
            <a:norm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mot merveilleux que j’aime bien est télévision, c’est le seul mot merveilleux que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j’ai aimé</a:t>
            </a:r>
          </a:p>
        </p:txBody>
      </p:sp>
    </p:spTree>
    <p:extLst>
      <p:ext uri="{BB962C8B-B14F-4D97-AF65-F5344CB8AC3E}">
        <p14:creationId xmlns:p14="http://schemas.microsoft.com/office/powerpoint/2010/main" val="302767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11D1-E9D6-062B-7CD7-BDC3A3744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Phrase merveilleuse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BD24-D3D3-111E-8E0E-11F3CD61E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 fontScale="70000" lnSpcReduction="20000"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phrase merveilleuse est quand le garçon s’adresse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 père </a:t>
            </a:r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noel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lui disant qu’il voulait une télévision</a:t>
            </a:r>
          </a:p>
        </p:txBody>
      </p:sp>
    </p:spTree>
    <p:extLst>
      <p:ext uri="{BB962C8B-B14F-4D97-AF65-F5344CB8AC3E}">
        <p14:creationId xmlns:p14="http://schemas.microsoft.com/office/powerpoint/2010/main" val="221215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D7C8-445D-C583-C3C7-F96F10903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questions que je me pose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CEF1F-4EEE-ADC2-0DFF-D504B0BAC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062" y="4682062"/>
            <a:ext cx="6214370" cy="768827"/>
          </a:xfrm>
        </p:spPr>
        <p:txBody>
          <a:bodyPr>
            <a:normAutofit/>
          </a:bodyPr>
          <a:lstStyle/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question que je me pose est que pourquoi le papa</a:t>
            </a:r>
          </a:p>
          <a:p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veut donné le prénom de son père à ses enfants</a:t>
            </a:r>
          </a:p>
        </p:txBody>
      </p:sp>
    </p:spTree>
    <p:extLst>
      <p:ext uri="{BB962C8B-B14F-4D97-AF65-F5344CB8AC3E}">
        <p14:creationId xmlns:p14="http://schemas.microsoft.com/office/powerpoint/2010/main" val="2828181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E24"/>
      </a:dk2>
      <a:lt2>
        <a:srgbClr val="E8E2E8"/>
      </a:lt2>
      <a:accent1>
        <a:srgbClr val="47B547"/>
      </a:accent1>
      <a:accent2>
        <a:srgbClr val="6CB13B"/>
      </a:accent2>
      <a:accent3>
        <a:srgbClr val="98A942"/>
      </a:accent3>
      <a:accent4>
        <a:srgbClr val="B1933B"/>
      </a:accent4>
      <a:accent5>
        <a:srgbClr val="C3744D"/>
      </a:accent5>
      <a:accent6>
        <a:srgbClr val="B13B45"/>
      </a:accent6>
      <a:hlink>
        <a:srgbClr val="AF743A"/>
      </a:hlink>
      <a:folHlink>
        <a:srgbClr val="7F7F7F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214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Garamond</vt:lpstr>
      <vt:lpstr>Selawik Light</vt:lpstr>
      <vt:lpstr>Speak Pro</vt:lpstr>
      <vt:lpstr>SavonVTI</vt:lpstr>
      <vt:lpstr>Carnet de lecteur: Omlette Au Sucre</vt:lpstr>
      <vt:lpstr>Critique (gentil)</vt:lpstr>
      <vt:lpstr>Critique (méchante)</vt:lpstr>
      <vt:lpstr>Le personnages que j’aprecis </vt:lpstr>
      <vt:lpstr>Ce que je n’ai pas aimé dans l’histoire</vt:lpstr>
      <vt:lpstr>Ce que j’ai aimé dans l’histoire</vt:lpstr>
      <vt:lpstr>Le mot merveilleux </vt:lpstr>
      <vt:lpstr>Phrase merveilleuse</vt:lpstr>
      <vt:lpstr>Les questions que je me pose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CARNET DE LECTEUR : OMLETTE AU SUCRE</dc:title>
  <dc:creator>Zairi, Sofien</dc:creator>
  <cp:lastModifiedBy>Zairi, Sofien</cp:lastModifiedBy>
  <cp:revision>8</cp:revision>
  <dcterms:created xsi:type="dcterms:W3CDTF">2023-03-06T16:14:10Z</dcterms:created>
  <dcterms:modified xsi:type="dcterms:W3CDTF">2023-03-07T19:14:37Z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2023-03-06T16:23:09Z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5e4a192d-22e3-49af-8a22-b9253535f986</vt:lpwstr>
  </property>
  <property fmtid="{D5CDD505-2E9C-101B-9397-08002B2CF9AE}" pid="8" name="MSIP_Label_9e1e58c1-766d-4ff4-9619-b604fc37898b_ContentBits">
    <vt:lpwstr>0</vt:lpwstr>
  </property>
</Properties>
</file>