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1669" autoAdjust="0"/>
  </p:normalViewPr>
  <p:slideViewPr>
    <p:cSldViewPr snapToGrid="0">
      <p:cViewPr varScale="1">
        <p:scale>
          <a:sx n="73" d="100"/>
          <a:sy n="7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E7638-5A2A-418D-98E6-64DF09F9F4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1C1827-E793-47E2-A6CB-4C9F07A88C38}">
      <dgm:prSet/>
      <dgm:spPr/>
      <dgm:t>
        <a:bodyPr/>
        <a:lstStyle/>
        <a:p>
          <a:r>
            <a:rPr lang="fr-FR"/>
            <a:t>Le livre je lui donne une note de </a:t>
          </a:r>
          <a:endParaRPr lang="en-US"/>
        </a:p>
      </dgm:t>
    </dgm:pt>
    <dgm:pt modelId="{0171BCF5-D6D8-4BFE-8E76-128A510E5594}" type="parTrans" cxnId="{8643A728-D594-4BC4-BFAF-504C0A840549}">
      <dgm:prSet/>
      <dgm:spPr/>
      <dgm:t>
        <a:bodyPr/>
        <a:lstStyle/>
        <a:p>
          <a:endParaRPr lang="en-US"/>
        </a:p>
      </dgm:t>
    </dgm:pt>
    <dgm:pt modelId="{FEB15452-8663-4C00-9EB6-BE9BF7CA39EB}" type="sibTrans" cxnId="{8643A728-D594-4BC4-BFAF-504C0A840549}">
      <dgm:prSet/>
      <dgm:spPr/>
      <dgm:t>
        <a:bodyPr/>
        <a:lstStyle/>
        <a:p>
          <a:endParaRPr lang="en-US"/>
        </a:p>
      </dgm:t>
    </dgm:pt>
    <dgm:pt modelId="{E5DDDF20-5507-4A2D-B7AD-5F2F7FB1BC34}">
      <dgm:prSet/>
      <dgm:spPr/>
      <dgm:t>
        <a:bodyPr/>
        <a:lstStyle/>
        <a:p>
          <a:r>
            <a:rPr lang="fr-FR"/>
            <a:t>8,5/10</a:t>
          </a:r>
          <a:endParaRPr lang="en-US"/>
        </a:p>
      </dgm:t>
    </dgm:pt>
    <dgm:pt modelId="{B5472D15-7EAF-48D6-ADEB-C79E40DEF7DA}" type="parTrans" cxnId="{027C6263-ABB9-464E-A3AD-0FFEA14EDBFB}">
      <dgm:prSet/>
      <dgm:spPr/>
      <dgm:t>
        <a:bodyPr/>
        <a:lstStyle/>
        <a:p>
          <a:endParaRPr lang="en-US"/>
        </a:p>
      </dgm:t>
    </dgm:pt>
    <dgm:pt modelId="{8C72AEFA-B22B-4263-A209-91674992804C}" type="sibTrans" cxnId="{027C6263-ABB9-464E-A3AD-0FFEA14EDBFB}">
      <dgm:prSet/>
      <dgm:spPr/>
      <dgm:t>
        <a:bodyPr/>
        <a:lstStyle/>
        <a:p>
          <a:endParaRPr lang="en-US"/>
        </a:p>
      </dgm:t>
    </dgm:pt>
    <dgm:pt modelId="{7BBB929A-3F58-41E1-8B20-66E021CE93E1}">
      <dgm:prSet/>
      <dgm:spPr/>
      <dgm:t>
        <a:bodyPr/>
        <a:lstStyle/>
        <a:p>
          <a:r>
            <a:rPr lang="fr-FR" dirty="0"/>
            <a:t>Très bon livre  </a:t>
          </a:r>
        </a:p>
      </dgm:t>
    </dgm:pt>
    <dgm:pt modelId="{3649109E-8506-427A-B0EA-EB0A49EB843A}" type="parTrans" cxnId="{AF4843C8-ECEF-4589-9DFC-59C116C3DB2E}">
      <dgm:prSet/>
      <dgm:spPr/>
      <dgm:t>
        <a:bodyPr/>
        <a:lstStyle/>
        <a:p>
          <a:endParaRPr lang="en-US"/>
        </a:p>
      </dgm:t>
    </dgm:pt>
    <dgm:pt modelId="{993592D2-9D10-4785-8165-C5F03BC768AB}" type="sibTrans" cxnId="{AF4843C8-ECEF-4589-9DFC-59C116C3DB2E}">
      <dgm:prSet/>
      <dgm:spPr/>
      <dgm:t>
        <a:bodyPr/>
        <a:lstStyle/>
        <a:p>
          <a:endParaRPr lang="en-US"/>
        </a:p>
      </dgm:t>
    </dgm:pt>
    <dgm:pt modelId="{50F1B92E-5280-487E-8337-AC660B7258D1}" type="pres">
      <dgm:prSet presAssocID="{625E7638-5A2A-418D-98E6-64DF09F9F439}" presName="linear" presStyleCnt="0">
        <dgm:presLayoutVars>
          <dgm:animLvl val="lvl"/>
          <dgm:resizeHandles val="exact"/>
        </dgm:presLayoutVars>
      </dgm:prSet>
      <dgm:spPr/>
    </dgm:pt>
    <dgm:pt modelId="{4305A47B-F76A-4838-B8EC-51EABD0B092A}" type="pres">
      <dgm:prSet presAssocID="{B91C1827-E793-47E2-A6CB-4C9F07A88C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B2E461-2DC6-4152-BAD5-CEE589112D3B}" type="pres">
      <dgm:prSet presAssocID="{FEB15452-8663-4C00-9EB6-BE9BF7CA39EB}" presName="spacer" presStyleCnt="0"/>
      <dgm:spPr/>
    </dgm:pt>
    <dgm:pt modelId="{793EBE86-D0B7-4707-AE03-5A1B0BAFBE48}" type="pres">
      <dgm:prSet presAssocID="{E5DDDF20-5507-4A2D-B7AD-5F2F7FB1BC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657017-CCE9-4951-9076-26212BD6400E}" type="pres">
      <dgm:prSet presAssocID="{8C72AEFA-B22B-4263-A209-91674992804C}" presName="spacer" presStyleCnt="0"/>
      <dgm:spPr/>
    </dgm:pt>
    <dgm:pt modelId="{7C9339A7-5A52-489E-83A9-12472916A210}" type="pres">
      <dgm:prSet presAssocID="{7BBB929A-3F58-41E1-8B20-66E021CE93E1}" presName="parentText" presStyleLbl="node1" presStyleIdx="2" presStyleCnt="3" custScaleY="97164">
        <dgm:presLayoutVars>
          <dgm:chMax val="0"/>
          <dgm:bulletEnabled val="1"/>
        </dgm:presLayoutVars>
      </dgm:prSet>
      <dgm:spPr/>
    </dgm:pt>
  </dgm:ptLst>
  <dgm:cxnLst>
    <dgm:cxn modelId="{02A11E06-D88F-4A5D-9C18-8354D95B6F6D}" type="presOf" srcId="{7BBB929A-3F58-41E1-8B20-66E021CE93E1}" destId="{7C9339A7-5A52-489E-83A9-12472916A210}" srcOrd="0" destOrd="0" presId="urn:microsoft.com/office/officeart/2005/8/layout/vList2"/>
    <dgm:cxn modelId="{BC92BE1B-44CD-4B02-AEA8-F614510DCAE4}" type="presOf" srcId="{E5DDDF20-5507-4A2D-B7AD-5F2F7FB1BC34}" destId="{793EBE86-D0B7-4707-AE03-5A1B0BAFBE48}" srcOrd="0" destOrd="0" presId="urn:microsoft.com/office/officeart/2005/8/layout/vList2"/>
    <dgm:cxn modelId="{8643A728-D594-4BC4-BFAF-504C0A840549}" srcId="{625E7638-5A2A-418D-98E6-64DF09F9F439}" destId="{B91C1827-E793-47E2-A6CB-4C9F07A88C38}" srcOrd="0" destOrd="0" parTransId="{0171BCF5-D6D8-4BFE-8E76-128A510E5594}" sibTransId="{FEB15452-8663-4C00-9EB6-BE9BF7CA39EB}"/>
    <dgm:cxn modelId="{8EC86242-F13F-4B3D-B91F-828433D462E5}" type="presOf" srcId="{B91C1827-E793-47E2-A6CB-4C9F07A88C38}" destId="{4305A47B-F76A-4838-B8EC-51EABD0B092A}" srcOrd="0" destOrd="0" presId="urn:microsoft.com/office/officeart/2005/8/layout/vList2"/>
    <dgm:cxn modelId="{027C6263-ABB9-464E-A3AD-0FFEA14EDBFB}" srcId="{625E7638-5A2A-418D-98E6-64DF09F9F439}" destId="{E5DDDF20-5507-4A2D-B7AD-5F2F7FB1BC34}" srcOrd="1" destOrd="0" parTransId="{B5472D15-7EAF-48D6-ADEB-C79E40DEF7DA}" sibTransId="{8C72AEFA-B22B-4263-A209-91674992804C}"/>
    <dgm:cxn modelId="{9DEFFE4A-8921-4E82-8D95-33537DC8680E}" type="presOf" srcId="{625E7638-5A2A-418D-98E6-64DF09F9F439}" destId="{50F1B92E-5280-487E-8337-AC660B7258D1}" srcOrd="0" destOrd="0" presId="urn:microsoft.com/office/officeart/2005/8/layout/vList2"/>
    <dgm:cxn modelId="{AF4843C8-ECEF-4589-9DFC-59C116C3DB2E}" srcId="{625E7638-5A2A-418D-98E6-64DF09F9F439}" destId="{7BBB929A-3F58-41E1-8B20-66E021CE93E1}" srcOrd="2" destOrd="0" parTransId="{3649109E-8506-427A-B0EA-EB0A49EB843A}" sibTransId="{993592D2-9D10-4785-8165-C5F03BC768AB}"/>
    <dgm:cxn modelId="{FDEBC224-651E-40A4-8F89-909BA1BB2B16}" type="presParOf" srcId="{50F1B92E-5280-487E-8337-AC660B7258D1}" destId="{4305A47B-F76A-4838-B8EC-51EABD0B092A}" srcOrd="0" destOrd="0" presId="urn:microsoft.com/office/officeart/2005/8/layout/vList2"/>
    <dgm:cxn modelId="{9109E657-6F48-4309-8922-D8A2D84F9D31}" type="presParOf" srcId="{50F1B92E-5280-487E-8337-AC660B7258D1}" destId="{57B2E461-2DC6-4152-BAD5-CEE589112D3B}" srcOrd="1" destOrd="0" presId="urn:microsoft.com/office/officeart/2005/8/layout/vList2"/>
    <dgm:cxn modelId="{AD6A5C08-E031-48E9-838D-8851F42D1EB2}" type="presParOf" srcId="{50F1B92E-5280-487E-8337-AC660B7258D1}" destId="{793EBE86-D0B7-4707-AE03-5A1B0BAFBE48}" srcOrd="2" destOrd="0" presId="urn:microsoft.com/office/officeart/2005/8/layout/vList2"/>
    <dgm:cxn modelId="{846D0C08-89CF-43DD-B217-41AF9FDBABED}" type="presParOf" srcId="{50F1B92E-5280-487E-8337-AC660B7258D1}" destId="{4E657017-CCE9-4951-9076-26212BD6400E}" srcOrd="3" destOrd="0" presId="urn:microsoft.com/office/officeart/2005/8/layout/vList2"/>
    <dgm:cxn modelId="{1363F8F7-2027-417B-93DD-4BD1DB7C4628}" type="presParOf" srcId="{50F1B92E-5280-487E-8337-AC660B7258D1}" destId="{7C9339A7-5A52-489E-83A9-12472916A2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5A47B-F76A-4838-B8EC-51EABD0B092A}">
      <dsp:nvSpPr>
        <dsp:cNvPr id="0" name=""/>
        <dsp:cNvSpPr/>
      </dsp:nvSpPr>
      <dsp:spPr>
        <a:xfrm>
          <a:off x="0" y="18587"/>
          <a:ext cx="6589260" cy="1670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Le livre je lui donne une note de </a:t>
          </a:r>
          <a:endParaRPr lang="en-US" sz="4200" kern="1200"/>
        </a:p>
      </dsp:txBody>
      <dsp:txXfrm>
        <a:off x="81560" y="100147"/>
        <a:ext cx="6426140" cy="1507639"/>
      </dsp:txXfrm>
    </dsp:sp>
    <dsp:sp modelId="{793EBE86-D0B7-4707-AE03-5A1B0BAFBE48}">
      <dsp:nvSpPr>
        <dsp:cNvPr id="0" name=""/>
        <dsp:cNvSpPr/>
      </dsp:nvSpPr>
      <dsp:spPr>
        <a:xfrm>
          <a:off x="0" y="1810307"/>
          <a:ext cx="6589260" cy="16707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8,5/10</a:t>
          </a:r>
          <a:endParaRPr lang="en-US" sz="4200" kern="1200"/>
        </a:p>
      </dsp:txBody>
      <dsp:txXfrm>
        <a:off x="81560" y="1891867"/>
        <a:ext cx="6426140" cy="1507639"/>
      </dsp:txXfrm>
    </dsp:sp>
    <dsp:sp modelId="{7C9339A7-5A52-489E-83A9-12472916A210}">
      <dsp:nvSpPr>
        <dsp:cNvPr id="0" name=""/>
        <dsp:cNvSpPr/>
      </dsp:nvSpPr>
      <dsp:spPr>
        <a:xfrm>
          <a:off x="0" y="3602027"/>
          <a:ext cx="6589260" cy="162337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Très bon livre  </a:t>
          </a:r>
        </a:p>
      </dsp:txBody>
      <dsp:txXfrm>
        <a:off x="79247" y="3681274"/>
        <a:ext cx="6430766" cy="1464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93AA3-799C-42C9-BAE3-4D11540963AD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7F490-98B6-4E03-AC7B-006056B259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80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fr-FR" dirty="0"/>
              <a:t> </a:t>
            </a:r>
            <a:endParaRPr lang="fr-FR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7F490-98B6-4E03-AC7B-006056B2592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52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E75D-32C6-98D8-53DE-213087C7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3325C-D6EF-E7F5-519B-BF053245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7931-8754-E996-7F10-73AF801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2D4F-185B-BBCF-E58E-E601244B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179E-5B3F-5CAE-A94D-F3E8A654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3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B2B5-1EB7-C64A-11CB-C8AADEDC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A92FD-0321-4770-22AF-C744567DE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4D94D-BDFE-A7C3-8F82-443B00C6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ADE2-BAAE-ADD1-B80D-BFA66F6B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2BC9-52BB-6FB4-F34C-43055689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07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AAD84-595B-B75C-A3C1-B372E1BD1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59C9D-3C60-C76B-4090-67E7B8D8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1AEC-E4E2-11F6-B0C3-9B85E697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1B1E0-54EB-F3CF-6A74-0C12A989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B9CE-ED38-9883-D670-80A9DF3F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62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F27E-AA6D-B828-FD8A-43F39E0D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A7E7-28CC-D50E-7A74-CCD06EBC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5021-BBAC-1C84-D6E2-67ECA06B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92FD7-E73B-31DD-FDC6-A3E8B1B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2E34-49B9-3F8D-6793-65F59E68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0F06-DCDC-114D-D887-C5806991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1CED-825A-5EBC-A1E6-394EAB31C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7E79-FA69-8B47-83FD-7B6540DB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C253-059D-440C-7979-3C12A18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6974-3E95-DE41-8565-5773F021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D6CE-4178-C2A3-EA57-69C5528E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BE0F-823C-24C5-C750-31F68C1C1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0325A-190C-C0CE-25C9-DF308A13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0F0CA-383F-8B54-B513-65CDA143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A8FBB-1CCD-A04B-1DB1-A021601A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22CEF-060C-9AE5-29C5-47664B62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27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D889-91FC-BBB2-9743-46C48F98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61F6-1953-A63F-A86F-5E0358D0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2754B-C361-E504-668F-EAF10D6F6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33A6C-7203-ECD4-574D-1CC22ED29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4F0A6-055D-52A9-25FB-D406FFECD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E99E1-4B4A-F962-36CD-F11C3B6D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3801F-9C1F-E258-0659-D448BF3C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85F38-D943-B3B6-338D-438F512D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01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1A48-5060-B619-0F7B-62E14DDF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ED521-64D3-90B9-C497-BA8D993C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3B0CC-BE50-6A94-24AE-CD8F0459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919E4-774B-FF4C-28E3-040E5E6C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1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8A7E3-5128-8BA4-7FE7-B06DA88B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96926-8048-2D51-F177-99A1ACE3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C8765-785E-5098-F7E9-25DC3B57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8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9E0E-13A3-CAA0-D33D-60043400B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0107-72EC-B057-C4B5-C2C56FB5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F2710-9401-0E1D-60C6-E1AB68F8C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85C3B-1503-65A9-80F6-CA30E057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E5A9-55D6-99C9-282D-AB706314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8D59F-27E4-694A-9957-F4B23C2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31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5CCC-2B16-8671-A5FB-B7EE76AA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51926-8D85-0564-BE47-A8F17E042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F0F17-8923-1F05-C6C6-8EFDCECA9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21ADB-E57B-FA1B-1922-BF0DC923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E5262-03B7-D0AE-89FA-1832AFCE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40A74-46D0-F3DD-8D50-7FA8A054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44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9EE86-83CA-73CD-AB16-D55F5AE7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471B-E80E-EB99-E2DD-F8284580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5034-B721-0F66-5F09-81FCA08A1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4C319-256D-4C93-8329-7A7B5F913022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0986E-BAE9-EFDD-9866-AB4ED0E45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5DB7-DF62-7586-B396-06D909EB2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6923F-BEFC-4635-BD44-5B3042CFB9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21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6099048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4C7FA-E582-61E2-5169-F4A274024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637762"/>
            <a:ext cx="4284417" cy="5576767"/>
          </a:xfrm>
        </p:spPr>
        <p:txBody>
          <a:bodyPr anchor="t">
            <a:normAutofit fontScale="90000"/>
          </a:bodyPr>
          <a:lstStyle/>
          <a:p>
            <a:pPr algn="l"/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CARNET DE LECTEUR:</a:t>
            </a:r>
            <a:br>
              <a:rPr lang="fr-FR" sz="4800" dirty="0">
                <a:solidFill>
                  <a:schemeClr val="bg1"/>
                </a:solidFill>
              </a:rPr>
            </a:b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UNE SOUPE DE DIAMANTS</a:t>
            </a:r>
            <a:br>
              <a:rPr lang="fr-FR" sz="4800" dirty="0">
                <a:solidFill>
                  <a:schemeClr val="bg1"/>
                </a:solidFill>
              </a:rPr>
            </a:b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FAIT PAR ADAM ZAIRI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le 29/05/2023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B2D67-E66B-7756-3E9C-818A04D56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5" y="5359842"/>
            <a:ext cx="4305856" cy="854689"/>
          </a:xfrm>
        </p:spPr>
        <p:txBody>
          <a:bodyPr anchor="t">
            <a:normAutofit fontScale="92500" lnSpcReduction="20000"/>
          </a:bodyPr>
          <a:lstStyle/>
          <a:p>
            <a:pPr algn="l"/>
            <a:br>
              <a:rPr lang="fr-FR" dirty="0"/>
            </a:br>
            <a:r>
              <a:rPr lang="fr-FR" dirty="0"/>
              <a:t>FAIT PAR ADAM ZAIRI</a:t>
            </a:r>
            <a:br>
              <a:rPr lang="fr-FR" dirty="0"/>
            </a:br>
            <a:r>
              <a:rPr lang="fr-FR" dirty="0"/>
              <a:t>le 29/05/2023</a:t>
            </a:r>
          </a:p>
        </p:txBody>
      </p:sp>
      <p:pic>
        <p:nvPicPr>
          <p:cNvPr id="7" name="Graphic 6" descr="Diamond">
            <a:extLst>
              <a:ext uri="{FF2B5EF4-FFF2-40B4-BE49-F238E27FC236}">
                <a16:creationId xmlns:a16="http://schemas.microsoft.com/office/drawing/2014/main" id="{095BEA8E-69C6-5F7E-EFFC-BB6C72F5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0216" y="637762"/>
            <a:ext cx="3579308" cy="357930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3764D-1B2D-2B8E-4378-277D7194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 note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30616C-D357-31F1-C5E3-CAED3236C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482319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61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C2C04-2D0A-1B79-7F69-D3D3657A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Critique (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gentille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B5B1C2F-227E-4895-E289-2DE6D6BA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critique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gentille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Nacho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toujours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généreux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gentil.</a:t>
            </a:r>
          </a:p>
        </p:txBody>
      </p:sp>
    </p:spTree>
    <p:extLst>
      <p:ext uri="{BB962C8B-B14F-4D97-AF65-F5344CB8AC3E}">
        <p14:creationId xmlns:p14="http://schemas.microsoft.com/office/powerpoint/2010/main" val="31410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78B7B-7736-D471-933A-5C6CCA35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Critique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fr-FR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méchante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D4DA-2579-57F0-1C73-63D6821C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critique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méchante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Maléna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exagère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peu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trop dans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méchanceté</a:t>
            </a:r>
            <a:r>
              <a:rPr lang="en-US" sz="3200" dirty="0"/>
              <a:t>.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58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7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6A41B-C31C-4921-F572-13413AE6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personnage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que </a:t>
            </a:r>
            <a:r>
              <a:rPr lang="fr-FR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j’</a:t>
            </a:r>
            <a:r>
              <a:rPr lang="fr-FR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apprecis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4" name="Rectangle 7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AC9E0-8540-9001-AF44-369CBF06ED84}"/>
              </a:ext>
            </a:extLst>
          </p:cNvPr>
          <p:cNvSpPr txBox="1"/>
          <p:nvPr/>
        </p:nvSpPr>
        <p:spPr>
          <a:xfrm>
            <a:off x="5500163" y="2333801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Le personnage que j’</a:t>
            </a:r>
            <a:r>
              <a:rPr lang="fr-FR" sz="3200" dirty="0" err="1"/>
              <a:t>apprécis</a:t>
            </a:r>
            <a:r>
              <a:rPr lang="fr-FR" sz="3200" dirty="0"/>
              <a:t> est Nacho parce que il est toujours gentil et généreux et ne s’énerve jamais.</a:t>
            </a:r>
          </a:p>
        </p:txBody>
      </p:sp>
    </p:spTree>
    <p:extLst>
      <p:ext uri="{BB962C8B-B14F-4D97-AF65-F5344CB8AC3E}">
        <p14:creationId xmlns:p14="http://schemas.microsoft.com/office/powerpoint/2010/main" val="22641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6F1FB-C9C3-AAB2-C28A-955F6105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 que je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n’ai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pas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aimé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dans </a:t>
            </a:r>
            <a:r>
              <a:rPr lang="fr-FR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l’histoire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70543-B2F0-160E-0B94-69B1F2957324}"/>
              </a:ext>
            </a:extLst>
          </p:cNvPr>
          <p:cNvSpPr txBox="1"/>
          <p:nvPr/>
        </p:nvSpPr>
        <p:spPr>
          <a:xfrm>
            <a:off x="4976807" y="255653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Ce que je n’ai pas aimé est que Valeria est toujours méchante avec </a:t>
            </a:r>
            <a:r>
              <a:rPr lang="fr-FR" sz="3200" dirty="0" err="1"/>
              <a:t>Maléna</a:t>
            </a:r>
            <a:r>
              <a:rPr lang="fr-F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0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F75A6-3DB9-2EB0-A9F4-C71D860B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 que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j’ai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aimé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dans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l’histoire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F35E-AE7C-B753-F31B-8C68CEBC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 que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j’ai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aimé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le grand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père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un restaurant et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qu’il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aimait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bien son appartement.</a:t>
            </a:r>
          </a:p>
        </p:txBody>
      </p:sp>
    </p:spTree>
    <p:extLst>
      <p:ext uri="{BB962C8B-B14F-4D97-AF65-F5344CB8AC3E}">
        <p14:creationId xmlns:p14="http://schemas.microsoft.com/office/powerpoint/2010/main" val="3741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D705E-1CE8-FF76-A4D1-07A411CD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mot merveilleux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8078-8DD5-75A9-3F56-F132830DA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mot merveilleux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« restaurant »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parce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qu’il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a de la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nourriture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20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299DD-B239-2991-9F77-CD0D92F78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phrase merveilleuse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088A-795C-1212-9891-833FB3ED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phrase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merveilleuse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«Nacho </a:t>
            </a:r>
            <a:r>
              <a:rPr lang="en-US" sz="3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 sentimental ».</a:t>
            </a:r>
          </a:p>
        </p:txBody>
      </p:sp>
    </p:spTree>
    <p:extLst>
      <p:ext uri="{BB962C8B-B14F-4D97-AF65-F5344CB8AC3E}">
        <p14:creationId xmlns:p14="http://schemas.microsoft.com/office/powerpoint/2010/main" val="22554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04671-7693-00BD-EC5E-49EAAD7D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question que je me pose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8533-A2F8-A9F0-AA05-AD5918A4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3200" dirty="0"/>
              <a:t>Pourquoi Valeria est-elle si méchante avec </a:t>
            </a:r>
            <a:r>
              <a:rPr lang="fr-FR" sz="3200" dirty="0" err="1"/>
              <a:t>Malena</a:t>
            </a:r>
            <a:r>
              <a:rPr lang="fr-FR" sz="3200" dirty="0"/>
              <a:t>.</a:t>
            </a: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17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195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CARNET DE LECTEUR:  UNE SOUPE DE DIAMANTS  FAIT PAR ADAM ZAIRI le 29/05/2023</vt:lpstr>
      <vt:lpstr>Critique (gentille)</vt:lpstr>
      <vt:lpstr>Critique (méchante)</vt:lpstr>
      <vt:lpstr>Le personnage que j’apprecis </vt:lpstr>
      <vt:lpstr>Ce que je n’ai pas aimé dans l’histoire</vt:lpstr>
      <vt:lpstr>Ce que j’ai aimé dans l’histoire</vt:lpstr>
      <vt:lpstr>Le mot merveilleux</vt:lpstr>
      <vt:lpstr>La phrase merveilleuse </vt:lpstr>
      <vt:lpstr>La question que je me pose</vt:lpstr>
      <vt:lpstr>La 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SOUPE DE DIAMANTS  FAIT PAR ADAM ZAIRI le 29/05/2023</dc:title>
  <dc:creator>Zairi, Sofien</dc:creator>
  <cp:lastModifiedBy>Zairi, Sofien</cp:lastModifiedBy>
  <cp:revision>9</cp:revision>
  <dcterms:created xsi:type="dcterms:W3CDTF">2023-05-04T19:10:20Z</dcterms:created>
  <dcterms:modified xsi:type="dcterms:W3CDTF">2023-05-09T21:06:42Z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1e58c1-766d-4ff4-9619-b604fc37898b_Enabled">
    <vt:lpwstr>true</vt:lpwstr>
  </property>
  <property fmtid="{D5CDD505-2E9C-101B-9397-08002B2CF9AE}" pid="3" name="MSIP_Label_9e1e58c1-766d-4ff4-9619-b604fc37898b_SetDate">
    <vt:lpwstr>2023-05-04T19:16:15Z</vt:lpwstr>
  </property>
  <property fmtid="{D5CDD505-2E9C-101B-9397-08002B2CF9AE}" pid="4" name="MSIP_Label_9e1e58c1-766d-4ff4-9619-b604fc37898b_Method">
    <vt:lpwstr>Standard</vt:lpwstr>
  </property>
  <property fmtid="{D5CDD505-2E9C-101B-9397-08002B2CF9AE}" pid="5" name="MSIP_Label_9e1e58c1-766d-4ff4-9619-b604fc37898b_Name">
    <vt:lpwstr>Internal Use</vt:lpwstr>
  </property>
  <property fmtid="{D5CDD505-2E9C-101B-9397-08002B2CF9AE}" pid="6" name="MSIP_Label_9e1e58c1-766d-4ff4-9619-b604fc37898b_SiteId">
    <vt:lpwstr>e3ff91d8-34c8-4b15-a0b4-18910a6ac575</vt:lpwstr>
  </property>
  <property fmtid="{D5CDD505-2E9C-101B-9397-08002B2CF9AE}" pid="7" name="MSIP_Label_9e1e58c1-766d-4ff4-9619-b604fc37898b_ActionId">
    <vt:lpwstr>9517f29e-db98-4026-a485-5b84c0f5b32a</vt:lpwstr>
  </property>
  <property fmtid="{D5CDD505-2E9C-101B-9397-08002B2CF9AE}" pid="8" name="MSIP_Label_9e1e58c1-766d-4ff4-9619-b604fc37898b_ContentBits">
    <vt:lpwstr>0</vt:lpwstr>
  </property>
</Properties>
</file>