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0" r:id="rId5"/>
    <p:sldId id="259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F599-E377-254A-C94B-D48D3F187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75005-B82F-00A9-402D-A93CD33A5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64F8C-F5FF-02EE-C39B-35A327C6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BDA7-A4E1-4613-9813-292F7E0E7188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40173-A921-312D-D268-C934E80A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AA5B3-4C04-4237-FE0B-EB96A0C3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6B64-80A2-4CD6-A19E-BC493EC8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BD88-E3CA-F8CC-ABAE-9D2B848A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53F7D-2B08-0FD3-6689-0C891E382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B4801-F6B4-A7C1-6058-077883CB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BDA7-A4E1-4613-9813-292F7E0E7188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A651C-3172-0093-23CD-5E26B823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1873-C093-401C-B4E2-33F9032B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6B64-80A2-4CD6-A19E-BC493EC8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4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EBEAC-4D8E-061D-E9F3-DA2FB36AC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5289D-2FF8-DD07-B8DF-AB172FAC3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3EA12-D7E0-9E5F-F93B-DB402235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BDA7-A4E1-4613-9813-292F7E0E7188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6F52-2842-B2E7-E1D4-74AD9EA3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687E-06CB-0CF7-6C21-2DE4002D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6B64-80A2-4CD6-A19E-BC493EC8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0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6160-0550-6B60-0610-F2FD4C49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03ECC-6112-DD41-4452-7208F9BCE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CC3AC-D7DE-63FE-A059-CE0502C1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BDA7-A4E1-4613-9813-292F7E0E7188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742DC-076F-8C32-7F1A-52356E39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A96A0-E9ED-183E-890D-D6C15724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6B64-80A2-4CD6-A19E-BC493EC8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3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2059-7C84-9D1B-7312-1FA32A1A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00F91-63C3-C28A-C81C-A91780974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D62EC-48DD-C8B6-E2F8-017DFE76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BDA7-A4E1-4613-9813-292F7E0E7188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675EA-3BCE-2CC0-4734-5388B62B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1A48C-6C6E-73A2-0F3D-88565B89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6B64-80A2-4CD6-A19E-BC493EC8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017D-4779-0BDA-CB0F-8BDF4C6C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E9CD-DCCF-C2C7-09EF-41BDBC6CD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2F67B-7BB2-B43A-BF1B-C33C6CCA0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F2303-B712-C98F-6C5B-34142E3F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BDA7-A4E1-4613-9813-292F7E0E7188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D2EFE-158A-443E-E708-3E4410AF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EE1AA-FD98-5B08-11FF-7E4E0D15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6B64-80A2-4CD6-A19E-BC493EC8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7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E4B9-D868-9018-3744-313C48D2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AAB2B-3C85-39ED-4A30-82154B1F2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E4B63-DFB9-D7B2-F41F-E5670AF5E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4DAC9-9517-7D6D-57B4-46EB1423F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312FD-0A97-F1DA-E72A-4B40F21CE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AD931-A3DA-7B97-C131-620214CC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BDA7-A4E1-4613-9813-292F7E0E7188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74A5A-435A-1A37-F28E-ED193A61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6E6CE-D0B6-03FA-673C-32B060BA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6B64-80A2-4CD6-A19E-BC493EC8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1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D6E2-BD99-F92C-CC54-2347BEE5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E0D35-63CA-D417-DAB5-ED9EF7AB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BDA7-A4E1-4613-9813-292F7E0E7188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68F3E-010B-863B-FCF2-2F449B3F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00B31-E7CC-7501-07F8-63CC3B3B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6B64-80A2-4CD6-A19E-BC493EC8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6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9ED4C-079C-3B3C-2F2A-3B81D885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BDA7-A4E1-4613-9813-292F7E0E7188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80A63-D609-391B-3664-F3C7A1B2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20057-BEB8-72DD-353F-1DF090E9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6B64-80A2-4CD6-A19E-BC493EC8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0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E012-E288-BC2D-D095-396C04F8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B86C-934F-83A1-DBD8-33BC0E58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FBF23-E412-CDAE-EAAC-93C2F6D4C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440A7-A253-D0AB-3916-6EBD5713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BDA7-A4E1-4613-9813-292F7E0E7188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EFA3C-234E-8AF7-952E-97312630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3AB7E-8E04-AB00-D199-DA64635E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6B64-80A2-4CD6-A19E-BC493EC8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2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760D-D839-5BA4-6F7B-A7D8C631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08FBF-7706-B165-6859-06908BA6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4410F-F245-9F7A-C5BB-4F50316FC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7CBA6-8480-97E8-5FCD-E0296676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BDA7-A4E1-4613-9813-292F7E0E7188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BA52C-EEFB-6709-3C76-61F7A2F6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FFFFE-2F01-96F0-DDF6-64F477CD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6B64-80A2-4CD6-A19E-BC493EC8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2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F6F77-946F-FC33-DB86-B4F07C41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85F24-0EFD-14CB-E1C5-7C348C26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8FF4-E448-F467-10E1-D5FE5F4BF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BDA7-A4E1-4613-9813-292F7E0E7188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1941-F65F-227C-1638-E58AB6059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8FB22-8D14-0009-36D5-5864397D6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86B64-80A2-4CD6-A19E-BC493EC8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8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3A5DC-6657-EF37-B599-0110D27CC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r>
              <a:rPr lang="fr-FR" sz="5600">
                <a:solidFill>
                  <a:srgbClr val="FFFFFF"/>
                </a:solidFill>
              </a:rPr>
              <a:t>English Project</a:t>
            </a: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DCDC0-0490-F4BE-69BD-C285D2E6E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anchor="t">
            <a:normAutofit/>
          </a:bodyPr>
          <a:lstStyle/>
          <a:p>
            <a:r>
              <a:rPr lang="fr-FR" sz="2000">
                <a:solidFill>
                  <a:srgbClr val="FFFFFF"/>
                </a:solidFill>
              </a:rPr>
              <a:t>Celebration:Birthday</a:t>
            </a:r>
          </a:p>
        </p:txBody>
      </p:sp>
      <p:sp>
        <p:nvSpPr>
          <p:cNvPr id="2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85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1046">
            <a:extLst>
              <a:ext uri="{FF2B5EF4-FFF2-40B4-BE49-F238E27FC236}">
                <a16:creationId xmlns:a16="http://schemas.microsoft.com/office/drawing/2014/main" id="{83DA622C-D389-4C6E-9080-F950C54B2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6A63D-7AD8-F986-673F-5F35B0F1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36" y="932668"/>
            <a:ext cx="5141964" cy="73831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lang="en-US" sz="5600" dirty="0">
                <a:solidFill>
                  <a:srgbClr val="FFFFFF"/>
                </a:solidFill>
              </a:rPr>
            </a:br>
            <a:br>
              <a:rPr lang="en-US" sz="5600" dirty="0">
                <a:solidFill>
                  <a:srgbClr val="FFFFFF"/>
                </a:solidFill>
              </a:rPr>
            </a:br>
            <a:br>
              <a:rPr lang="en-US" sz="5600" dirty="0">
                <a:solidFill>
                  <a:srgbClr val="FFFFFF"/>
                </a:solidFill>
              </a:rPr>
            </a:br>
            <a:br>
              <a:rPr lang="en-US" sz="5600" dirty="0">
                <a:solidFill>
                  <a:srgbClr val="FFFFFF"/>
                </a:solidFill>
              </a:rPr>
            </a:br>
            <a:br>
              <a:rPr lang="en-US" sz="5600" dirty="0">
                <a:solidFill>
                  <a:srgbClr val="FFFFFF"/>
                </a:solidFill>
              </a:rPr>
            </a:br>
            <a:br>
              <a:rPr lang="en-US" sz="5600" dirty="0">
                <a:solidFill>
                  <a:srgbClr val="FFFFFF"/>
                </a:solidFill>
              </a:rPr>
            </a:br>
            <a:br>
              <a:rPr lang="en-US" sz="5600" dirty="0">
                <a:solidFill>
                  <a:srgbClr val="FFFFFF"/>
                </a:solidFill>
              </a:rPr>
            </a:br>
            <a:r>
              <a:rPr lang="en-US" sz="5600" dirty="0">
                <a:solidFill>
                  <a:srgbClr val="FFFFFF"/>
                </a:solidFill>
              </a:rPr>
              <a:t>The Cake</a:t>
            </a:r>
            <a:br>
              <a:rPr lang="en-US" sz="5600" dirty="0">
                <a:solidFill>
                  <a:srgbClr val="FFFFFF"/>
                </a:solidFill>
              </a:rPr>
            </a:br>
            <a:br>
              <a:rPr lang="en-US" sz="5600" dirty="0">
                <a:solidFill>
                  <a:srgbClr val="FFFFFF"/>
                </a:solidFill>
              </a:rPr>
            </a:br>
            <a:br>
              <a:rPr lang="en-US" sz="5600" dirty="0">
                <a:solidFill>
                  <a:srgbClr val="FFFFFF"/>
                </a:solidFill>
              </a:rPr>
            </a:br>
            <a:r>
              <a:rPr lang="en-US" altLang="en-US" sz="2100" dirty="0">
                <a:solidFill>
                  <a:srgbClr val="202124"/>
                </a:solidFill>
                <a:latin typeface="inherit"/>
                <a:ea typeface="+mn-ea"/>
                <a:cs typeface="+mn-cs"/>
              </a:rPr>
              <a:t>it's always a pistachio cake because I love pistachio and my family too</a:t>
            </a:r>
            <a:br>
              <a:rPr lang="en-US" altLang="en-US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br>
              <a:rPr lang="en-US" sz="5600" dirty="0">
                <a:solidFill>
                  <a:srgbClr val="FFFFFF"/>
                </a:solidFill>
              </a:rPr>
            </a:br>
            <a:br>
              <a:rPr lang="en-US" sz="5600" dirty="0">
                <a:solidFill>
                  <a:srgbClr val="FFFFFF"/>
                </a:solidFill>
              </a:rPr>
            </a:br>
            <a:br>
              <a:rPr lang="en-US" sz="5600" dirty="0">
                <a:solidFill>
                  <a:srgbClr val="FFFFFF"/>
                </a:solidFill>
              </a:rPr>
            </a:br>
            <a:br>
              <a:rPr lang="en-US" sz="5600" dirty="0">
                <a:solidFill>
                  <a:srgbClr val="FFFFFF"/>
                </a:solidFill>
              </a:rPr>
            </a:br>
            <a:br>
              <a:rPr lang="en-US" sz="5600" dirty="0">
                <a:solidFill>
                  <a:srgbClr val="FFFFFF"/>
                </a:solidFill>
              </a:rPr>
            </a:br>
            <a:endParaRPr lang="en-US" sz="5600" dirty="0">
              <a:solidFill>
                <a:srgbClr val="FFFFFF"/>
              </a:solidFill>
            </a:endParaRPr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724C9892-4FC5-4D5C-874F-7AF2B10DD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1794" y="1931746"/>
            <a:ext cx="465456" cy="581432"/>
            <a:chOff x="6741794" y="1931746"/>
            <a:chExt cx="465456" cy="581432"/>
          </a:xfrm>
          <a:solidFill>
            <a:srgbClr val="FFFFFF"/>
          </a:solidFill>
        </p:grpSpPr>
        <p:sp>
          <p:nvSpPr>
            <p:cNvPr id="1052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57334" y="19317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3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16112" y="214158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4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1794" y="23854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028" name="Picture 4" descr="Gâteau au fromage à la pistache sur la plaque et fond blanc 12280883 Photo  de stock chez Vecteezy">
            <a:extLst>
              <a:ext uri="{FF2B5EF4-FFF2-40B4-BE49-F238E27FC236}">
                <a16:creationId xmlns:a16="http://schemas.microsoft.com/office/drawing/2014/main" id="{191470A2-6FAE-6DA7-F691-577906896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0300" y="498958"/>
            <a:ext cx="4212717" cy="268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Cake Slice">
            <a:extLst>
              <a:ext uri="{FF2B5EF4-FFF2-40B4-BE49-F238E27FC236}">
                <a16:creationId xmlns:a16="http://schemas.microsoft.com/office/drawing/2014/main" id="{133D6549-FC2A-2AF7-31A1-6D2E8F571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9174" y="3505200"/>
            <a:ext cx="2853842" cy="285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5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E1193-191B-2081-038F-15C41F7A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1" y="590062"/>
            <a:ext cx="5409655" cy="60693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plan</a:t>
            </a: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 of all: my mum go buy the decoration</a:t>
            </a: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Secondly: she buy the cake </a:t>
            </a: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Lately: my father takes me a walk while my mother and my family finish preparing the decorations </a:t>
            </a: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16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8EBC2-0B11-4732-8715-799409C4A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EE303-5590-50DB-36C2-7E4A4F8C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61073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Decorations</a:t>
            </a:r>
            <a:br>
              <a:rPr lang="fr-FR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fr-FR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fr-FR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fr-FR" sz="2000" dirty="0" err="1">
                <a:solidFill>
                  <a:srgbClr val="FFFFFF"/>
                </a:solidFill>
              </a:rPr>
              <a:t>We</a:t>
            </a:r>
            <a:r>
              <a:rPr lang="fr-FR" sz="2000" dirty="0">
                <a:solidFill>
                  <a:srgbClr val="FFFFFF"/>
                </a:solidFill>
              </a:rPr>
              <a:t> </a:t>
            </a:r>
            <a:r>
              <a:rPr lang="fr-FR" sz="2000" dirty="0" err="1">
                <a:solidFill>
                  <a:srgbClr val="FFFFFF"/>
                </a:solidFill>
              </a:rPr>
              <a:t>buy</a:t>
            </a:r>
            <a:r>
              <a:rPr lang="fr-FR" sz="2000" dirty="0">
                <a:solidFill>
                  <a:srgbClr val="FFFFFF"/>
                </a:solidFill>
              </a:rPr>
              <a:t> :</a:t>
            </a:r>
            <a:br>
              <a:rPr lang="fr-FR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fr-FR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Baloons,plate,plastic</a:t>
            </a:r>
            <a:r>
              <a:rPr lang="fr-FR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lid</a:t>
            </a:r>
            <a:r>
              <a:rPr lang="fr-FR" sz="2000" dirty="0" err="1">
                <a:solidFill>
                  <a:srgbClr val="FFFFFF"/>
                </a:solidFill>
              </a:rPr>
              <a:t>,glass</a:t>
            </a:r>
            <a:r>
              <a:rPr lang="fr-FR" sz="2000" dirty="0">
                <a:solidFill>
                  <a:srgbClr val="FFFFFF"/>
                </a:solidFill>
              </a:rPr>
              <a:t>(plastic or </a:t>
            </a:r>
            <a:r>
              <a:rPr lang="fr-FR" sz="2000" dirty="0" err="1">
                <a:solidFill>
                  <a:srgbClr val="FFFFFF"/>
                </a:solidFill>
              </a:rPr>
              <a:t>paper</a:t>
            </a:r>
            <a:r>
              <a:rPr lang="fr-FR" sz="2000" dirty="0">
                <a:solidFill>
                  <a:srgbClr val="FFFFFF"/>
                </a:solidFill>
              </a:rPr>
              <a:t>),</a:t>
            </a:r>
            <a:br>
              <a:rPr lang="fr-FR" sz="2000" dirty="0">
                <a:solidFill>
                  <a:srgbClr val="FFFFFF"/>
                </a:solidFill>
              </a:rPr>
            </a:br>
            <a:r>
              <a:rPr lang="fr-FR" sz="2000" dirty="0" err="1">
                <a:solidFill>
                  <a:srgbClr val="FFFFFF"/>
                </a:solidFill>
              </a:rPr>
              <a:t>candle</a:t>
            </a:r>
            <a:r>
              <a:rPr lang="fr-FR" sz="2000" dirty="0">
                <a:solidFill>
                  <a:srgbClr val="FFFFFF"/>
                </a:solidFill>
              </a:rPr>
              <a:t> and gift wrap to wrap the gift.</a:t>
            </a:r>
            <a:br>
              <a:rPr lang="fr-FR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fr-FR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fr-FR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fr-FR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fr-FR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fr-FR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alloons">
            <a:extLst>
              <a:ext uri="{FF2B5EF4-FFF2-40B4-BE49-F238E27FC236}">
                <a16:creationId xmlns:a16="http://schemas.microsoft.com/office/drawing/2014/main" id="{81DF5BCF-A4F2-5409-EEA0-58D3CC436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9437" y="2364538"/>
            <a:ext cx="3948572" cy="3948572"/>
          </a:xfrm>
          <a:prstGeom prst="rect">
            <a:avLst/>
          </a:prstGeom>
        </p:spPr>
      </p:pic>
      <p:sp>
        <p:nvSpPr>
          <p:cNvPr id="1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81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38EBC2-0B11-4732-8715-799409C4A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C53AA-14FB-592A-C29E-07FE9FE8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601" y="138023"/>
            <a:ext cx="5309140" cy="8674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Gift</a:t>
            </a: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Last year I had three gifts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1.A helicopter 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2.A nerf 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dirty="0">
                <a:solidFill>
                  <a:srgbClr val="FFFFFF"/>
                </a:solidFill>
              </a:rPr>
              <a:t>3.900 V-Bucks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This year I don’t know what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I would get as a gift</a:t>
            </a:r>
            <a:br>
              <a:rPr lang="en-US" sz="5600" dirty="0">
                <a:solidFill>
                  <a:srgbClr val="FFFFFF"/>
                </a:solidFill>
              </a:rPr>
            </a:br>
            <a:br>
              <a:rPr lang="en-US" sz="5600" dirty="0">
                <a:solidFill>
                  <a:srgbClr val="FFFFFF"/>
                </a:solidFill>
              </a:rPr>
            </a:br>
            <a:br>
              <a:rPr lang="en-US" sz="5600" dirty="0">
                <a:solidFill>
                  <a:srgbClr val="FFFFFF"/>
                </a:solidFill>
              </a:rPr>
            </a:br>
            <a:br>
              <a:rPr lang="en-US" sz="5600" dirty="0">
                <a:solidFill>
                  <a:srgbClr val="FFFFFF"/>
                </a:solidFill>
              </a:rPr>
            </a:br>
            <a:br>
              <a:rPr lang="en-US" sz="5600" dirty="0">
                <a:solidFill>
                  <a:srgbClr val="FFFFFF"/>
                </a:solidFill>
              </a:rPr>
            </a:b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Giftbox">
            <a:extLst>
              <a:ext uri="{FF2B5EF4-FFF2-40B4-BE49-F238E27FC236}">
                <a16:creationId xmlns:a16="http://schemas.microsoft.com/office/drawing/2014/main" id="{1F31A296-6909-81EA-B912-CFA30F043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9437" y="2364538"/>
            <a:ext cx="3948572" cy="3948572"/>
          </a:xfrm>
          <a:prstGeom prst="rect">
            <a:avLst/>
          </a:prstGeom>
        </p:spPr>
      </p:pic>
      <p:sp>
        <p:nvSpPr>
          <p:cNvPr id="2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8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8EBC2-0B11-4732-8715-799409C4A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E7F7A-C22D-6676-77D2-11EDEFF8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18574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EBAD1CC-2090-AF50-8CD9-44661A732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9437" y="2364538"/>
            <a:ext cx="3948572" cy="3948572"/>
          </a:xfrm>
          <a:prstGeom prst="rect">
            <a:avLst/>
          </a:prstGeom>
        </p:spPr>
      </p:pic>
      <p:sp>
        <p:nvSpPr>
          <p:cNvPr id="1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29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168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Office Theme</vt:lpstr>
      <vt:lpstr>English Project</vt:lpstr>
      <vt:lpstr>       The Cake   it's always a pistachio cake because I love pistachio and my family too      </vt:lpstr>
      <vt:lpstr>The plan  First of all: my mum go buy the decoration  Secondly: she buy the cake   Lately: my father takes me a walk while my mother and my family finish preparing the decorations      </vt:lpstr>
      <vt:lpstr>Decorations   We buy : Baloons,plate,plastic lid,glass(plastic or paper), candle and gift wrap to wrap the gift.      </vt:lpstr>
      <vt:lpstr>The Gift  Last year I had three gifts 1.A helicopter  2.A nerf  3.900 V-Bucks  This year I don’t know what I would get as a gift     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Project</dc:title>
  <dc:creator>Zairi, Sofien</dc:creator>
  <cp:lastModifiedBy>Zairi, Sofien</cp:lastModifiedBy>
  <cp:revision>1</cp:revision>
  <dcterms:created xsi:type="dcterms:W3CDTF">2023-12-24T17:21:46Z</dcterms:created>
  <dcterms:modified xsi:type="dcterms:W3CDTF">2023-12-24T18:41:44Z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e1e58c1-766d-4ff4-9619-b604fc37898b_Enabled">
    <vt:lpwstr>true</vt:lpwstr>
  </property>
  <property fmtid="{D5CDD505-2E9C-101B-9397-08002B2CF9AE}" pid="3" name="MSIP_Label_9e1e58c1-766d-4ff4-9619-b604fc37898b_SetDate">
    <vt:lpwstr>2023-12-24T18:40:22Z</vt:lpwstr>
  </property>
  <property fmtid="{D5CDD505-2E9C-101B-9397-08002B2CF9AE}" pid="4" name="MSIP_Label_9e1e58c1-766d-4ff4-9619-b604fc37898b_Method">
    <vt:lpwstr>Standard</vt:lpwstr>
  </property>
  <property fmtid="{D5CDD505-2E9C-101B-9397-08002B2CF9AE}" pid="5" name="MSIP_Label_9e1e58c1-766d-4ff4-9619-b604fc37898b_Name">
    <vt:lpwstr>Internal Use</vt:lpwstr>
  </property>
  <property fmtid="{D5CDD505-2E9C-101B-9397-08002B2CF9AE}" pid="6" name="MSIP_Label_9e1e58c1-766d-4ff4-9619-b604fc37898b_SiteId">
    <vt:lpwstr>e3ff91d8-34c8-4b15-a0b4-18910a6ac575</vt:lpwstr>
  </property>
  <property fmtid="{D5CDD505-2E9C-101B-9397-08002B2CF9AE}" pid="7" name="MSIP_Label_9e1e58c1-766d-4ff4-9619-b604fc37898b_ActionId">
    <vt:lpwstr>b1b71ec8-9023-48ce-a454-0004cd8ebb6a</vt:lpwstr>
  </property>
  <property fmtid="{D5CDD505-2E9C-101B-9397-08002B2CF9AE}" pid="8" name="MSIP_Label_9e1e58c1-766d-4ff4-9619-b604fc37898b_ContentBits">
    <vt:lpwstr>0</vt:lpwstr>
  </property>
</Properties>
</file>