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017a192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017a192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017a192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017a192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017a1920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017a192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017a192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017a192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017a1920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017a1920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017a1920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017a1920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017a1920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017a1920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Aranybulla. A tatárjárás és az ország újjáépítése IV. Béla idején.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aranybulla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24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II. András uralkodása alatt a király kézben levő földbirtokok jelentősen lecsökkentek, a nemesek ugyanis örök időre kaptak földet a királytól a hűségükért cserébe. A nemesség egy része azonban elégedettlen volt amiatt, hogy a birtokok nagy része külföldi kezekbe került és attól is tartottak, hogy a nagybirtokosok elnyomják őket.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050" y="1195388"/>
            <a:ext cx="24003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950200" y="3871925"/>
            <a:ext cx="22380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dk2"/>
                </a:solidFill>
              </a:rPr>
              <a:t>II. András király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IV. Béla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40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IV. Béla 1230-ban szembekerül apjával a birtokadományozás kérdésében, szerinte ugyanis apja túlságosan bőkezűen osztogatta a birtokokat. 1235-től kezdve felülvizsgáltatot indított a földbirtokok kiosztásának kérdésében és többet vissza is vett, amivel magára haragította a nemességet.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650" y="1152475"/>
            <a:ext cx="245745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6067975" y="4314775"/>
            <a:ext cx="22380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dk2"/>
                </a:solidFill>
              </a:rPr>
              <a:t>IV. Béla király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tatárjárás előzményei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1240-ben Julianus barát meghozta a hírt, hogy a tatárok betörni készülnek a Kárpát-medencébe. Ezt követve kezdték meg a magyar sereg toborzását (kb. 20-30 ezer fő). VI. Béla a kunok betelepítésében látta a tatárok ellen harc egyik kulcselemét. A kunok ugyanis szintén lovasnomád nép voltak, akik jól ismerték a tatárok harcmodorát. Azonban a letelepedésük nem ment túl jól, ugyanis nem hagytak fel a lovasnomád életmóddal, és tönkretették a szántóföldek termését. Sokan úgy gondolták, hogy a tatároknak kémkednek, ezért üldözni kezdték a kunokat, akik fosztogatva hagyták el az országot.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tatárjárás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62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1241 április 11-12-én a seregek Muhi falu közelében ütköznek meg és a magyar sereg megsemmisül. IV. Béla elmenekült és a tatárok fosztogattak, gyújtogattak gyilkoltak. Ráadásul 1241 január-februárjában a Duna is befagyott ezért a tatárok a Dunántúlt is ki tudták fosztani.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800" y="1276100"/>
            <a:ext cx="3964825" cy="2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tatárjárás vége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Végül 1242 márciusában a tatárok kivonulnak Magyarországról és a valódi okot csak találgatni tudjuk. A lehetséges okok közül pár: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Kánválasztás miatt elképzelhető, hogy Batu kán inkább hazavonult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Ez volt a szokás, mint a magyarok kalandozásainál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Esetleg az időjárás megváltozását nem tudták elviselni a tatárok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ország újjáépítése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V. Béla a tatárjárás után birtokadományozásokba kezdett, de ezekhez szigorú feltételeket kötött. A nemesek feladatai voltak a birtokaikon kővárak építése és páncélos hadseregek felállítása.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A városoknak is megparancsolta, hogy építsenek kőfalakat maguk köré, viszont cserébe csak a királynak kellett adót fizetniük. Az város polgárjai felett az ispánok helyett az általuk választott bírák ítélkeztek. Az ilyen városokat nevezzük szabad királyi városoknak.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ország újranépesítése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57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pusztítás után azonban volt aki a földeket megművelhette volna. Hogy a külföldi „munkaerő” kedvet kapjon a betelepedésre kedvezményeket kaptak a királytól. Például az első pár évben nem kellett adót fizetniük. Újra letelepítette a kunokat, most nagy lakatlan földterületeket biztosítva a számukra.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325" y="1227300"/>
            <a:ext cx="3954900" cy="3266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