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14400" y="1274000"/>
            <a:ext cx="9363200" cy="26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33" b="0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35201" y="4850367"/>
            <a:ext cx="6521600" cy="5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58998" y="164887"/>
            <a:ext cx="11875051" cy="6528228"/>
            <a:chOff x="119249" y="123665"/>
            <a:chExt cx="8906288" cy="489617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19279" y="123665"/>
              <a:ext cx="8906257" cy="4896160"/>
              <a:chOff x="119279" y="123665"/>
              <a:chExt cx="8906257" cy="4896160"/>
            </a:xfrm>
          </p:grpSpPr>
          <p:sp>
            <p:nvSpPr>
              <p:cNvPr id="14" name="Google Shape;14;p2"/>
              <p:cNvSpPr/>
              <p:nvPr/>
            </p:nvSpPr>
            <p:spPr>
              <a:xfrm flipH="1">
                <a:off x="7302041" y="12366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 flipH="1">
                <a:off x="119279" y="369692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17" name="Google Shape;17;p2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" name="Google Shape;20;p2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" name="Google Shape;32;p2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6" name="Google Shape;46;p2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8" name="Google Shape;58;p2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2" name="Google Shape;72;p2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grpSp>
              <p:nvGrpSpPr>
                <p:cNvPr id="73" name="Google Shape;73;p2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74" name="Google Shape;74;p2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" name="Google Shape;87;p2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" name="Google Shape;94;p2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" name="Google Shape;95;p2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" name="Google Shape;96;p2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" name="Google Shape;97;p2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" name="Google Shape;98;p2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9" name="Google Shape;99;p2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00" name="Google Shape;100;p2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" name="Google Shape;101;p2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" name="Google Shape;102;p2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" name="Google Shape;106;p2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" name="Google Shape;107;p2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" name="Google Shape;108;p2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" name="Google Shape;109;p2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" name="Google Shape;110;p2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1" name="Google Shape;111;p2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12" name="Google Shape;112;p2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" name="Google Shape;113;p2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4" name="Google Shape;114;p2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" name="Google Shape;118;p2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" name="Google Shape;119;p2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" name="Google Shape;120;p2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" name="Google Shape;121;p2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" name="Google Shape;122;p2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" name="Google Shape;123;p2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Google Shape;124;p2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5" name="Google Shape;125;p2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01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11"/>
          <p:cNvSpPr txBox="1">
            <a:spLocks noGrp="1"/>
          </p:cNvSpPr>
          <p:nvPr>
            <p:ph type="title" hasCustomPrompt="1"/>
          </p:nvPr>
        </p:nvSpPr>
        <p:spPr>
          <a:xfrm>
            <a:off x="1757867" y="2101009"/>
            <a:ext cx="8676400" cy="1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79" name="Google Shape;679;p11"/>
          <p:cNvSpPr txBox="1">
            <a:spLocks noGrp="1"/>
          </p:cNvSpPr>
          <p:nvPr>
            <p:ph type="subTitle" idx="1"/>
          </p:nvPr>
        </p:nvSpPr>
        <p:spPr>
          <a:xfrm>
            <a:off x="1757867" y="3403243"/>
            <a:ext cx="8676400" cy="5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680" name="Google Shape;680;p11"/>
          <p:cNvGrpSpPr/>
          <p:nvPr/>
        </p:nvGrpSpPr>
        <p:grpSpPr>
          <a:xfrm>
            <a:off x="157961" y="164888"/>
            <a:ext cx="11876088" cy="6528225"/>
            <a:chOff x="118471" y="123665"/>
            <a:chExt cx="8907066" cy="4896169"/>
          </a:xfrm>
        </p:grpSpPr>
        <p:grpSp>
          <p:nvGrpSpPr>
            <p:cNvPr id="681" name="Google Shape;681;p11"/>
            <p:cNvGrpSpPr/>
            <p:nvPr/>
          </p:nvGrpSpPr>
          <p:grpSpPr>
            <a:xfrm>
              <a:off x="118471" y="4264260"/>
              <a:ext cx="8907054" cy="755574"/>
              <a:chOff x="118471" y="4264260"/>
              <a:chExt cx="8907054" cy="755574"/>
            </a:xfrm>
          </p:grpSpPr>
          <p:grpSp>
            <p:nvGrpSpPr>
              <p:cNvPr id="682" name="Google Shape;682;p11"/>
              <p:cNvGrpSpPr/>
              <p:nvPr/>
            </p:nvGrpSpPr>
            <p:grpSpPr>
              <a:xfrm>
                <a:off x="1184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683" name="Google Shape;683;p11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84" name="Google Shape;684;p11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685" name="Google Shape;685;p11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11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11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11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11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11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11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11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11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11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1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1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1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8" name="Google Shape;698;p11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1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1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1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1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11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11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11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11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7" name="Google Shape;707;p11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708" name="Google Shape;708;p11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11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11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11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11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11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11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15" name="Google Shape;715;p11"/>
              <p:cNvGrpSpPr/>
              <p:nvPr/>
            </p:nvGrpSpPr>
            <p:grpSpPr>
              <a:xfrm flipH="1">
                <a:off x="68868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716" name="Google Shape;716;p11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17" name="Google Shape;717;p11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718" name="Google Shape;718;p11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11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11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11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11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11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11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11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11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11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11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11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11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1" name="Google Shape;731;p11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11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11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11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11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11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11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11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11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40" name="Google Shape;740;p11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741" name="Google Shape;741;p11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11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11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11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11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11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11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748" name="Google Shape;748;p11"/>
            <p:cNvSpPr/>
            <p:nvPr/>
          </p:nvSpPr>
          <p:spPr>
            <a:xfrm flipH="1">
              <a:off x="7302041" y="123665"/>
              <a:ext cx="1723496" cy="1322900"/>
            </a:xfrm>
            <a:custGeom>
              <a:avLst/>
              <a:gdLst/>
              <a:ahLst/>
              <a:cxnLst/>
              <a:rect l="l" t="t" r="r" b="b"/>
              <a:pathLst>
                <a:path w="2260322" h="1734951" extrusionOk="0">
                  <a:moveTo>
                    <a:pt x="25113" y="1441892"/>
                  </a:moveTo>
                  <a:cubicBezTo>
                    <a:pt x="60832" y="1500471"/>
                    <a:pt x="124935" y="1531046"/>
                    <a:pt x="192848" y="1526474"/>
                  </a:cubicBezTo>
                  <a:cubicBezTo>
                    <a:pt x="251046" y="1522569"/>
                    <a:pt x="308958" y="1500090"/>
                    <a:pt x="360869" y="1472277"/>
                  </a:cubicBezTo>
                  <a:cubicBezTo>
                    <a:pt x="335628" y="1502281"/>
                    <a:pt x="320483" y="1541333"/>
                    <a:pt x="320864" y="1580290"/>
                  </a:cubicBezTo>
                  <a:cubicBezTo>
                    <a:pt x="321626" y="1653157"/>
                    <a:pt x="378014" y="1710878"/>
                    <a:pt x="446213" y="1728690"/>
                  </a:cubicBezTo>
                  <a:cubicBezTo>
                    <a:pt x="518318" y="1747454"/>
                    <a:pt x="590231" y="1722594"/>
                    <a:pt x="644143" y="1673540"/>
                  </a:cubicBezTo>
                  <a:cubicBezTo>
                    <a:pt x="702341" y="1620581"/>
                    <a:pt x="737297" y="1543905"/>
                    <a:pt x="753966" y="1468086"/>
                  </a:cubicBezTo>
                  <a:cubicBezTo>
                    <a:pt x="790352" y="1302256"/>
                    <a:pt x="743203" y="1132139"/>
                    <a:pt x="697007" y="973262"/>
                  </a:cubicBezTo>
                  <a:cubicBezTo>
                    <a:pt x="685386" y="933448"/>
                    <a:pt x="674337" y="893157"/>
                    <a:pt x="664622" y="852580"/>
                  </a:cubicBezTo>
                  <a:cubicBezTo>
                    <a:pt x="689577" y="907635"/>
                    <a:pt x="725010" y="957832"/>
                    <a:pt x="770635" y="998694"/>
                  </a:cubicBezTo>
                  <a:cubicBezTo>
                    <a:pt x="821784" y="1044414"/>
                    <a:pt x="888078" y="1076608"/>
                    <a:pt x="957801" y="1075465"/>
                  </a:cubicBezTo>
                  <a:cubicBezTo>
                    <a:pt x="1025524" y="1074418"/>
                    <a:pt x="1088865" y="1042509"/>
                    <a:pt x="1126870" y="985930"/>
                  </a:cubicBezTo>
                  <a:cubicBezTo>
                    <a:pt x="1162398" y="933067"/>
                    <a:pt x="1166780" y="864963"/>
                    <a:pt x="1137347" y="808480"/>
                  </a:cubicBezTo>
                  <a:cubicBezTo>
                    <a:pt x="1133918" y="801812"/>
                    <a:pt x="1129918" y="795430"/>
                    <a:pt x="1125632" y="789430"/>
                  </a:cubicBezTo>
                  <a:cubicBezTo>
                    <a:pt x="1179543" y="819148"/>
                    <a:pt x="1245837" y="824767"/>
                    <a:pt x="1304606" y="807718"/>
                  </a:cubicBezTo>
                  <a:cubicBezTo>
                    <a:pt x="1427288" y="771999"/>
                    <a:pt x="1494059" y="646650"/>
                    <a:pt x="1533111" y="534255"/>
                  </a:cubicBezTo>
                  <a:cubicBezTo>
                    <a:pt x="1570925" y="425575"/>
                    <a:pt x="1587975" y="302321"/>
                    <a:pt x="1655698" y="207166"/>
                  </a:cubicBezTo>
                  <a:cubicBezTo>
                    <a:pt x="1647316" y="233646"/>
                    <a:pt x="1649316" y="263554"/>
                    <a:pt x="1664270" y="289367"/>
                  </a:cubicBezTo>
                  <a:cubicBezTo>
                    <a:pt x="1692941" y="338897"/>
                    <a:pt x="1779809" y="354328"/>
                    <a:pt x="1801049" y="289367"/>
                  </a:cubicBezTo>
                  <a:cubicBezTo>
                    <a:pt x="1808479" y="266602"/>
                    <a:pt x="1800668" y="238694"/>
                    <a:pt x="1778761" y="227074"/>
                  </a:cubicBezTo>
                  <a:cubicBezTo>
                    <a:pt x="1761616" y="218025"/>
                    <a:pt x="1738089" y="222121"/>
                    <a:pt x="1726183" y="237456"/>
                  </a:cubicBezTo>
                  <a:cubicBezTo>
                    <a:pt x="1722944" y="241552"/>
                    <a:pt x="1727897" y="246695"/>
                    <a:pt x="1731993" y="243266"/>
                  </a:cubicBezTo>
                  <a:cubicBezTo>
                    <a:pt x="1756568" y="222787"/>
                    <a:pt x="1785428" y="258220"/>
                    <a:pt x="1762664" y="276889"/>
                  </a:cubicBezTo>
                  <a:cubicBezTo>
                    <a:pt x="1748948" y="288129"/>
                    <a:pt x="1730088" y="282890"/>
                    <a:pt x="1718468" y="272127"/>
                  </a:cubicBezTo>
                  <a:cubicBezTo>
                    <a:pt x="1687797" y="243742"/>
                    <a:pt x="1700275" y="192307"/>
                    <a:pt x="1740851" y="181544"/>
                  </a:cubicBezTo>
                  <a:cubicBezTo>
                    <a:pt x="1785714" y="169638"/>
                    <a:pt x="1824576" y="207928"/>
                    <a:pt x="1838959" y="246695"/>
                  </a:cubicBezTo>
                  <a:cubicBezTo>
                    <a:pt x="1847341" y="269269"/>
                    <a:pt x="1850008" y="293082"/>
                    <a:pt x="1850103" y="316990"/>
                  </a:cubicBezTo>
                  <a:cubicBezTo>
                    <a:pt x="1850198" y="345755"/>
                    <a:pt x="1851246" y="374521"/>
                    <a:pt x="1850865" y="403286"/>
                  </a:cubicBezTo>
                  <a:cubicBezTo>
                    <a:pt x="1850865" y="404810"/>
                    <a:pt x="1851532" y="405858"/>
                    <a:pt x="1852484" y="406525"/>
                  </a:cubicBezTo>
                  <a:cubicBezTo>
                    <a:pt x="1854294" y="429861"/>
                    <a:pt x="1860771" y="452816"/>
                    <a:pt x="1871820" y="473104"/>
                  </a:cubicBezTo>
                  <a:cubicBezTo>
                    <a:pt x="1903824" y="531778"/>
                    <a:pt x="1969356" y="563878"/>
                    <a:pt x="2034602" y="566354"/>
                  </a:cubicBezTo>
                  <a:cubicBezTo>
                    <a:pt x="2100515" y="568926"/>
                    <a:pt x="2163380" y="536446"/>
                    <a:pt x="2204148" y="485391"/>
                  </a:cubicBezTo>
                  <a:cubicBezTo>
                    <a:pt x="2250629" y="427003"/>
                    <a:pt x="2268060" y="354994"/>
                    <a:pt x="2257202" y="281557"/>
                  </a:cubicBezTo>
                  <a:cubicBezTo>
                    <a:pt x="2234913" y="131633"/>
                    <a:pt x="2099944" y="20667"/>
                    <a:pt x="1953926" y="2474"/>
                  </a:cubicBezTo>
                  <a:cubicBezTo>
                    <a:pt x="1884203" y="-6194"/>
                    <a:pt x="1812956" y="8284"/>
                    <a:pt x="1750567" y="40098"/>
                  </a:cubicBezTo>
                  <a:cubicBezTo>
                    <a:pt x="1687892" y="72007"/>
                    <a:pt x="1639982" y="130300"/>
                    <a:pt x="1608644" y="192307"/>
                  </a:cubicBezTo>
                  <a:cubicBezTo>
                    <a:pt x="1547018" y="314513"/>
                    <a:pt x="1539017" y="455483"/>
                    <a:pt x="1489296" y="581975"/>
                  </a:cubicBezTo>
                  <a:cubicBezTo>
                    <a:pt x="1466246" y="640459"/>
                    <a:pt x="1433480" y="695418"/>
                    <a:pt x="1384331" y="735709"/>
                  </a:cubicBezTo>
                  <a:cubicBezTo>
                    <a:pt x="1333467" y="777523"/>
                    <a:pt x="1265935" y="797335"/>
                    <a:pt x="1200784" y="784191"/>
                  </a:cubicBezTo>
                  <a:cubicBezTo>
                    <a:pt x="1135538" y="771046"/>
                    <a:pt x="1081817" y="725707"/>
                    <a:pt x="1062862" y="661128"/>
                  </a:cubicBezTo>
                  <a:cubicBezTo>
                    <a:pt x="1045336" y="601311"/>
                    <a:pt x="1062195" y="536827"/>
                    <a:pt x="1113344" y="499012"/>
                  </a:cubicBezTo>
                  <a:cubicBezTo>
                    <a:pt x="1159064" y="465199"/>
                    <a:pt x="1223072" y="458626"/>
                    <a:pt x="1267554" y="498155"/>
                  </a:cubicBezTo>
                  <a:cubicBezTo>
                    <a:pt x="1306226" y="532540"/>
                    <a:pt x="1325466" y="593024"/>
                    <a:pt x="1294510" y="638649"/>
                  </a:cubicBezTo>
                  <a:cubicBezTo>
                    <a:pt x="1263935" y="683702"/>
                    <a:pt x="1199450" y="690846"/>
                    <a:pt x="1166780" y="644364"/>
                  </a:cubicBezTo>
                  <a:cubicBezTo>
                    <a:pt x="1133918" y="597501"/>
                    <a:pt x="1190783" y="537970"/>
                    <a:pt x="1239932" y="564735"/>
                  </a:cubicBezTo>
                  <a:cubicBezTo>
                    <a:pt x="1256029" y="573498"/>
                    <a:pt x="1268888" y="550638"/>
                    <a:pt x="1254124" y="540446"/>
                  </a:cubicBezTo>
                  <a:cubicBezTo>
                    <a:pt x="1232693" y="525587"/>
                    <a:pt x="1205642" y="522825"/>
                    <a:pt x="1180877" y="530064"/>
                  </a:cubicBezTo>
                  <a:cubicBezTo>
                    <a:pt x="1120964" y="547399"/>
                    <a:pt x="1088389" y="608645"/>
                    <a:pt x="1112011" y="667510"/>
                  </a:cubicBezTo>
                  <a:cubicBezTo>
                    <a:pt x="1125536" y="701323"/>
                    <a:pt x="1152397" y="726184"/>
                    <a:pt x="1186496" y="738757"/>
                  </a:cubicBezTo>
                  <a:cubicBezTo>
                    <a:pt x="1219929" y="751139"/>
                    <a:pt x="1256410" y="745138"/>
                    <a:pt x="1287366" y="728755"/>
                  </a:cubicBezTo>
                  <a:cubicBezTo>
                    <a:pt x="1302797" y="720564"/>
                    <a:pt x="1316132" y="709896"/>
                    <a:pt x="1327371" y="697513"/>
                  </a:cubicBezTo>
                  <a:cubicBezTo>
                    <a:pt x="1358327" y="679035"/>
                    <a:pt x="1385474" y="653413"/>
                    <a:pt x="1406238" y="623218"/>
                  </a:cubicBezTo>
                  <a:cubicBezTo>
                    <a:pt x="1456816" y="549971"/>
                    <a:pt x="1468913" y="454150"/>
                    <a:pt x="1447958" y="368615"/>
                  </a:cubicBezTo>
                  <a:cubicBezTo>
                    <a:pt x="1408715" y="208405"/>
                    <a:pt x="1252600" y="106106"/>
                    <a:pt x="1092294" y="103153"/>
                  </a:cubicBezTo>
                  <a:cubicBezTo>
                    <a:pt x="924083" y="100010"/>
                    <a:pt x="761681" y="205357"/>
                    <a:pt x="681290" y="350613"/>
                  </a:cubicBezTo>
                  <a:cubicBezTo>
                    <a:pt x="677576" y="357376"/>
                    <a:pt x="674051" y="364234"/>
                    <a:pt x="670622" y="371187"/>
                  </a:cubicBezTo>
                  <a:cubicBezTo>
                    <a:pt x="642238" y="398714"/>
                    <a:pt x="611853" y="424051"/>
                    <a:pt x="578420" y="445672"/>
                  </a:cubicBezTo>
                  <a:cubicBezTo>
                    <a:pt x="504506" y="493488"/>
                    <a:pt x="410780" y="525682"/>
                    <a:pt x="322865" y="501584"/>
                  </a:cubicBezTo>
                  <a:cubicBezTo>
                    <a:pt x="252284" y="482248"/>
                    <a:pt x="185609" y="413668"/>
                    <a:pt x="213708" y="336135"/>
                  </a:cubicBezTo>
                  <a:cubicBezTo>
                    <a:pt x="223805" y="308322"/>
                    <a:pt x="248189" y="283652"/>
                    <a:pt x="273525" y="280033"/>
                  </a:cubicBezTo>
                  <a:cubicBezTo>
                    <a:pt x="298766" y="276318"/>
                    <a:pt x="329913" y="285652"/>
                    <a:pt x="342962" y="302607"/>
                  </a:cubicBezTo>
                  <a:cubicBezTo>
                    <a:pt x="356964" y="320895"/>
                    <a:pt x="358107" y="353185"/>
                    <a:pt x="339629" y="374330"/>
                  </a:cubicBezTo>
                  <a:cubicBezTo>
                    <a:pt x="319912" y="396904"/>
                    <a:pt x="281050" y="371663"/>
                    <a:pt x="268763" y="353566"/>
                  </a:cubicBezTo>
                  <a:cubicBezTo>
                    <a:pt x="267143" y="351184"/>
                    <a:pt x="263048" y="351280"/>
                    <a:pt x="262286" y="354423"/>
                  </a:cubicBezTo>
                  <a:cubicBezTo>
                    <a:pt x="252380" y="399286"/>
                    <a:pt x="308672" y="424622"/>
                    <a:pt x="345439" y="419193"/>
                  </a:cubicBezTo>
                  <a:cubicBezTo>
                    <a:pt x="372014" y="415288"/>
                    <a:pt x="393826" y="403762"/>
                    <a:pt x="407732" y="380045"/>
                  </a:cubicBezTo>
                  <a:cubicBezTo>
                    <a:pt x="422496" y="355090"/>
                    <a:pt x="426116" y="325562"/>
                    <a:pt x="419353" y="297463"/>
                  </a:cubicBezTo>
                  <a:cubicBezTo>
                    <a:pt x="407161" y="246600"/>
                    <a:pt x="358583" y="209738"/>
                    <a:pt x="307625" y="205357"/>
                  </a:cubicBezTo>
                  <a:cubicBezTo>
                    <a:pt x="256285" y="200880"/>
                    <a:pt x="208565" y="225931"/>
                    <a:pt x="179799" y="267936"/>
                  </a:cubicBezTo>
                  <a:cubicBezTo>
                    <a:pt x="119887" y="355471"/>
                    <a:pt x="170369" y="472628"/>
                    <a:pt x="258571" y="517681"/>
                  </a:cubicBezTo>
                  <a:cubicBezTo>
                    <a:pt x="358774" y="568926"/>
                    <a:pt x="479646" y="536922"/>
                    <a:pt x="568895" y="477867"/>
                  </a:cubicBezTo>
                  <a:cubicBezTo>
                    <a:pt x="600423" y="457007"/>
                    <a:pt x="628903" y="432814"/>
                    <a:pt x="655382" y="406620"/>
                  </a:cubicBezTo>
                  <a:cubicBezTo>
                    <a:pt x="645953" y="431766"/>
                    <a:pt x="638999" y="457864"/>
                    <a:pt x="635285" y="484344"/>
                  </a:cubicBezTo>
                  <a:cubicBezTo>
                    <a:pt x="616425" y="550066"/>
                    <a:pt x="610329" y="619313"/>
                    <a:pt x="615568" y="687417"/>
                  </a:cubicBezTo>
                  <a:cubicBezTo>
                    <a:pt x="622045" y="770380"/>
                    <a:pt x="639761" y="851914"/>
                    <a:pt x="659478" y="932590"/>
                  </a:cubicBezTo>
                  <a:cubicBezTo>
                    <a:pt x="660145" y="1008695"/>
                    <a:pt x="646143" y="1084990"/>
                    <a:pt x="618044" y="1156237"/>
                  </a:cubicBezTo>
                  <a:cubicBezTo>
                    <a:pt x="578325" y="1257012"/>
                    <a:pt x="506792" y="1345213"/>
                    <a:pt x="417829" y="1406745"/>
                  </a:cubicBezTo>
                  <a:cubicBezTo>
                    <a:pt x="373728" y="1437225"/>
                    <a:pt x="325627" y="1461895"/>
                    <a:pt x="274287" y="1477420"/>
                  </a:cubicBezTo>
                  <a:cubicBezTo>
                    <a:pt x="218185" y="1494375"/>
                    <a:pt x="151891" y="1502376"/>
                    <a:pt x="101885" y="1465038"/>
                  </a:cubicBezTo>
                  <a:cubicBezTo>
                    <a:pt x="64737" y="1437320"/>
                    <a:pt x="39686" y="1386266"/>
                    <a:pt x="50259" y="1339689"/>
                  </a:cubicBezTo>
                  <a:cubicBezTo>
                    <a:pt x="59975" y="1296922"/>
                    <a:pt x="94074" y="1261679"/>
                    <a:pt x="140461" y="1269109"/>
                  </a:cubicBezTo>
                  <a:cubicBezTo>
                    <a:pt x="158749" y="1272061"/>
                    <a:pt x="175418" y="1281396"/>
                    <a:pt x="181704" y="1296636"/>
                  </a:cubicBezTo>
                  <a:cubicBezTo>
                    <a:pt x="187895" y="1311876"/>
                    <a:pt x="187419" y="1330450"/>
                    <a:pt x="176942" y="1343975"/>
                  </a:cubicBezTo>
                  <a:cubicBezTo>
                    <a:pt x="168560" y="1354834"/>
                    <a:pt x="152939" y="1361215"/>
                    <a:pt x="137699" y="1360168"/>
                  </a:cubicBezTo>
                  <a:cubicBezTo>
                    <a:pt x="116267" y="1358739"/>
                    <a:pt x="101027" y="1349785"/>
                    <a:pt x="96741" y="1327592"/>
                  </a:cubicBezTo>
                  <a:cubicBezTo>
                    <a:pt x="95027" y="1318734"/>
                    <a:pt x="82073" y="1321401"/>
                    <a:pt x="81787" y="1329592"/>
                  </a:cubicBezTo>
                  <a:cubicBezTo>
                    <a:pt x="79310" y="1389219"/>
                    <a:pt x="156558" y="1437225"/>
                    <a:pt x="207136" y="1401506"/>
                  </a:cubicBezTo>
                  <a:cubicBezTo>
                    <a:pt x="268572" y="1358167"/>
                    <a:pt x="261047" y="1262917"/>
                    <a:pt x="201326" y="1222150"/>
                  </a:cubicBezTo>
                  <a:cubicBezTo>
                    <a:pt x="142747" y="1182145"/>
                    <a:pt x="63785" y="1207101"/>
                    <a:pt x="25970" y="1262917"/>
                  </a:cubicBezTo>
                  <a:cubicBezTo>
                    <a:pt x="-9653" y="1315495"/>
                    <a:pt x="-7367" y="1388743"/>
                    <a:pt x="25113" y="1441987"/>
                  </a:cubicBezTo>
                  <a:close/>
                  <a:moveTo>
                    <a:pt x="1715420" y="143063"/>
                  </a:moveTo>
                  <a:cubicBezTo>
                    <a:pt x="1808479" y="67149"/>
                    <a:pt x="1940495" y="46670"/>
                    <a:pt x="2048128" y="106201"/>
                  </a:cubicBezTo>
                  <a:cubicBezTo>
                    <a:pt x="2158142" y="167066"/>
                    <a:pt x="2232723" y="315085"/>
                    <a:pt x="2153379" y="428051"/>
                  </a:cubicBezTo>
                  <a:cubicBezTo>
                    <a:pt x="2137377" y="450816"/>
                    <a:pt x="2115374" y="468913"/>
                    <a:pt x="2089657" y="480724"/>
                  </a:cubicBezTo>
                  <a:cubicBezTo>
                    <a:pt x="2067654" y="490821"/>
                    <a:pt x="2040222" y="493869"/>
                    <a:pt x="2018219" y="490154"/>
                  </a:cubicBezTo>
                  <a:cubicBezTo>
                    <a:pt x="1969166" y="481963"/>
                    <a:pt x="1922684" y="449292"/>
                    <a:pt x="1914492" y="397381"/>
                  </a:cubicBezTo>
                  <a:cubicBezTo>
                    <a:pt x="1906967" y="349470"/>
                    <a:pt x="1932399" y="292034"/>
                    <a:pt x="1981358" y="276889"/>
                  </a:cubicBezTo>
                  <a:cubicBezTo>
                    <a:pt x="2012314" y="267364"/>
                    <a:pt x="2052319" y="279271"/>
                    <a:pt x="2054986" y="316513"/>
                  </a:cubicBezTo>
                  <a:cubicBezTo>
                    <a:pt x="2057272" y="347946"/>
                    <a:pt x="2016219" y="366520"/>
                    <a:pt x="1995359" y="342040"/>
                  </a:cubicBezTo>
                  <a:cubicBezTo>
                    <a:pt x="1990502" y="336325"/>
                    <a:pt x="1981548" y="343755"/>
                    <a:pt x="1985263" y="349851"/>
                  </a:cubicBezTo>
                  <a:cubicBezTo>
                    <a:pt x="1996883" y="369377"/>
                    <a:pt x="2020124" y="376140"/>
                    <a:pt x="2041651" y="370996"/>
                  </a:cubicBezTo>
                  <a:cubicBezTo>
                    <a:pt x="2068226" y="364615"/>
                    <a:pt x="2084037" y="341278"/>
                    <a:pt x="2083751" y="314323"/>
                  </a:cubicBezTo>
                  <a:cubicBezTo>
                    <a:pt x="2083466" y="285367"/>
                    <a:pt x="2065463" y="258601"/>
                    <a:pt x="2040032" y="245552"/>
                  </a:cubicBezTo>
                  <a:cubicBezTo>
                    <a:pt x="1982310" y="216120"/>
                    <a:pt x="1915159" y="247648"/>
                    <a:pt x="1880678" y="297178"/>
                  </a:cubicBezTo>
                  <a:cubicBezTo>
                    <a:pt x="1880678" y="294606"/>
                    <a:pt x="1880678" y="291939"/>
                    <a:pt x="1880488" y="289272"/>
                  </a:cubicBezTo>
                  <a:cubicBezTo>
                    <a:pt x="1879250" y="257649"/>
                    <a:pt x="1871915" y="225454"/>
                    <a:pt x="1855342" y="198213"/>
                  </a:cubicBezTo>
                  <a:cubicBezTo>
                    <a:pt x="1827148" y="151921"/>
                    <a:pt x="1768379" y="122489"/>
                    <a:pt x="1715515" y="142777"/>
                  </a:cubicBezTo>
                  <a:close/>
                  <a:moveTo>
                    <a:pt x="719962" y="889918"/>
                  </a:moveTo>
                  <a:cubicBezTo>
                    <a:pt x="677957" y="829244"/>
                    <a:pt x="648905" y="759616"/>
                    <a:pt x="635285" y="687226"/>
                  </a:cubicBezTo>
                  <a:cubicBezTo>
                    <a:pt x="630141" y="638744"/>
                    <a:pt x="628331" y="589976"/>
                    <a:pt x="632427" y="541684"/>
                  </a:cubicBezTo>
                  <a:cubicBezTo>
                    <a:pt x="633380" y="563211"/>
                    <a:pt x="636618" y="584642"/>
                    <a:pt x="642714" y="605692"/>
                  </a:cubicBezTo>
                  <a:cubicBezTo>
                    <a:pt x="655192" y="649031"/>
                    <a:pt x="679957" y="688846"/>
                    <a:pt x="717676" y="714468"/>
                  </a:cubicBezTo>
                  <a:cubicBezTo>
                    <a:pt x="752061" y="737804"/>
                    <a:pt x="798829" y="747234"/>
                    <a:pt x="838643" y="733327"/>
                  </a:cubicBezTo>
                  <a:cubicBezTo>
                    <a:pt x="879982" y="718849"/>
                    <a:pt x="912367" y="682654"/>
                    <a:pt x="917415" y="638649"/>
                  </a:cubicBezTo>
                  <a:cubicBezTo>
                    <a:pt x="922178" y="597501"/>
                    <a:pt x="898746" y="556353"/>
                    <a:pt x="861694" y="538065"/>
                  </a:cubicBezTo>
                  <a:cubicBezTo>
                    <a:pt x="824165" y="519586"/>
                    <a:pt x="775397" y="527587"/>
                    <a:pt x="755776" y="567402"/>
                  </a:cubicBezTo>
                  <a:cubicBezTo>
                    <a:pt x="741965" y="595405"/>
                    <a:pt x="742441" y="633029"/>
                    <a:pt x="772921" y="649222"/>
                  </a:cubicBezTo>
                  <a:cubicBezTo>
                    <a:pt x="775302" y="650460"/>
                    <a:pt x="777683" y="648364"/>
                    <a:pt x="777207" y="645888"/>
                  </a:cubicBezTo>
                  <a:cubicBezTo>
                    <a:pt x="773111" y="621694"/>
                    <a:pt x="791209" y="592167"/>
                    <a:pt x="815688" y="586452"/>
                  </a:cubicBezTo>
                  <a:cubicBezTo>
                    <a:pt x="844263" y="579784"/>
                    <a:pt x="865123" y="615503"/>
                    <a:pt x="857979" y="639792"/>
                  </a:cubicBezTo>
                  <a:cubicBezTo>
                    <a:pt x="849026" y="670177"/>
                    <a:pt x="817974" y="686941"/>
                    <a:pt x="787589" y="684178"/>
                  </a:cubicBezTo>
                  <a:cubicBezTo>
                    <a:pt x="749489" y="680654"/>
                    <a:pt x="719676" y="653222"/>
                    <a:pt x="702245" y="620837"/>
                  </a:cubicBezTo>
                  <a:cubicBezTo>
                    <a:pt x="668622" y="558163"/>
                    <a:pt x="675480" y="481677"/>
                    <a:pt x="699293" y="417002"/>
                  </a:cubicBezTo>
                  <a:cubicBezTo>
                    <a:pt x="723772" y="350327"/>
                    <a:pt x="768349" y="291463"/>
                    <a:pt x="821498" y="244981"/>
                  </a:cubicBezTo>
                  <a:cubicBezTo>
                    <a:pt x="924464" y="154874"/>
                    <a:pt x="1066386" y="114488"/>
                    <a:pt x="1198974" y="155731"/>
                  </a:cubicBezTo>
                  <a:cubicBezTo>
                    <a:pt x="1330038" y="196498"/>
                    <a:pt x="1426812" y="310894"/>
                    <a:pt x="1428146" y="450625"/>
                  </a:cubicBezTo>
                  <a:cubicBezTo>
                    <a:pt x="1428717" y="516824"/>
                    <a:pt x="1407667" y="584261"/>
                    <a:pt x="1362995" y="634077"/>
                  </a:cubicBezTo>
                  <a:cubicBezTo>
                    <a:pt x="1362423" y="634744"/>
                    <a:pt x="1361756" y="635410"/>
                    <a:pt x="1361185" y="636077"/>
                  </a:cubicBezTo>
                  <a:cubicBezTo>
                    <a:pt x="1367376" y="613979"/>
                    <a:pt x="1368710" y="590452"/>
                    <a:pt x="1364614" y="567211"/>
                  </a:cubicBezTo>
                  <a:cubicBezTo>
                    <a:pt x="1354136" y="507775"/>
                    <a:pt x="1309274" y="455578"/>
                    <a:pt x="1252505" y="435671"/>
                  </a:cubicBezTo>
                  <a:cubicBezTo>
                    <a:pt x="1194878" y="415478"/>
                    <a:pt x="1129632" y="434242"/>
                    <a:pt x="1083817" y="471961"/>
                  </a:cubicBezTo>
                  <a:cubicBezTo>
                    <a:pt x="1035906" y="511395"/>
                    <a:pt x="1013237" y="572926"/>
                    <a:pt x="1021047" y="634172"/>
                  </a:cubicBezTo>
                  <a:cubicBezTo>
                    <a:pt x="1026000" y="673129"/>
                    <a:pt x="1042002" y="710182"/>
                    <a:pt x="1066577" y="740471"/>
                  </a:cubicBezTo>
                  <a:cubicBezTo>
                    <a:pt x="1042383" y="728851"/>
                    <a:pt x="1015237" y="723612"/>
                    <a:pt x="987614" y="726565"/>
                  </a:cubicBezTo>
                  <a:cubicBezTo>
                    <a:pt x="925892" y="733137"/>
                    <a:pt x="869219" y="774380"/>
                    <a:pt x="859694" y="838293"/>
                  </a:cubicBezTo>
                  <a:cubicBezTo>
                    <a:pt x="850645" y="899443"/>
                    <a:pt x="879125" y="963928"/>
                    <a:pt x="941323" y="982501"/>
                  </a:cubicBezTo>
                  <a:cubicBezTo>
                    <a:pt x="998282" y="999551"/>
                    <a:pt x="1074482" y="964023"/>
                    <a:pt x="1067339" y="896681"/>
                  </a:cubicBezTo>
                  <a:cubicBezTo>
                    <a:pt x="1062671" y="852390"/>
                    <a:pt x="1005712" y="820195"/>
                    <a:pt x="969612" y="853152"/>
                  </a:cubicBezTo>
                  <a:cubicBezTo>
                    <a:pt x="967421" y="855152"/>
                    <a:pt x="970755" y="858581"/>
                    <a:pt x="972946" y="856486"/>
                  </a:cubicBezTo>
                  <a:cubicBezTo>
                    <a:pt x="997616" y="833149"/>
                    <a:pt x="1042574" y="843341"/>
                    <a:pt x="1048479" y="878869"/>
                  </a:cubicBezTo>
                  <a:cubicBezTo>
                    <a:pt x="1052956" y="905920"/>
                    <a:pt x="1033906" y="934495"/>
                    <a:pt x="1006760" y="939258"/>
                  </a:cubicBezTo>
                  <a:cubicBezTo>
                    <a:pt x="985233" y="943068"/>
                    <a:pt x="961897" y="934114"/>
                    <a:pt x="948752" y="916493"/>
                  </a:cubicBezTo>
                  <a:cubicBezTo>
                    <a:pt x="944752" y="911159"/>
                    <a:pt x="938656" y="900586"/>
                    <a:pt x="935036" y="892871"/>
                  </a:cubicBezTo>
                  <a:cubicBezTo>
                    <a:pt x="932750" y="888109"/>
                    <a:pt x="928940" y="873916"/>
                    <a:pt x="928559" y="869916"/>
                  </a:cubicBezTo>
                  <a:cubicBezTo>
                    <a:pt x="925321" y="837245"/>
                    <a:pt x="942942" y="804765"/>
                    <a:pt x="979042" y="791620"/>
                  </a:cubicBezTo>
                  <a:cubicBezTo>
                    <a:pt x="1018094" y="777333"/>
                    <a:pt x="1058671" y="790001"/>
                    <a:pt x="1083912" y="822767"/>
                  </a:cubicBezTo>
                  <a:cubicBezTo>
                    <a:pt x="1146682" y="904015"/>
                    <a:pt x="1079435" y="1007552"/>
                    <a:pt x="990567" y="1027269"/>
                  </a:cubicBezTo>
                  <a:cubicBezTo>
                    <a:pt x="880077" y="1051748"/>
                    <a:pt x="779684" y="976405"/>
                    <a:pt x="720057" y="890395"/>
                  </a:cubicBezTo>
                  <a:close/>
                  <a:moveTo>
                    <a:pt x="392302" y="1575718"/>
                  </a:moveTo>
                  <a:cubicBezTo>
                    <a:pt x="396588" y="1552192"/>
                    <a:pt x="407161" y="1535999"/>
                    <a:pt x="423449" y="1519807"/>
                  </a:cubicBezTo>
                  <a:cubicBezTo>
                    <a:pt x="424973" y="1518378"/>
                    <a:pt x="426497" y="1517044"/>
                    <a:pt x="428116" y="1515711"/>
                  </a:cubicBezTo>
                  <a:cubicBezTo>
                    <a:pt x="426020" y="1517235"/>
                    <a:pt x="426020" y="1517235"/>
                    <a:pt x="428116" y="1515616"/>
                  </a:cubicBezTo>
                  <a:cubicBezTo>
                    <a:pt x="430783" y="1513520"/>
                    <a:pt x="433640" y="1511615"/>
                    <a:pt x="436498" y="1509710"/>
                  </a:cubicBezTo>
                  <a:cubicBezTo>
                    <a:pt x="440403" y="1507138"/>
                    <a:pt x="444499" y="1504757"/>
                    <a:pt x="448785" y="1502757"/>
                  </a:cubicBezTo>
                  <a:cubicBezTo>
                    <a:pt x="449166" y="1502757"/>
                    <a:pt x="453452" y="1501042"/>
                    <a:pt x="454500" y="1500757"/>
                  </a:cubicBezTo>
                  <a:cubicBezTo>
                    <a:pt x="457834" y="1499899"/>
                    <a:pt x="461072" y="1498947"/>
                    <a:pt x="464406" y="1498185"/>
                  </a:cubicBezTo>
                  <a:cubicBezTo>
                    <a:pt x="464882" y="1498090"/>
                    <a:pt x="466597" y="1497899"/>
                    <a:pt x="467645" y="1497709"/>
                  </a:cubicBezTo>
                  <a:cubicBezTo>
                    <a:pt x="470026" y="1497518"/>
                    <a:pt x="472407" y="1497423"/>
                    <a:pt x="474693" y="1497518"/>
                  </a:cubicBezTo>
                  <a:cubicBezTo>
                    <a:pt x="486123" y="1497518"/>
                    <a:pt x="496601" y="1499995"/>
                    <a:pt x="507078" y="1506186"/>
                  </a:cubicBezTo>
                  <a:cubicBezTo>
                    <a:pt x="513841" y="1510186"/>
                    <a:pt x="513841" y="1510282"/>
                    <a:pt x="518413" y="1515235"/>
                  </a:cubicBezTo>
                  <a:cubicBezTo>
                    <a:pt x="519270" y="1516092"/>
                    <a:pt x="519651" y="1516568"/>
                    <a:pt x="519937" y="1516663"/>
                  </a:cubicBezTo>
                  <a:cubicBezTo>
                    <a:pt x="520413" y="1517425"/>
                    <a:pt x="520985" y="1518283"/>
                    <a:pt x="521842" y="1519521"/>
                  </a:cubicBezTo>
                  <a:cubicBezTo>
                    <a:pt x="522128" y="1519902"/>
                    <a:pt x="524699" y="1524569"/>
                    <a:pt x="524223" y="1523140"/>
                  </a:cubicBezTo>
                  <a:cubicBezTo>
                    <a:pt x="530605" y="1538761"/>
                    <a:pt x="530605" y="1559050"/>
                    <a:pt x="515270" y="1569146"/>
                  </a:cubicBezTo>
                  <a:cubicBezTo>
                    <a:pt x="498410" y="1580195"/>
                    <a:pt x="475550" y="1564955"/>
                    <a:pt x="472121" y="1546953"/>
                  </a:cubicBezTo>
                  <a:cubicBezTo>
                    <a:pt x="469740" y="1534189"/>
                    <a:pt x="448214" y="1533904"/>
                    <a:pt x="446118" y="1546953"/>
                  </a:cubicBezTo>
                  <a:cubicBezTo>
                    <a:pt x="440308" y="1582291"/>
                    <a:pt x="464692" y="1612675"/>
                    <a:pt x="497553" y="1623534"/>
                  </a:cubicBezTo>
                  <a:cubicBezTo>
                    <a:pt x="541273" y="1637917"/>
                    <a:pt x="582802" y="1611056"/>
                    <a:pt x="598423" y="1570289"/>
                  </a:cubicBezTo>
                  <a:cubicBezTo>
                    <a:pt x="614711" y="1527808"/>
                    <a:pt x="601280" y="1480183"/>
                    <a:pt x="566609" y="1451227"/>
                  </a:cubicBezTo>
                  <a:cubicBezTo>
                    <a:pt x="532034" y="1422271"/>
                    <a:pt x="484980" y="1411507"/>
                    <a:pt x="441165" y="1421794"/>
                  </a:cubicBezTo>
                  <a:cubicBezTo>
                    <a:pt x="525747" y="1358548"/>
                    <a:pt x="593184" y="1272538"/>
                    <a:pt x="632808" y="1174430"/>
                  </a:cubicBezTo>
                  <a:cubicBezTo>
                    <a:pt x="657478" y="1113280"/>
                    <a:pt x="670337" y="1048224"/>
                    <a:pt x="671956" y="982787"/>
                  </a:cubicBezTo>
                  <a:cubicBezTo>
                    <a:pt x="701579" y="1105564"/>
                    <a:pt x="728344" y="1231199"/>
                    <a:pt x="719676" y="1357691"/>
                  </a:cubicBezTo>
                  <a:cubicBezTo>
                    <a:pt x="715009" y="1425985"/>
                    <a:pt x="699864" y="1494089"/>
                    <a:pt x="666241" y="1554287"/>
                  </a:cubicBezTo>
                  <a:cubicBezTo>
                    <a:pt x="638714" y="1603722"/>
                    <a:pt x="596899" y="1650490"/>
                    <a:pt x="541082" y="1667444"/>
                  </a:cubicBezTo>
                  <a:cubicBezTo>
                    <a:pt x="495362" y="1681351"/>
                    <a:pt x="437260" y="1670397"/>
                    <a:pt x="406685" y="1631249"/>
                  </a:cubicBezTo>
                  <a:cubicBezTo>
                    <a:pt x="399731" y="1622391"/>
                    <a:pt x="395255" y="1612580"/>
                    <a:pt x="392778" y="1601531"/>
                  </a:cubicBezTo>
                  <a:cubicBezTo>
                    <a:pt x="391349" y="1595149"/>
                    <a:pt x="391349" y="1581052"/>
                    <a:pt x="392302" y="15757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119416" y="123665"/>
              <a:ext cx="1723496" cy="1322900"/>
            </a:xfrm>
            <a:custGeom>
              <a:avLst/>
              <a:gdLst/>
              <a:ahLst/>
              <a:cxnLst/>
              <a:rect l="l" t="t" r="r" b="b"/>
              <a:pathLst>
                <a:path w="2260322" h="1734951" extrusionOk="0">
                  <a:moveTo>
                    <a:pt x="25113" y="1441892"/>
                  </a:moveTo>
                  <a:cubicBezTo>
                    <a:pt x="60832" y="1500471"/>
                    <a:pt x="124935" y="1531046"/>
                    <a:pt x="192848" y="1526474"/>
                  </a:cubicBezTo>
                  <a:cubicBezTo>
                    <a:pt x="251046" y="1522569"/>
                    <a:pt x="308958" y="1500090"/>
                    <a:pt x="360869" y="1472277"/>
                  </a:cubicBezTo>
                  <a:cubicBezTo>
                    <a:pt x="335628" y="1502281"/>
                    <a:pt x="320483" y="1541333"/>
                    <a:pt x="320864" y="1580290"/>
                  </a:cubicBezTo>
                  <a:cubicBezTo>
                    <a:pt x="321626" y="1653157"/>
                    <a:pt x="378014" y="1710878"/>
                    <a:pt x="446213" y="1728690"/>
                  </a:cubicBezTo>
                  <a:cubicBezTo>
                    <a:pt x="518318" y="1747454"/>
                    <a:pt x="590231" y="1722594"/>
                    <a:pt x="644143" y="1673540"/>
                  </a:cubicBezTo>
                  <a:cubicBezTo>
                    <a:pt x="702341" y="1620581"/>
                    <a:pt x="737297" y="1543905"/>
                    <a:pt x="753966" y="1468086"/>
                  </a:cubicBezTo>
                  <a:cubicBezTo>
                    <a:pt x="790352" y="1302256"/>
                    <a:pt x="743203" y="1132139"/>
                    <a:pt x="697007" y="973262"/>
                  </a:cubicBezTo>
                  <a:cubicBezTo>
                    <a:pt x="685386" y="933448"/>
                    <a:pt x="674337" y="893157"/>
                    <a:pt x="664622" y="852580"/>
                  </a:cubicBezTo>
                  <a:cubicBezTo>
                    <a:pt x="689577" y="907635"/>
                    <a:pt x="725010" y="957832"/>
                    <a:pt x="770635" y="998694"/>
                  </a:cubicBezTo>
                  <a:cubicBezTo>
                    <a:pt x="821784" y="1044414"/>
                    <a:pt x="888078" y="1076608"/>
                    <a:pt x="957801" y="1075465"/>
                  </a:cubicBezTo>
                  <a:cubicBezTo>
                    <a:pt x="1025524" y="1074418"/>
                    <a:pt x="1088865" y="1042509"/>
                    <a:pt x="1126870" y="985930"/>
                  </a:cubicBezTo>
                  <a:cubicBezTo>
                    <a:pt x="1162398" y="933067"/>
                    <a:pt x="1166780" y="864963"/>
                    <a:pt x="1137347" y="808480"/>
                  </a:cubicBezTo>
                  <a:cubicBezTo>
                    <a:pt x="1133918" y="801812"/>
                    <a:pt x="1129918" y="795430"/>
                    <a:pt x="1125632" y="789430"/>
                  </a:cubicBezTo>
                  <a:cubicBezTo>
                    <a:pt x="1179543" y="819148"/>
                    <a:pt x="1245837" y="824767"/>
                    <a:pt x="1304606" y="807718"/>
                  </a:cubicBezTo>
                  <a:cubicBezTo>
                    <a:pt x="1427288" y="771999"/>
                    <a:pt x="1494059" y="646650"/>
                    <a:pt x="1533111" y="534255"/>
                  </a:cubicBezTo>
                  <a:cubicBezTo>
                    <a:pt x="1570925" y="425575"/>
                    <a:pt x="1587975" y="302321"/>
                    <a:pt x="1655698" y="207166"/>
                  </a:cubicBezTo>
                  <a:cubicBezTo>
                    <a:pt x="1647316" y="233646"/>
                    <a:pt x="1649316" y="263554"/>
                    <a:pt x="1664270" y="289367"/>
                  </a:cubicBezTo>
                  <a:cubicBezTo>
                    <a:pt x="1692941" y="338897"/>
                    <a:pt x="1779809" y="354328"/>
                    <a:pt x="1801049" y="289367"/>
                  </a:cubicBezTo>
                  <a:cubicBezTo>
                    <a:pt x="1808479" y="266602"/>
                    <a:pt x="1800668" y="238694"/>
                    <a:pt x="1778761" y="227074"/>
                  </a:cubicBezTo>
                  <a:cubicBezTo>
                    <a:pt x="1761616" y="218025"/>
                    <a:pt x="1738089" y="222121"/>
                    <a:pt x="1726183" y="237456"/>
                  </a:cubicBezTo>
                  <a:cubicBezTo>
                    <a:pt x="1722944" y="241552"/>
                    <a:pt x="1727897" y="246695"/>
                    <a:pt x="1731993" y="243266"/>
                  </a:cubicBezTo>
                  <a:cubicBezTo>
                    <a:pt x="1756568" y="222787"/>
                    <a:pt x="1785428" y="258220"/>
                    <a:pt x="1762664" y="276889"/>
                  </a:cubicBezTo>
                  <a:cubicBezTo>
                    <a:pt x="1748948" y="288129"/>
                    <a:pt x="1730088" y="282890"/>
                    <a:pt x="1718468" y="272127"/>
                  </a:cubicBezTo>
                  <a:cubicBezTo>
                    <a:pt x="1687797" y="243742"/>
                    <a:pt x="1700275" y="192307"/>
                    <a:pt x="1740851" y="181544"/>
                  </a:cubicBezTo>
                  <a:cubicBezTo>
                    <a:pt x="1785714" y="169638"/>
                    <a:pt x="1824576" y="207928"/>
                    <a:pt x="1838959" y="246695"/>
                  </a:cubicBezTo>
                  <a:cubicBezTo>
                    <a:pt x="1847341" y="269269"/>
                    <a:pt x="1850008" y="293082"/>
                    <a:pt x="1850103" y="316990"/>
                  </a:cubicBezTo>
                  <a:cubicBezTo>
                    <a:pt x="1850198" y="345755"/>
                    <a:pt x="1851246" y="374521"/>
                    <a:pt x="1850865" y="403286"/>
                  </a:cubicBezTo>
                  <a:cubicBezTo>
                    <a:pt x="1850865" y="404810"/>
                    <a:pt x="1851532" y="405858"/>
                    <a:pt x="1852484" y="406525"/>
                  </a:cubicBezTo>
                  <a:cubicBezTo>
                    <a:pt x="1854294" y="429861"/>
                    <a:pt x="1860771" y="452816"/>
                    <a:pt x="1871820" y="473104"/>
                  </a:cubicBezTo>
                  <a:cubicBezTo>
                    <a:pt x="1903824" y="531778"/>
                    <a:pt x="1969356" y="563878"/>
                    <a:pt x="2034602" y="566354"/>
                  </a:cubicBezTo>
                  <a:cubicBezTo>
                    <a:pt x="2100515" y="568926"/>
                    <a:pt x="2163380" y="536446"/>
                    <a:pt x="2204148" y="485391"/>
                  </a:cubicBezTo>
                  <a:cubicBezTo>
                    <a:pt x="2250629" y="427003"/>
                    <a:pt x="2268060" y="354994"/>
                    <a:pt x="2257202" y="281557"/>
                  </a:cubicBezTo>
                  <a:cubicBezTo>
                    <a:pt x="2234913" y="131633"/>
                    <a:pt x="2099944" y="20667"/>
                    <a:pt x="1953926" y="2474"/>
                  </a:cubicBezTo>
                  <a:cubicBezTo>
                    <a:pt x="1884203" y="-6194"/>
                    <a:pt x="1812956" y="8284"/>
                    <a:pt x="1750567" y="40098"/>
                  </a:cubicBezTo>
                  <a:cubicBezTo>
                    <a:pt x="1687892" y="72007"/>
                    <a:pt x="1639982" y="130300"/>
                    <a:pt x="1608644" y="192307"/>
                  </a:cubicBezTo>
                  <a:cubicBezTo>
                    <a:pt x="1547018" y="314513"/>
                    <a:pt x="1539017" y="455483"/>
                    <a:pt x="1489296" y="581975"/>
                  </a:cubicBezTo>
                  <a:cubicBezTo>
                    <a:pt x="1466246" y="640459"/>
                    <a:pt x="1433480" y="695418"/>
                    <a:pt x="1384331" y="735709"/>
                  </a:cubicBezTo>
                  <a:cubicBezTo>
                    <a:pt x="1333467" y="777523"/>
                    <a:pt x="1265935" y="797335"/>
                    <a:pt x="1200784" y="784191"/>
                  </a:cubicBezTo>
                  <a:cubicBezTo>
                    <a:pt x="1135538" y="771046"/>
                    <a:pt x="1081817" y="725707"/>
                    <a:pt x="1062862" y="661128"/>
                  </a:cubicBezTo>
                  <a:cubicBezTo>
                    <a:pt x="1045336" y="601311"/>
                    <a:pt x="1062195" y="536827"/>
                    <a:pt x="1113344" y="499012"/>
                  </a:cubicBezTo>
                  <a:cubicBezTo>
                    <a:pt x="1159064" y="465199"/>
                    <a:pt x="1223072" y="458626"/>
                    <a:pt x="1267554" y="498155"/>
                  </a:cubicBezTo>
                  <a:cubicBezTo>
                    <a:pt x="1306226" y="532540"/>
                    <a:pt x="1325466" y="593024"/>
                    <a:pt x="1294510" y="638649"/>
                  </a:cubicBezTo>
                  <a:cubicBezTo>
                    <a:pt x="1263935" y="683702"/>
                    <a:pt x="1199450" y="690846"/>
                    <a:pt x="1166780" y="644364"/>
                  </a:cubicBezTo>
                  <a:cubicBezTo>
                    <a:pt x="1133918" y="597501"/>
                    <a:pt x="1190783" y="537970"/>
                    <a:pt x="1239932" y="564735"/>
                  </a:cubicBezTo>
                  <a:cubicBezTo>
                    <a:pt x="1256029" y="573498"/>
                    <a:pt x="1268888" y="550638"/>
                    <a:pt x="1254124" y="540446"/>
                  </a:cubicBezTo>
                  <a:cubicBezTo>
                    <a:pt x="1232693" y="525587"/>
                    <a:pt x="1205642" y="522825"/>
                    <a:pt x="1180877" y="530064"/>
                  </a:cubicBezTo>
                  <a:cubicBezTo>
                    <a:pt x="1120964" y="547399"/>
                    <a:pt x="1088389" y="608645"/>
                    <a:pt x="1112011" y="667510"/>
                  </a:cubicBezTo>
                  <a:cubicBezTo>
                    <a:pt x="1125536" y="701323"/>
                    <a:pt x="1152397" y="726184"/>
                    <a:pt x="1186496" y="738757"/>
                  </a:cubicBezTo>
                  <a:cubicBezTo>
                    <a:pt x="1219929" y="751139"/>
                    <a:pt x="1256410" y="745138"/>
                    <a:pt x="1287366" y="728755"/>
                  </a:cubicBezTo>
                  <a:cubicBezTo>
                    <a:pt x="1302797" y="720564"/>
                    <a:pt x="1316132" y="709896"/>
                    <a:pt x="1327371" y="697513"/>
                  </a:cubicBezTo>
                  <a:cubicBezTo>
                    <a:pt x="1358327" y="679035"/>
                    <a:pt x="1385474" y="653413"/>
                    <a:pt x="1406238" y="623218"/>
                  </a:cubicBezTo>
                  <a:cubicBezTo>
                    <a:pt x="1456816" y="549971"/>
                    <a:pt x="1468913" y="454150"/>
                    <a:pt x="1447958" y="368615"/>
                  </a:cubicBezTo>
                  <a:cubicBezTo>
                    <a:pt x="1408715" y="208405"/>
                    <a:pt x="1252600" y="106106"/>
                    <a:pt x="1092294" y="103153"/>
                  </a:cubicBezTo>
                  <a:cubicBezTo>
                    <a:pt x="924083" y="100010"/>
                    <a:pt x="761681" y="205357"/>
                    <a:pt x="681290" y="350613"/>
                  </a:cubicBezTo>
                  <a:cubicBezTo>
                    <a:pt x="677576" y="357376"/>
                    <a:pt x="674051" y="364234"/>
                    <a:pt x="670622" y="371187"/>
                  </a:cubicBezTo>
                  <a:cubicBezTo>
                    <a:pt x="642238" y="398714"/>
                    <a:pt x="611853" y="424051"/>
                    <a:pt x="578420" y="445672"/>
                  </a:cubicBezTo>
                  <a:cubicBezTo>
                    <a:pt x="504506" y="493488"/>
                    <a:pt x="410780" y="525682"/>
                    <a:pt x="322865" y="501584"/>
                  </a:cubicBezTo>
                  <a:cubicBezTo>
                    <a:pt x="252284" y="482248"/>
                    <a:pt x="185609" y="413668"/>
                    <a:pt x="213708" y="336135"/>
                  </a:cubicBezTo>
                  <a:cubicBezTo>
                    <a:pt x="223805" y="308322"/>
                    <a:pt x="248189" y="283652"/>
                    <a:pt x="273525" y="280033"/>
                  </a:cubicBezTo>
                  <a:cubicBezTo>
                    <a:pt x="298766" y="276318"/>
                    <a:pt x="329913" y="285652"/>
                    <a:pt x="342962" y="302607"/>
                  </a:cubicBezTo>
                  <a:cubicBezTo>
                    <a:pt x="356964" y="320895"/>
                    <a:pt x="358107" y="353185"/>
                    <a:pt x="339629" y="374330"/>
                  </a:cubicBezTo>
                  <a:cubicBezTo>
                    <a:pt x="319912" y="396904"/>
                    <a:pt x="281050" y="371663"/>
                    <a:pt x="268763" y="353566"/>
                  </a:cubicBezTo>
                  <a:cubicBezTo>
                    <a:pt x="267143" y="351184"/>
                    <a:pt x="263048" y="351280"/>
                    <a:pt x="262286" y="354423"/>
                  </a:cubicBezTo>
                  <a:cubicBezTo>
                    <a:pt x="252380" y="399286"/>
                    <a:pt x="308672" y="424622"/>
                    <a:pt x="345439" y="419193"/>
                  </a:cubicBezTo>
                  <a:cubicBezTo>
                    <a:pt x="372014" y="415288"/>
                    <a:pt x="393826" y="403762"/>
                    <a:pt x="407732" y="380045"/>
                  </a:cubicBezTo>
                  <a:cubicBezTo>
                    <a:pt x="422496" y="355090"/>
                    <a:pt x="426116" y="325562"/>
                    <a:pt x="419353" y="297463"/>
                  </a:cubicBezTo>
                  <a:cubicBezTo>
                    <a:pt x="407161" y="246600"/>
                    <a:pt x="358583" y="209738"/>
                    <a:pt x="307625" y="205357"/>
                  </a:cubicBezTo>
                  <a:cubicBezTo>
                    <a:pt x="256285" y="200880"/>
                    <a:pt x="208565" y="225931"/>
                    <a:pt x="179799" y="267936"/>
                  </a:cubicBezTo>
                  <a:cubicBezTo>
                    <a:pt x="119887" y="355471"/>
                    <a:pt x="170369" y="472628"/>
                    <a:pt x="258571" y="517681"/>
                  </a:cubicBezTo>
                  <a:cubicBezTo>
                    <a:pt x="358774" y="568926"/>
                    <a:pt x="479646" y="536922"/>
                    <a:pt x="568895" y="477867"/>
                  </a:cubicBezTo>
                  <a:cubicBezTo>
                    <a:pt x="600423" y="457007"/>
                    <a:pt x="628903" y="432814"/>
                    <a:pt x="655382" y="406620"/>
                  </a:cubicBezTo>
                  <a:cubicBezTo>
                    <a:pt x="645953" y="431766"/>
                    <a:pt x="638999" y="457864"/>
                    <a:pt x="635285" y="484344"/>
                  </a:cubicBezTo>
                  <a:cubicBezTo>
                    <a:pt x="616425" y="550066"/>
                    <a:pt x="610329" y="619313"/>
                    <a:pt x="615568" y="687417"/>
                  </a:cubicBezTo>
                  <a:cubicBezTo>
                    <a:pt x="622045" y="770380"/>
                    <a:pt x="639761" y="851914"/>
                    <a:pt x="659478" y="932590"/>
                  </a:cubicBezTo>
                  <a:cubicBezTo>
                    <a:pt x="660145" y="1008695"/>
                    <a:pt x="646143" y="1084990"/>
                    <a:pt x="618044" y="1156237"/>
                  </a:cubicBezTo>
                  <a:cubicBezTo>
                    <a:pt x="578325" y="1257012"/>
                    <a:pt x="506792" y="1345213"/>
                    <a:pt x="417829" y="1406745"/>
                  </a:cubicBezTo>
                  <a:cubicBezTo>
                    <a:pt x="373728" y="1437225"/>
                    <a:pt x="325627" y="1461895"/>
                    <a:pt x="274287" y="1477420"/>
                  </a:cubicBezTo>
                  <a:cubicBezTo>
                    <a:pt x="218185" y="1494375"/>
                    <a:pt x="151891" y="1502376"/>
                    <a:pt x="101885" y="1465038"/>
                  </a:cubicBezTo>
                  <a:cubicBezTo>
                    <a:pt x="64737" y="1437320"/>
                    <a:pt x="39686" y="1386266"/>
                    <a:pt x="50259" y="1339689"/>
                  </a:cubicBezTo>
                  <a:cubicBezTo>
                    <a:pt x="59975" y="1296922"/>
                    <a:pt x="94074" y="1261679"/>
                    <a:pt x="140461" y="1269109"/>
                  </a:cubicBezTo>
                  <a:cubicBezTo>
                    <a:pt x="158749" y="1272061"/>
                    <a:pt x="175418" y="1281396"/>
                    <a:pt x="181704" y="1296636"/>
                  </a:cubicBezTo>
                  <a:cubicBezTo>
                    <a:pt x="187895" y="1311876"/>
                    <a:pt x="187419" y="1330450"/>
                    <a:pt x="176942" y="1343975"/>
                  </a:cubicBezTo>
                  <a:cubicBezTo>
                    <a:pt x="168560" y="1354834"/>
                    <a:pt x="152939" y="1361215"/>
                    <a:pt x="137699" y="1360168"/>
                  </a:cubicBezTo>
                  <a:cubicBezTo>
                    <a:pt x="116267" y="1358739"/>
                    <a:pt x="101027" y="1349785"/>
                    <a:pt x="96741" y="1327592"/>
                  </a:cubicBezTo>
                  <a:cubicBezTo>
                    <a:pt x="95027" y="1318734"/>
                    <a:pt x="82073" y="1321401"/>
                    <a:pt x="81787" y="1329592"/>
                  </a:cubicBezTo>
                  <a:cubicBezTo>
                    <a:pt x="79310" y="1389219"/>
                    <a:pt x="156558" y="1437225"/>
                    <a:pt x="207136" y="1401506"/>
                  </a:cubicBezTo>
                  <a:cubicBezTo>
                    <a:pt x="268572" y="1358167"/>
                    <a:pt x="261047" y="1262917"/>
                    <a:pt x="201326" y="1222150"/>
                  </a:cubicBezTo>
                  <a:cubicBezTo>
                    <a:pt x="142747" y="1182145"/>
                    <a:pt x="63785" y="1207101"/>
                    <a:pt x="25970" y="1262917"/>
                  </a:cubicBezTo>
                  <a:cubicBezTo>
                    <a:pt x="-9653" y="1315495"/>
                    <a:pt x="-7367" y="1388743"/>
                    <a:pt x="25113" y="1441987"/>
                  </a:cubicBezTo>
                  <a:close/>
                  <a:moveTo>
                    <a:pt x="1715420" y="143063"/>
                  </a:moveTo>
                  <a:cubicBezTo>
                    <a:pt x="1808479" y="67149"/>
                    <a:pt x="1940495" y="46670"/>
                    <a:pt x="2048128" y="106201"/>
                  </a:cubicBezTo>
                  <a:cubicBezTo>
                    <a:pt x="2158142" y="167066"/>
                    <a:pt x="2232723" y="315085"/>
                    <a:pt x="2153379" y="428051"/>
                  </a:cubicBezTo>
                  <a:cubicBezTo>
                    <a:pt x="2137377" y="450816"/>
                    <a:pt x="2115374" y="468913"/>
                    <a:pt x="2089657" y="480724"/>
                  </a:cubicBezTo>
                  <a:cubicBezTo>
                    <a:pt x="2067654" y="490821"/>
                    <a:pt x="2040222" y="493869"/>
                    <a:pt x="2018219" y="490154"/>
                  </a:cubicBezTo>
                  <a:cubicBezTo>
                    <a:pt x="1969166" y="481963"/>
                    <a:pt x="1922684" y="449292"/>
                    <a:pt x="1914492" y="397381"/>
                  </a:cubicBezTo>
                  <a:cubicBezTo>
                    <a:pt x="1906967" y="349470"/>
                    <a:pt x="1932399" y="292034"/>
                    <a:pt x="1981358" y="276889"/>
                  </a:cubicBezTo>
                  <a:cubicBezTo>
                    <a:pt x="2012314" y="267364"/>
                    <a:pt x="2052319" y="279271"/>
                    <a:pt x="2054986" y="316513"/>
                  </a:cubicBezTo>
                  <a:cubicBezTo>
                    <a:pt x="2057272" y="347946"/>
                    <a:pt x="2016219" y="366520"/>
                    <a:pt x="1995359" y="342040"/>
                  </a:cubicBezTo>
                  <a:cubicBezTo>
                    <a:pt x="1990502" y="336325"/>
                    <a:pt x="1981548" y="343755"/>
                    <a:pt x="1985263" y="349851"/>
                  </a:cubicBezTo>
                  <a:cubicBezTo>
                    <a:pt x="1996883" y="369377"/>
                    <a:pt x="2020124" y="376140"/>
                    <a:pt x="2041651" y="370996"/>
                  </a:cubicBezTo>
                  <a:cubicBezTo>
                    <a:pt x="2068226" y="364615"/>
                    <a:pt x="2084037" y="341278"/>
                    <a:pt x="2083751" y="314323"/>
                  </a:cubicBezTo>
                  <a:cubicBezTo>
                    <a:pt x="2083466" y="285367"/>
                    <a:pt x="2065463" y="258601"/>
                    <a:pt x="2040032" y="245552"/>
                  </a:cubicBezTo>
                  <a:cubicBezTo>
                    <a:pt x="1982310" y="216120"/>
                    <a:pt x="1915159" y="247648"/>
                    <a:pt x="1880678" y="297178"/>
                  </a:cubicBezTo>
                  <a:cubicBezTo>
                    <a:pt x="1880678" y="294606"/>
                    <a:pt x="1880678" y="291939"/>
                    <a:pt x="1880488" y="289272"/>
                  </a:cubicBezTo>
                  <a:cubicBezTo>
                    <a:pt x="1879250" y="257649"/>
                    <a:pt x="1871915" y="225454"/>
                    <a:pt x="1855342" y="198213"/>
                  </a:cubicBezTo>
                  <a:cubicBezTo>
                    <a:pt x="1827148" y="151921"/>
                    <a:pt x="1768379" y="122489"/>
                    <a:pt x="1715515" y="142777"/>
                  </a:cubicBezTo>
                  <a:close/>
                  <a:moveTo>
                    <a:pt x="719962" y="889918"/>
                  </a:moveTo>
                  <a:cubicBezTo>
                    <a:pt x="677957" y="829244"/>
                    <a:pt x="648905" y="759616"/>
                    <a:pt x="635285" y="687226"/>
                  </a:cubicBezTo>
                  <a:cubicBezTo>
                    <a:pt x="630141" y="638744"/>
                    <a:pt x="628331" y="589976"/>
                    <a:pt x="632427" y="541684"/>
                  </a:cubicBezTo>
                  <a:cubicBezTo>
                    <a:pt x="633380" y="563211"/>
                    <a:pt x="636618" y="584642"/>
                    <a:pt x="642714" y="605692"/>
                  </a:cubicBezTo>
                  <a:cubicBezTo>
                    <a:pt x="655192" y="649031"/>
                    <a:pt x="679957" y="688846"/>
                    <a:pt x="717676" y="714468"/>
                  </a:cubicBezTo>
                  <a:cubicBezTo>
                    <a:pt x="752061" y="737804"/>
                    <a:pt x="798829" y="747234"/>
                    <a:pt x="838643" y="733327"/>
                  </a:cubicBezTo>
                  <a:cubicBezTo>
                    <a:pt x="879982" y="718849"/>
                    <a:pt x="912367" y="682654"/>
                    <a:pt x="917415" y="638649"/>
                  </a:cubicBezTo>
                  <a:cubicBezTo>
                    <a:pt x="922178" y="597501"/>
                    <a:pt x="898746" y="556353"/>
                    <a:pt x="861694" y="538065"/>
                  </a:cubicBezTo>
                  <a:cubicBezTo>
                    <a:pt x="824165" y="519586"/>
                    <a:pt x="775397" y="527587"/>
                    <a:pt x="755776" y="567402"/>
                  </a:cubicBezTo>
                  <a:cubicBezTo>
                    <a:pt x="741965" y="595405"/>
                    <a:pt x="742441" y="633029"/>
                    <a:pt x="772921" y="649222"/>
                  </a:cubicBezTo>
                  <a:cubicBezTo>
                    <a:pt x="775302" y="650460"/>
                    <a:pt x="777683" y="648364"/>
                    <a:pt x="777207" y="645888"/>
                  </a:cubicBezTo>
                  <a:cubicBezTo>
                    <a:pt x="773111" y="621694"/>
                    <a:pt x="791209" y="592167"/>
                    <a:pt x="815688" y="586452"/>
                  </a:cubicBezTo>
                  <a:cubicBezTo>
                    <a:pt x="844263" y="579784"/>
                    <a:pt x="865123" y="615503"/>
                    <a:pt x="857979" y="639792"/>
                  </a:cubicBezTo>
                  <a:cubicBezTo>
                    <a:pt x="849026" y="670177"/>
                    <a:pt x="817974" y="686941"/>
                    <a:pt x="787589" y="684178"/>
                  </a:cubicBezTo>
                  <a:cubicBezTo>
                    <a:pt x="749489" y="680654"/>
                    <a:pt x="719676" y="653222"/>
                    <a:pt x="702245" y="620837"/>
                  </a:cubicBezTo>
                  <a:cubicBezTo>
                    <a:pt x="668622" y="558163"/>
                    <a:pt x="675480" y="481677"/>
                    <a:pt x="699293" y="417002"/>
                  </a:cubicBezTo>
                  <a:cubicBezTo>
                    <a:pt x="723772" y="350327"/>
                    <a:pt x="768349" y="291463"/>
                    <a:pt x="821498" y="244981"/>
                  </a:cubicBezTo>
                  <a:cubicBezTo>
                    <a:pt x="924464" y="154874"/>
                    <a:pt x="1066386" y="114488"/>
                    <a:pt x="1198974" y="155731"/>
                  </a:cubicBezTo>
                  <a:cubicBezTo>
                    <a:pt x="1330038" y="196498"/>
                    <a:pt x="1426812" y="310894"/>
                    <a:pt x="1428146" y="450625"/>
                  </a:cubicBezTo>
                  <a:cubicBezTo>
                    <a:pt x="1428717" y="516824"/>
                    <a:pt x="1407667" y="584261"/>
                    <a:pt x="1362995" y="634077"/>
                  </a:cubicBezTo>
                  <a:cubicBezTo>
                    <a:pt x="1362423" y="634744"/>
                    <a:pt x="1361756" y="635410"/>
                    <a:pt x="1361185" y="636077"/>
                  </a:cubicBezTo>
                  <a:cubicBezTo>
                    <a:pt x="1367376" y="613979"/>
                    <a:pt x="1368710" y="590452"/>
                    <a:pt x="1364614" y="567211"/>
                  </a:cubicBezTo>
                  <a:cubicBezTo>
                    <a:pt x="1354136" y="507775"/>
                    <a:pt x="1309274" y="455578"/>
                    <a:pt x="1252505" y="435671"/>
                  </a:cubicBezTo>
                  <a:cubicBezTo>
                    <a:pt x="1194878" y="415478"/>
                    <a:pt x="1129632" y="434242"/>
                    <a:pt x="1083817" y="471961"/>
                  </a:cubicBezTo>
                  <a:cubicBezTo>
                    <a:pt x="1035906" y="511395"/>
                    <a:pt x="1013237" y="572926"/>
                    <a:pt x="1021047" y="634172"/>
                  </a:cubicBezTo>
                  <a:cubicBezTo>
                    <a:pt x="1026000" y="673129"/>
                    <a:pt x="1042002" y="710182"/>
                    <a:pt x="1066577" y="740471"/>
                  </a:cubicBezTo>
                  <a:cubicBezTo>
                    <a:pt x="1042383" y="728851"/>
                    <a:pt x="1015237" y="723612"/>
                    <a:pt x="987614" y="726565"/>
                  </a:cubicBezTo>
                  <a:cubicBezTo>
                    <a:pt x="925892" y="733137"/>
                    <a:pt x="869219" y="774380"/>
                    <a:pt x="859694" y="838293"/>
                  </a:cubicBezTo>
                  <a:cubicBezTo>
                    <a:pt x="850645" y="899443"/>
                    <a:pt x="879125" y="963928"/>
                    <a:pt x="941323" y="982501"/>
                  </a:cubicBezTo>
                  <a:cubicBezTo>
                    <a:pt x="998282" y="999551"/>
                    <a:pt x="1074482" y="964023"/>
                    <a:pt x="1067339" y="896681"/>
                  </a:cubicBezTo>
                  <a:cubicBezTo>
                    <a:pt x="1062671" y="852390"/>
                    <a:pt x="1005712" y="820195"/>
                    <a:pt x="969612" y="853152"/>
                  </a:cubicBezTo>
                  <a:cubicBezTo>
                    <a:pt x="967421" y="855152"/>
                    <a:pt x="970755" y="858581"/>
                    <a:pt x="972946" y="856486"/>
                  </a:cubicBezTo>
                  <a:cubicBezTo>
                    <a:pt x="997616" y="833149"/>
                    <a:pt x="1042574" y="843341"/>
                    <a:pt x="1048479" y="878869"/>
                  </a:cubicBezTo>
                  <a:cubicBezTo>
                    <a:pt x="1052956" y="905920"/>
                    <a:pt x="1033906" y="934495"/>
                    <a:pt x="1006760" y="939258"/>
                  </a:cubicBezTo>
                  <a:cubicBezTo>
                    <a:pt x="985233" y="943068"/>
                    <a:pt x="961897" y="934114"/>
                    <a:pt x="948752" y="916493"/>
                  </a:cubicBezTo>
                  <a:cubicBezTo>
                    <a:pt x="944752" y="911159"/>
                    <a:pt x="938656" y="900586"/>
                    <a:pt x="935036" y="892871"/>
                  </a:cubicBezTo>
                  <a:cubicBezTo>
                    <a:pt x="932750" y="888109"/>
                    <a:pt x="928940" y="873916"/>
                    <a:pt x="928559" y="869916"/>
                  </a:cubicBezTo>
                  <a:cubicBezTo>
                    <a:pt x="925321" y="837245"/>
                    <a:pt x="942942" y="804765"/>
                    <a:pt x="979042" y="791620"/>
                  </a:cubicBezTo>
                  <a:cubicBezTo>
                    <a:pt x="1018094" y="777333"/>
                    <a:pt x="1058671" y="790001"/>
                    <a:pt x="1083912" y="822767"/>
                  </a:cubicBezTo>
                  <a:cubicBezTo>
                    <a:pt x="1146682" y="904015"/>
                    <a:pt x="1079435" y="1007552"/>
                    <a:pt x="990567" y="1027269"/>
                  </a:cubicBezTo>
                  <a:cubicBezTo>
                    <a:pt x="880077" y="1051748"/>
                    <a:pt x="779684" y="976405"/>
                    <a:pt x="720057" y="890395"/>
                  </a:cubicBezTo>
                  <a:close/>
                  <a:moveTo>
                    <a:pt x="392302" y="1575718"/>
                  </a:moveTo>
                  <a:cubicBezTo>
                    <a:pt x="396588" y="1552192"/>
                    <a:pt x="407161" y="1535999"/>
                    <a:pt x="423449" y="1519807"/>
                  </a:cubicBezTo>
                  <a:cubicBezTo>
                    <a:pt x="424973" y="1518378"/>
                    <a:pt x="426497" y="1517044"/>
                    <a:pt x="428116" y="1515711"/>
                  </a:cubicBezTo>
                  <a:cubicBezTo>
                    <a:pt x="426020" y="1517235"/>
                    <a:pt x="426020" y="1517235"/>
                    <a:pt x="428116" y="1515616"/>
                  </a:cubicBezTo>
                  <a:cubicBezTo>
                    <a:pt x="430783" y="1513520"/>
                    <a:pt x="433640" y="1511615"/>
                    <a:pt x="436498" y="1509710"/>
                  </a:cubicBezTo>
                  <a:cubicBezTo>
                    <a:pt x="440403" y="1507138"/>
                    <a:pt x="444499" y="1504757"/>
                    <a:pt x="448785" y="1502757"/>
                  </a:cubicBezTo>
                  <a:cubicBezTo>
                    <a:pt x="449166" y="1502757"/>
                    <a:pt x="453452" y="1501042"/>
                    <a:pt x="454500" y="1500757"/>
                  </a:cubicBezTo>
                  <a:cubicBezTo>
                    <a:pt x="457834" y="1499899"/>
                    <a:pt x="461072" y="1498947"/>
                    <a:pt x="464406" y="1498185"/>
                  </a:cubicBezTo>
                  <a:cubicBezTo>
                    <a:pt x="464882" y="1498090"/>
                    <a:pt x="466597" y="1497899"/>
                    <a:pt x="467645" y="1497709"/>
                  </a:cubicBezTo>
                  <a:cubicBezTo>
                    <a:pt x="470026" y="1497518"/>
                    <a:pt x="472407" y="1497423"/>
                    <a:pt x="474693" y="1497518"/>
                  </a:cubicBezTo>
                  <a:cubicBezTo>
                    <a:pt x="486123" y="1497518"/>
                    <a:pt x="496601" y="1499995"/>
                    <a:pt x="507078" y="1506186"/>
                  </a:cubicBezTo>
                  <a:cubicBezTo>
                    <a:pt x="513841" y="1510186"/>
                    <a:pt x="513841" y="1510282"/>
                    <a:pt x="518413" y="1515235"/>
                  </a:cubicBezTo>
                  <a:cubicBezTo>
                    <a:pt x="519270" y="1516092"/>
                    <a:pt x="519651" y="1516568"/>
                    <a:pt x="519937" y="1516663"/>
                  </a:cubicBezTo>
                  <a:cubicBezTo>
                    <a:pt x="520413" y="1517425"/>
                    <a:pt x="520985" y="1518283"/>
                    <a:pt x="521842" y="1519521"/>
                  </a:cubicBezTo>
                  <a:cubicBezTo>
                    <a:pt x="522128" y="1519902"/>
                    <a:pt x="524699" y="1524569"/>
                    <a:pt x="524223" y="1523140"/>
                  </a:cubicBezTo>
                  <a:cubicBezTo>
                    <a:pt x="530605" y="1538761"/>
                    <a:pt x="530605" y="1559050"/>
                    <a:pt x="515270" y="1569146"/>
                  </a:cubicBezTo>
                  <a:cubicBezTo>
                    <a:pt x="498410" y="1580195"/>
                    <a:pt x="475550" y="1564955"/>
                    <a:pt x="472121" y="1546953"/>
                  </a:cubicBezTo>
                  <a:cubicBezTo>
                    <a:pt x="469740" y="1534189"/>
                    <a:pt x="448214" y="1533904"/>
                    <a:pt x="446118" y="1546953"/>
                  </a:cubicBezTo>
                  <a:cubicBezTo>
                    <a:pt x="440308" y="1582291"/>
                    <a:pt x="464692" y="1612675"/>
                    <a:pt x="497553" y="1623534"/>
                  </a:cubicBezTo>
                  <a:cubicBezTo>
                    <a:pt x="541273" y="1637917"/>
                    <a:pt x="582802" y="1611056"/>
                    <a:pt x="598423" y="1570289"/>
                  </a:cubicBezTo>
                  <a:cubicBezTo>
                    <a:pt x="614711" y="1527808"/>
                    <a:pt x="601280" y="1480183"/>
                    <a:pt x="566609" y="1451227"/>
                  </a:cubicBezTo>
                  <a:cubicBezTo>
                    <a:pt x="532034" y="1422271"/>
                    <a:pt x="484980" y="1411507"/>
                    <a:pt x="441165" y="1421794"/>
                  </a:cubicBezTo>
                  <a:cubicBezTo>
                    <a:pt x="525747" y="1358548"/>
                    <a:pt x="593184" y="1272538"/>
                    <a:pt x="632808" y="1174430"/>
                  </a:cubicBezTo>
                  <a:cubicBezTo>
                    <a:pt x="657478" y="1113280"/>
                    <a:pt x="670337" y="1048224"/>
                    <a:pt x="671956" y="982787"/>
                  </a:cubicBezTo>
                  <a:cubicBezTo>
                    <a:pt x="701579" y="1105564"/>
                    <a:pt x="728344" y="1231199"/>
                    <a:pt x="719676" y="1357691"/>
                  </a:cubicBezTo>
                  <a:cubicBezTo>
                    <a:pt x="715009" y="1425985"/>
                    <a:pt x="699864" y="1494089"/>
                    <a:pt x="666241" y="1554287"/>
                  </a:cubicBezTo>
                  <a:cubicBezTo>
                    <a:pt x="638714" y="1603722"/>
                    <a:pt x="596899" y="1650490"/>
                    <a:pt x="541082" y="1667444"/>
                  </a:cubicBezTo>
                  <a:cubicBezTo>
                    <a:pt x="495362" y="1681351"/>
                    <a:pt x="437260" y="1670397"/>
                    <a:pt x="406685" y="1631249"/>
                  </a:cubicBezTo>
                  <a:cubicBezTo>
                    <a:pt x="399731" y="1622391"/>
                    <a:pt x="395255" y="1612580"/>
                    <a:pt x="392778" y="1601531"/>
                  </a:cubicBezTo>
                  <a:cubicBezTo>
                    <a:pt x="391349" y="1595149"/>
                    <a:pt x="391349" y="1581052"/>
                    <a:pt x="392302" y="15757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16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290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13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754" name="Google Shape;754;p13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755" name="Google Shape;755;p13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3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13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758" name="Google Shape;758;p13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3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0" name="Google Shape;76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subTitle" idx="1"/>
          </p:nvPr>
        </p:nvSpPr>
        <p:spPr>
          <a:xfrm>
            <a:off x="2283664" y="1999119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2" name="Google Shape;762;p13"/>
          <p:cNvSpPr txBox="1">
            <a:spLocks noGrp="1"/>
          </p:cNvSpPr>
          <p:nvPr>
            <p:ph type="subTitle" idx="2"/>
          </p:nvPr>
        </p:nvSpPr>
        <p:spPr>
          <a:xfrm>
            <a:off x="2283664" y="2915605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3"/>
          </p:nvPr>
        </p:nvSpPr>
        <p:spPr>
          <a:xfrm>
            <a:off x="2283664" y="4748580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subTitle" idx="4"/>
          </p:nvPr>
        </p:nvSpPr>
        <p:spPr>
          <a:xfrm>
            <a:off x="2283664" y="5665067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5" name="Google Shape;765;p13"/>
          <p:cNvSpPr txBox="1">
            <a:spLocks noGrp="1"/>
          </p:cNvSpPr>
          <p:nvPr>
            <p:ph type="subTitle" idx="5"/>
          </p:nvPr>
        </p:nvSpPr>
        <p:spPr>
          <a:xfrm>
            <a:off x="2283664" y="3832092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title" idx="6" hasCustomPrompt="1"/>
          </p:nvPr>
        </p:nvSpPr>
        <p:spPr>
          <a:xfrm>
            <a:off x="1074463" y="1637067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7" hasCustomPrompt="1"/>
          </p:nvPr>
        </p:nvSpPr>
        <p:spPr>
          <a:xfrm>
            <a:off x="1074463" y="4386041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8" name="Google Shape;768;p13"/>
          <p:cNvSpPr txBox="1">
            <a:spLocks noGrp="1"/>
          </p:cNvSpPr>
          <p:nvPr>
            <p:ph type="title" idx="8" hasCustomPrompt="1"/>
          </p:nvPr>
        </p:nvSpPr>
        <p:spPr>
          <a:xfrm>
            <a:off x="1074463" y="2553392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9" name="Google Shape;769;p13"/>
          <p:cNvSpPr txBox="1">
            <a:spLocks noGrp="1"/>
          </p:cNvSpPr>
          <p:nvPr>
            <p:ph type="title" idx="9" hasCustomPrompt="1"/>
          </p:nvPr>
        </p:nvSpPr>
        <p:spPr>
          <a:xfrm>
            <a:off x="1074463" y="5302367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70" name="Google Shape;770;p13"/>
          <p:cNvSpPr txBox="1">
            <a:spLocks noGrp="1"/>
          </p:cNvSpPr>
          <p:nvPr>
            <p:ph type="title" idx="13" hasCustomPrompt="1"/>
          </p:nvPr>
        </p:nvSpPr>
        <p:spPr>
          <a:xfrm>
            <a:off x="1074463" y="3469717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71" name="Google Shape;771;p13"/>
          <p:cNvSpPr txBox="1">
            <a:spLocks noGrp="1"/>
          </p:cNvSpPr>
          <p:nvPr>
            <p:ph type="subTitle" idx="14"/>
          </p:nvPr>
        </p:nvSpPr>
        <p:spPr>
          <a:xfrm>
            <a:off x="2283664" y="1565067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72" name="Google Shape;772;p13"/>
          <p:cNvSpPr txBox="1">
            <a:spLocks noGrp="1"/>
          </p:cNvSpPr>
          <p:nvPr>
            <p:ph type="subTitle" idx="15"/>
          </p:nvPr>
        </p:nvSpPr>
        <p:spPr>
          <a:xfrm>
            <a:off x="2283664" y="2481392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subTitle" idx="16"/>
          </p:nvPr>
        </p:nvSpPr>
        <p:spPr>
          <a:xfrm>
            <a:off x="2283664" y="3397717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17"/>
          </p:nvPr>
        </p:nvSpPr>
        <p:spPr>
          <a:xfrm>
            <a:off x="2283664" y="4314041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subTitle" idx="18"/>
          </p:nvPr>
        </p:nvSpPr>
        <p:spPr>
          <a:xfrm>
            <a:off x="2283664" y="5230367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732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1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79" name="Google Shape;779;p14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780" name="Google Shape;780;p14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781" name="Google Shape;781;p14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4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4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784" name="Google Shape;784;p14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4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922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1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" name="Google Shape;788;p15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sp>
          <p:nvSpPr>
            <p:cNvPr id="789" name="Google Shape;789;p15"/>
            <p:cNvSpPr/>
            <p:nvPr/>
          </p:nvSpPr>
          <p:spPr>
            <a:xfrm>
              <a:off x="11847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5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15"/>
            <p:cNvGrpSpPr/>
            <p:nvPr/>
          </p:nvGrpSpPr>
          <p:grpSpPr>
            <a:xfrm>
              <a:off x="118471" y="4264260"/>
              <a:ext cx="2138654" cy="755574"/>
              <a:chOff x="118471" y="4264260"/>
              <a:chExt cx="2138654" cy="755574"/>
            </a:xfrm>
          </p:grpSpPr>
          <p:sp>
            <p:nvSpPr>
              <p:cNvPr id="792" name="Google Shape;792;p15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3" name="Google Shape;793;p15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794" name="Google Shape;794;p15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15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15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15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15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15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15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15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15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15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15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15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15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07" name="Google Shape;807;p15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5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16" name="Google Shape;816;p15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817" name="Google Shape;817;p15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15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15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15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15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15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15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4" name="Google Shape;824;p15"/>
            <p:cNvGrpSpPr/>
            <p:nvPr/>
          </p:nvGrpSpPr>
          <p:grpSpPr>
            <a:xfrm flipH="1">
              <a:off x="6886871" y="4264260"/>
              <a:ext cx="2138654" cy="755574"/>
              <a:chOff x="118471" y="4264260"/>
              <a:chExt cx="2138654" cy="755574"/>
            </a:xfrm>
          </p:grpSpPr>
          <p:sp>
            <p:nvSpPr>
              <p:cNvPr id="825" name="Google Shape;825;p15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6" name="Google Shape;826;p15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827" name="Google Shape;827;p15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15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15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15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15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15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15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15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15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15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15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15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15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40" name="Google Shape;840;p15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9" name="Google Shape;849;p15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850" name="Google Shape;850;p15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15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15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15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15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15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15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57" name="Google Shape;857;p15"/>
          <p:cNvSpPr txBox="1">
            <a:spLocks noGrp="1"/>
          </p:cNvSpPr>
          <p:nvPr>
            <p:ph type="title"/>
          </p:nvPr>
        </p:nvSpPr>
        <p:spPr>
          <a:xfrm>
            <a:off x="1635200" y="4340400"/>
            <a:ext cx="8921600" cy="6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8" name="Google Shape;858;p15"/>
          <p:cNvSpPr txBox="1">
            <a:spLocks noGrp="1"/>
          </p:cNvSpPr>
          <p:nvPr>
            <p:ph type="subTitle" idx="1"/>
          </p:nvPr>
        </p:nvSpPr>
        <p:spPr>
          <a:xfrm>
            <a:off x="1635200" y="1856000"/>
            <a:ext cx="8921600" cy="248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846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1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16"/>
          <p:cNvGrpSpPr/>
          <p:nvPr/>
        </p:nvGrpSpPr>
        <p:grpSpPr>
          <a:xfrm>
            <a:off x="157958" y="164901"/>
            <a:ext cx="11876085" cy="6528212"/>
            <a:chOff x="118468" y="123675"/>
            <a:chExt cx="8907064" cy="4896159"/>
          </a:xfrm>
        </p:grpSpPr>
        <p:sp>
          <p:nvSpPr>
            <p:cNvPr id="862" name="Google Shape;862;p16"/>
            <p:cNvSpPr/>
            <p:nvPr/>
          </p:nvSpPr>
          <p:spPr>
            <a:xfrm rot="10800000" flipH="1">
              <a:off x="118475" y="3484250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 rot="10800000" flipH="1">
              <a:off x="118468" y="123687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 flipH="1">
              <a:off x="8100943" y="4559546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6" name="Google Shape;866;p16"/>
          <p:cNvSpPr txBox="1">
            <a:spLocks noGrp="1"/>
          </p:cNvSpPr>
          <p:nvPr>
            <p:ph type="title"/>
          </p:nvPr>
        </p:nvSpPr>
        <p:spPr>
          <a:xfrm>
            <a:off x="1358267" y="1628061"/>
            <a:ext cx="4692800" cy="22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67" name="Google Shape;867;p16"/>
          <p:cNvSpPr txBox="1">
            <a:spLocks noGrp="1"/>
          </p:cNvSpPr>
          <p:nvPr>
            <p:ph type="subTitle" idx="1"/>
          </p:nvPr>
        </p:nvSpPr>
        <p:spPr>
          <a:xfrm>
            <a:off x="1358267" y="3832740"/>
            <a:ext cx="4692800" cy="1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868" name="Google Shape;868;p16"/>
          <p:cNvSpPr>
            <a:spLocks noGrp="1"/>
          </p:cNvSpPr>
          <p:nvPr>
            <p:ph type="pic" idx="2"/>
          </p:nvPr>
        </p:nvSpPr>
        <p:spPr>
          <a:xfrm>
            <a:off x="7070832" y="719400"/>
            <a:ext cx="3960000" cy="5419200"/>
          </a:xfrm>
          <a:prstGeom prst="rect">
            <a:avLst/>
          </a:prstGeom>
          <a:noFill/>
          <a:ln>
            <a:noFill/>
          </a:ln>
          <a:effectLst>
            <a:outerShdw blurRad="71438" dist="28575" dir="3600000" algn="bl" rotWithShape="0">
              <a:srgbClr val="000000">
                <a:alpha val="36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70896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1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17"/>
          <p:cNvGrpSpPr/>
          <p:nvPr/>
        </p:nvGrpSpPr>
        <p:grpSpPr>
          <a:xfrm>
            <a:off x="157958" y="164901"/>
            <a:ext cx="11876085" cy="6528212"/>
            <a:chOff x="118468" y="123675"/>
            <a:chExt cx="8907064" cy="4896159"/>
          </a:xfrm>
        </p:grpSpPr>
        <p:sp>
          <p:nvSpPr>
            <p:cNvPr id="872" name="Google Shape;872;p17"/>
            <p:cNvSpPr/>
            <p:nvPr/>
          </p:nvSpPr>
          <p:spPr>
            <a:xfrm rot="10800000" flipH="1">
              <a:off x="118475" y="3484250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7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7"/>
            <p:cNvSpPr/>
            <p:nvPr/>
          </p:nvSpPr>
          <p:spPr>
            <a:xfrm rot="10800000" flipH="1">
              <a:off x="118468" y="123687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7"/>
            <p:cNvSpPr/>
            <p:nvPr/>
          </p:nvSpPr>
          <p:spPr>
            <a:xfrm flipH="1">
              <a:off x="8100943" y="4559546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6" name="Google Shape;876;p17"/>
          <p:cNvSpPr txBox="1">
            <a:spLocks noGrp="1"/>
          </p:cNvSpPr>
          <p:nvPr>
            <p:ph type="title"/>
          </p:nvPr>
        </p:nvSpPr>
        <p:spPr>
          <a:xfrm>
            <a:off x="1263524" y="2043984"/>
            <a:ext cx="3780800" cy="12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7" name="Google Shape;877;p17"/>
          <p:cNvSpPr txBox="1">
            <a:spLocks noGrp="1"/>
          </p:cNvSpPr>
          <p:nvPr>
            <p:ph type="subTitle" idx="1"/>
          </p:nvPr>
        </p:nvSpPr>
        <p:spPr>
          <a:xfrm>
            <a:off x="1263524" y="3295217"/>
            <a:ext cx="3780800" cy="15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388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1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0" name="Google Shape;880;p18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sp>
          <p:nvSpPr>
            <p:cNvPr id="881" name="Google Shape;881;p18"/>
            <p:cNvSpPr/>
            <p:nvPr/>
          </p:nvSpPr>
          <p:spPr>
            <a:xfrm>
              <a:off x="11847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3" name="Google Shape;883;p18"/>
            <p:cNvGrpSpPr/>
            <p:nvPr/>
          </p:nvGrpSpPr>
          <p:grpSpPr>
            <a:xfrm>
              <a:off x="118471" y="4264260"/>
              <a:ext cx="2138654" cy="755574"/>
              <a:chOff x="118471" y="4264260"/>
              <a:chExt cx="2138654" cy="755574"/>
            </a:xfrm>
          </p:grpSpPr>
          <p:sp>
            <p:nvSpPr>
              <p:cNvPr id="884" name="Google Shape;884;p18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85" name="Google Shape;885;p18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886" name="Google Shape;886;p18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18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18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18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18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18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18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18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99" name="Google Shape;899;p18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8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8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8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8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08" name="Google Shape;908;p18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909" name="Google Shape;909;p18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18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18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18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18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18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18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16" name="Google Shape;916;p18"/>
            <p:cNvGrpSpPr/>
            <p:nvPr/>
          </p:nvGrpSpPr>
          <p:grpSpPr>
            <a:xfrm flipH="1">
              <a:off x="6886871" y="4264260"/>
              <a:ext cx="2138654" cy="755574"/>
              <a:chOff x="118471" y="4264260"/>
              <a:chExt cx="2138654" cy="755574"/>
            </a:xfrm>
          </p:grpSpPr>
          <p:sp>
            <p:nvSpPr>
              <p:cNvPr id="917" name="Google Shape;917;p18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8" name="Google Shape;918;p18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919" name="Google Shape;919;p18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18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18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18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18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18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18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18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18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18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18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18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18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2" name="Google Shape;932;p18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1" name="Google Shape;941;p18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942" name="Google Shape;942;p18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18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18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18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18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18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18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949" name="Google Shape;949;p18"/>
          <p:cNvSpPr txBox="1">
            <a:spLocks noGrp="1"/>
          </p:cNvSpPr>
          <p:nvPr>
            <p:ph type="title"/>
          </p:nvPr>
        </p:nvSpPr>
        <p:spPr>
          <a:xfrm>
            <a:off x="6613700" y="1879967"/>
            <a:ext cx="3815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>
            <a:off x="6614467" y="3296633"/>
            <a:ext cx="3815200" cy="1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863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p1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54" name="Google Shape;954;p19"/>
          <p:cNvSpPr txBox="1">
            <a:spLocks noGrp="1"/>
          </p:cNvSpPr>
          <p:nvPr>
            <p:ph type="subTitle" idx="1"/>
          </p:nvPr>
        </p:nvSpPr>
        <p:spPr>
          <a:xfrm>
            <a:off x="960000" y="1356967"/>
            <a:ext cx="10272000" cy="19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4514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7" name="Google Shape;957;p20"/>
          <p:cNvGrpSpPr/>
          <p:nvPr/>
        </p:nvGrpSpPr>
        <p:grpSpPr>
          <a:xfrm>
            <a:off x="157967" y="164914"/>
            <a:ext cx="11876076" cy="6528199"/>
            <a:chOff x="118475" y="123685"/>
            <a:chExt cx="8907057" cy="4896149"/>
          </a:xfrm>
        </p:grpSpPr>
        <p:sp>
          <p:nvSpPr>
            <p:cNvPr id="958" name="Google Shape;958;p20"/>
            <p:cNvSpPr/>
            <p:nvPr/>
          </p:nvSpPr>
          <p:spPr>
            <a:xfrm rot="10800000" flipH="1">
              <a:off x="118475" y="3484250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9" name="Google Shape;959;p20"/>
            <p:cNvGrpSpPr/>
            <p:nvPr/>
          </p:nvGrpSpPr>
          <p:grpSpPr>
            <a:xfrm>
              <a:off x="6886871" y="123685"/>
              <a:ext cx="2138661" cy="4894395"/>
              <a:chOff x="6886871" y="123685"/>
              <a:chExt cx="2138661" cy="4894395"/>
            </a:xfrm>
          </p:grpSpPr>
          <p:sp>
            <p:nvSpPr>
              <p:cNvPr id="960" name="Google Shape;960;p20"/>
              <p:cNvSpPr/>
              <p:nvPr/>
            </p:nvSpPr>
            <p:spPr>
              <a:xfrm flipH="1">
                <a:off x="8100943" y="4559546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1" name="Google Shape;961;p20"/>
              <p:cNvGrpSpPr/>
              <p:nvPr/>
            </p:nvGrpSpPr>
            <p:grpSpPr>
              <a:xfrm rot="10800000">
                <a:off x="6886871" y="123685"/>
                <a:ext cx="2138654" cy="755574"/>
                <a:chOff x="118471" y="4264260"/>
                <a:chExt cx="2138654" cy="755574"/>
              </a:xfrm>
            </p:grpSpPr>
            <p:sp>
              <p:nvSpPr>
                <p:cNvPr id="962" name="Google Shape;962;p20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3" name="Google Shape;963;p20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964" name="Google Shape;964;p20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20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20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20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20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20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20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1" name="Google Shape;971;p20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972;p20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20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4" name="Google Shape;974;p20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5" name="Google Shape;975;p20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20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7" name="Google Shape;977;p20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0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0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0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20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0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0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0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0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6" name="Google Shape;986;p20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987" name="Google Shape;987;p20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8" name="Google Shape;988;p20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20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20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20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2" name="Google Shape;992;p20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3" name="Google Shape;993;p20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994" name="Google Shape;99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1"/>
          </p:nvPr>
        </p:nvSpPr>
        <p:spPr>
          <a:xfrm>
            <a:off x="960000" y="1356967"/>
            <a:ext cx="10272000" cy="44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1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5501433" y="3196284"/>
            <a:ext cx="5739600" cy="107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 idx="2" hasCustomPrompt="1"/>
          </p:nvPr>
        </p:nvSpPr>
        <p:spPr>
          <a:xfrm>
            <a:off x="7269833" y="2062665"/>
            <a:ext cx="2202800" cy="1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5501433" y="4165737"/>
            <a:ext cx="5739600" cy="62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3"/>
          <p:cNvSpPr>
            <a:spLocks noGrp="1"/>
          </p:cNvSpPr>
          <p:nvPr>
            <p:ph type="pic" idx="3"/>
          </p:nvPr>
        </p:nvSpPr>
        <p:spPr>
          <a:xfrm>
            <a:off x="950967" y="719333"/>
            <a:ext cx="3938800" cy="5419200"/>
          </a:xfrm>
          <a:prstGeom prst="rect">
            <a:avLst/>
          </a:prstGeom>
          <a:noFill/>
          <a:ln>
            <a:noFill/>
          </a:ln>
          <a:effectLst>
            <a:outerShdw blurRad="71438" dist="28575" dir="3600000" algn="bl" rotWithShape="0">
              <a:srgbClr val="000000">
                <a:alpha val="36000"/>
              </a:srgbClr>
            </a:outerShdw>
          </a:effectLst>
        </p:spPr>
      </p:sp>
      <p:grpSp>
        <p:nvGrpSpPr>
          <p:cNvPr id="133" name="Google Shape;133;p3"/>
          <p:cNvGrpSpPr/>
          <p:nvPr/>
        </p:nvGrpSpPr>
        <p:grpSpPr>
          <a:xfrm>
            <a:off x="157967" y="164901"/>
            <a:ext cx="11876069" cy="6528212"/>
            <a:chOff x="118475" y="123675"/>
            <a:chExt cx="8907052" cy="4896159"/>
          </a:xfrm>
        </p:grpSpPr>
        <p:grpSp>
          <p:nvGrpSpPr>
            <p:cNvPr id="134" name="Google Shape;134;p3"/>
            <p:cNvGrpSpPr/>
            <p:nvPr/>
          </p:nvGrpSpPr>
          <p:grpSpPr>
            <a:xfrm>
              <a:off x="118475" y="123675"/>
              <a:ext cx="8907052" cy="1535584"/>
              <a:chOff x="118475" y="123675"/>
              <a:chExt cx="8907052" cy="1535584"/>
            </a:xfrm>
          </p:grpSpPr>
          <p:sp>
            <p:nvSpPr>
              <p:cNvPr id="135" name="Google Shape;135;p3"/>
              <p:cNvSpPr/>
              <p:nvPr/>
            </p:nvSpPr>
            <p:spPr>
              <a:xfrm>
                <a:off x="11847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3"/>
            <p:cNvGrpSpPr/>
            <p:nvPr/>
          </p:nvGrpSpPr>
          <p:grpSpPr>
            <a:xfrm flipH="1">
              <a:off x="6886871" y="4264260"/>
              <a:ext cx="2138654" cy="755574"/>
              <a:chOff x="118471" y="4264260"/>
              <a:chExt cx="2138654" cy="755574"/>
            </a:xfrm>
          </p:grpSpPr>
          <p:sp>
            <p:nvSpPr>
              <p:cNvPr id="138" name="Google Shape;138;p3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" name="Google Shape;139;p3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140" name="Google Shape;140;p3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" name="Google Shape;153;p3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2" name="Google Shape;162;p3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163" name="Google Shape;163;p3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60030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21"/>
          <p:cNvSpPr>
            <a:spLocks noGrp="1"/>
          </p:cNvSpPr>
          <p:nvPr>
            <p:ph type="pic" idx="2"/>
          </p:nvPr>
        </p:nvSpPr>
        <p:spPr>
          <a:xfrm>
            <a:off x="7654857" y="819800"/>
            <a:ext cx="3577200" cy="5318800"/>
          </a:xfrm>
          <a:prstGeom prst="rect">
            <a:avLst/>
          </a:prstGeom>
          <a:noFill/>
          <a:ln>
            <a:noFill/>
          </a:ln>
          <a:effectLst>
            <a:outerShdw blurRad="71438" dist="28575" dir="3600000" algn="bl" rotWithShape="0">
              <a:srgbClr val="000000">
                <a:alpha val="36000"/>
              </a:srgbClr>
            </a:outerShdw>
          </a:effectLst>
        </p:spPr>
      </p:sp>
      <p:sp>
        <p:nvSpPr>
          <p:cNvPr id="999" name="Google Shape;99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00" name="Google Shape;1000;p21"/>
          <p:cNvSpPr txBox="1">
            <a:spLocks noGrp="1"/>
          </p:cNvSpPr>
          <p:nvPr>
            <p:ph type="subTitle" idx="1"/>
          </p:nvPr>
        </p:nvSpPr>
        <p:spPr>
          <a:xfrm>
            <a:off x="1772784" y="4989841"/>
            <a:ext cx="5072400" cy="114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01" name="Google Shape;1001;p21"/>
          <p:cNvSpPr txBox="1">
            <a:spLocks noGrp="1"/>
          </p:cNvSpPr>
          <p:nvPr>
            <p:ph type="subTitle" idx="3"/>
          </p:nvPr>
        </p:nvSpPr>
        <p:spPr>
          <a:xfrm>
            <a:off x="1772784" y="2508153"/>
            <a:ext cx="5072400" cy="114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02" name="Google Shape;1002;p21"/>
          <p:cNvSpPr txBox="1">
            <a:spLocks noGrp="1"/>
          </p:cNvSpPr>
          <p:nvPr>
            <p:ph type="subTitle" idx="4"/>
          </p:nvPr>
        </p:nvSpPr>
        <p:spPr>
          <a:xfrm>
            <a:off x="1772784" y="2102417"/>
            <a:ext cx="5072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03" name="Google Shape;1003;p21"/>
          <p:cNvSpPr txBox="1">
            <a:spLocks noGrp="1"/>
          </p:cNvSpPr>
          <p:nvPr>
            <p:ph type="subTitle" idx="5"/>
          </p:nvPr>
        </p:nvSpPr>
        <p:spPr>
          <a:xfrm>
            <a:off x="1772784" y="4584095"/>
            <a:ext cx="5072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004" name="Google Shape;1004;p21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1005" name="Google Shape;1005;p21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1006" name="Google Shape;1006;p21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21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1009" name="Google Shape;1009;p21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469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2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14" name="Google Shape;1014;p22"/>
          <p:cNvSpPr txBox="1">
            <a:spLocks noGrp="1"/>
          </p:cNvSpPr>
          <p:nvPr>
            <p:ph type="subTitle" idx="1"/>
          </p:nvPr>
        </p:nvSpPr>
        <p:spPr>
          <a:xfrm>
            <a:off x="960000" y="3885665"/>
            <a:ext cx="9631600" cy="1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15" name="Google Shape;1015;p22"/>
          <p:cNvSpPr txBox="1">
            <a:spLocks noGrp="1"/>
          </p:cNvSpPr>
          <p:nvPr>
            <p:ph type="subTitle" idx="2"/>
          </p:nvPr>
        </p:nvSpPr>
        <p:spPr>
          <a:xfrm>
            <a:off x="960000" y="2070100"/>
            <a:ext cx="9631600" cy="1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016" name="Google Shape;1016;p22"/>
          <p:cNvGrpSpPr/>
          <p:nvPr/>
        </p:nvGrpSpPr>
        <p:grpSpPr>
          <a:xfrm>
            <a:off x="157967" y="164917"/>
            <a:ext cx="11876076" cy="6528196"/>
            <a:chOff x="118475" y="123687"/>
            <a:chExt cx="8907057" cy="4896147"/>
          </a:xfrm>
        </p:grpSpPr>
        <p:grpSp>
          <p:nvGrpSpPr>
            <p:cNvPr id="1017" name="Google Shape;1017;p22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1018" name="Google Shape;1018;p22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2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0" name="Google Shape;1020;p22"/>
            <p:cNvGrpSpPr/>
            <p:nvPr/>
          </p:nvGrpSpPr>
          <p:grpSpPr>
            <a:xfrm rot="-5400000" flipH="1">
              <a:off x="7578418" y="815227"/>
              <a:ext cx="2138654" cy="755574"/>
              <a:chOff x="118471" y="4264260"/>
              <a:chExt cx="2138654" cy="755574"/>
            </a:xfrm>
          </p:grpSpPr>
          <p:sp>
            <p:nvSpPr>
              <p:cNvPr id="1021" name="Google Shape;1021;p22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2" name="Google Shape;1022;p22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1023" name="Google Shape;1023;p22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2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2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2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2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2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2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2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2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2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2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2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2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6" name="Google Shape;1036;p22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2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2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2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2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2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2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2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5" name="Google Shape;1045;p22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1046" name="Google Shape;1046;p22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22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2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22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2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2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2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53" name="Google Shape;1053;p22"/>
            <p:cNvSpPr/>
            <p:nvPr/>
          </p:nvSpPr>
          <p:spPr>
            <a:xfrm rot="10800000" flipH="1">
              <a:off x="118475" y="123687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731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Google Shape;1055;p2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6" name="Google Shape;1056;p23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grpSp>
          <p:nvGrpSpPr>
            <p:cNvPr id="1057" name="Google Shape;1057;p23"/>
            <p:cNvGrpSpPr/>
            <p:nvPr/>
          </p:nvGrpSpPr>
          <p:grpSpPr>
            <a:xfrm>
              <a:off x="118471" y="4264260"/>
              <a:ext cx="8907054" cy="755574"/>
              <a:chOff x="118471" y="4264260"/>
              <a:chExt cx="8907054" cy="755574"/>
            </a:xfrm>
          </p:grpSpPr>
          <p:grpSp>
            <p:nvGrpSpPr>
              <p:cNvPr id="1058" name="Google Shape;1058;p23"/>
              <p:cNvGrpSpPr/>
              <p:nvPr/>
            </p:nvGrpSpPr>
            <p:grpSpPr>
              <a:xfrm>
                <a:off x="1184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1059" name="Google Shape;1059;p23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60" name="Google Shape;1060;p23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1061" name="Google Shape;1061;p23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23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23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23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23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23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23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23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23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23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23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23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23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4" name="Google Shape;1074;p23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23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23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23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3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3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3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3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3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3" name="Google Shape;1083;p23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1084" name="Google Shape;1084;p23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23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6" name="Google Shape;1086;p23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23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8" name="Google Shape;1088;p23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9" name="Google Shape;1089;p23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23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91" name="Google Shape;1091;p23"/>
              <p:cNvGrpSpPr/>
              <p:nvPr/>
            </p:nvGrpSpPr>
            <p:grpSpPr>
              <a:xfrm flipH="1">
                <a:off x="68868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1092" name="Google Shape;1092;p23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3" name="Google Shape;1093;p23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1094" name="Google Shape;1094;p23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5" name="Google Shape;1095;p23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23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23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23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23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23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23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23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23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23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5" name="Google Shape;1105;p23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23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07" name="Google Shape;1107;p23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3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3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3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3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3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3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3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3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16" name="Google Shape;1116;p23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1117" name="Google Shape;1117;p23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23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23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23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1" name="Google Shape;1121;p23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2" name="Google Shape;1122;p23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3" name="Google Shape;1123;p23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124" name="Google Shape;1124;p23"/>
            <p:cNvGrpSpPr/>
            <p:nvPr/>
          </p:nvGrpSpPr>
          <p:grpSpPr>
            <a:xfrm>
              <a:off x="118475" y="123675"/>
              <a:ext cx="8907052" cy="1535584"/>
              <a:chOff x="118475" y="123675"/>
              <a:chExt cx="8907052" cy="1535584"/>
            </a:xfrm>
          </p:grpSpPr>
          <p:sp>
            <p:nvSpPr>
              <p:cNvPr id="1125" name="Google Shape;1125;p23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1847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7" name="Google Shape;1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28" name="Google Shape;1128;p23"/>
          <p:cNvSpPr txBox="1">
            <a:spLocks noGrp="1"/>
          </p:cNvSpPr>
          <p:nvPr>
            <p:ph type="subTitle" idx="1"/>
          </p:nvPr>
        </p:nvSpPr>
        <p:spPr>
          <a:xfrm>
            <a:off x="1772800" y="2269767"/>
            <a:ext cx="8529200" cy="5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29" name="Google Shape;1129;p23"/>
          <p:cNvSpPr txBox="1">
            <a:spLocks noGrp="1"/>
          </p:cNvSpPr>
          <p:nvPr>
            <p:ph type="subTitle" idx="2"/>
          </p:nvPr>
        </p:nvSpPr>
        <p:spPr>
          <a:xfrm>
            <a:off x="1772800" y="3619199"/>
            <a:ext cx="8529200" cy="5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0" name="Google Shape;1130;p23"/>
          <p:cNvSpPr txBox="1">
            <a:spLocks noGrp="1"/>
          </p:cNvSpPr>
          <p:nvPr>
            <p:ph type="subTitle" idx="3"/>
          </p:nvPr>
        </p:nvSpPr>
        <p:spPr>
          <a:xfrm>
            <a:off x="1772800" y="4968667"/>
            <a:ext cx="8529200" cy="5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1" name="Google Shape;1131;p23"/>
          <p:cNvSpPr txBox="1">
            <a:spLocks noGrp="1"/>
          </p:cNvSpPr>
          <p:nvPr>
            <p:ph type="subTitle" idx="4"/>
          </p:nvPr>
        </p:nvSpPr>
        <p:spPr>
          <a:xfrm>
            <a:off x="1772800" y="1693367"/>
            <a:ext cx="8529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2" name="Google Shape;1132;p23"/>
          <p:cNvSpPr txBox="1">
            <a:spLocks noGrp="1"/>
          </p:cNvSpPr>
          <p:nvPr>
            <p:ph type="subTitle" idx="5"/>
          </p:nvPr>
        </p:nvSpPr>
        <p:spPr>
          <a:xfrm>
            <a:off x="1772800" y="3042817"/>
            <a:ext cx="8529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3" name="Google Shape;1133;p23"/>
          <p:cNvSpPr txBox="1">
            <a:spLocks noGrp="1"/>
          </p:cNvSpPr>
          <p:nvPr>
            <p:ph type="subTitle" idx="6"/>
          </p:nvPr>
        </p:nvSpPr>
        <p:spPr>
          <a:xfrm>
            <a:off x="1772800" y="4392268"/>
            <a:ext cx="8529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2797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4"/>
          <p:cNvSpPr>
            <a:spLocks noGrp="1"/>
          </p:cNvSpPr>
          <p:nvPr>
            <p:ph type="pic" idx="2"/>
          </p:nvPr>
        </p:nvSpPr>
        <p:spPr>
          <a:xfrm>
            <a:off x="7693269" y="819800"/>
            <a:ext cx="3547600" cy="5318800"/>
          </a:xfrm>
          <a:prstGeom prst="rect">
            <a:avLst/>
          </a:prstGeom>
          <a:noFill/>
          <a:ln>
            <a:noFill/>
          </a:ln>
          <a:effectLst>
            <a:outerShdw blurRad="71438" dist="28575" dir="3600000" algn="bl" rotWithShape="0">
              <a:srgbClr val="000000">
                <a:alpha val="36000"/>
              </a:srgbClr>
            </a:outerShdw>
          </a:effectLst>
        </p:spPr>
      </p:sp>
      <p:sp>
        <p:nvSpPr>
          <p:cNvPr id="1137" name="Google Shape;113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8" name="Google Shape;1138;p24"/>
          <p:cNvSpPr txBox="1">
            <a:spLocks noGrp="1"/>
          </p:cNvSpPr>
          <p:nvPr>
            <p:ph type="subTitle" idx="1"/>
          </p:nvPr>
        </p:nvSpPr>
        <p:spPr>
          <a:xfrm>
            <a:off x="1772816" y="2141332"/>
            <a:ext cx="55900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9" name="Google Shape;1139;p24"/>
          <p:cNvSpPr txBox="1">
            <a:spLocks noGrp="1"/>
          </p:cNvSpPr>
          <p:nvPr>
            <p:ph type="subTitle" idx="3"/>
          </p:nvPr>
        </p:nvSpPr>
        <p:spPr>
          <a:xfrm>
            <a:off x="1772816" y="3311332"/>
            <a:ext cx="55900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0" name="Google Shape;1140;p24"/>
          <p:cNvSpPr txBox="1">
            <a:spLocks noGrp="1"/>
          </p:cNvSpPr>
          <p:nvPr>
            <p:ph type="subTitle" idx="4"/>
          </p:nvPr>
        </p:nvSpPr>
        <p:spPr>
          <a:xfrm>
            <a:off x="1772816" y="4481332"/>
            <a:ext cx="55900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1" name="Google Shape;1141;p24"/>
          <p:cNvSpPr txBox="1">
            <a:spLocks noGrp="1"/>
          </p:cNvSpPr>
          <p:nvPr>
            <p:ph type="subTitle" idx="5"/>
          </p:nvPr>
        </p:nvSpPr>
        <p:spPr>
          <a:xfrm>
            <a:off x="1772816" y="5651332"/>
            <a:ext cx="55900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2" name="Google Shape;1142;p24"/>
          <p:cNvSpPr txBox="1">
            <a:spLocks noGrp="1"/>
          </p:cNvSpPr>
          <p:nvPr>
            <p:ph type="subTitle" idx="6"/>
          </p:nvPr>
        </p:nvSpPr>
        <p:spPr>
          <a:xfrm>
            <a:off x="1772816" y="1703667"/>
            <a:ext cx="5590000" cy="5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3" name="Google Shape;1143;p24"/>
          <p:cNvSpPr txBox="1">
            <a:spLocks noGrp="1"/>
          </p:cNvSpPr>
          <p:nvPr>
            <p:ph type="subTitle" idx="7"/>
          </p:nvPr>
        </p:nvSpPr>
        <p:spPr>
          <a:xfrm>
            <a:off x="1772816" y="4043797"/>
            <a:ext cx="5590000" cy="5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4" name="Google Shape;1144;p24"/>
          <p:cNvSpPr txBox="1">
            <a:spLocks noGrp="1"/>
          </p:cNvSpPr>
          <p:nvPr>
            <p:ph type="subTitle" idx="8"/>
          </p:nvPr>
        </p:nvSpPr>
        <p:spPr>
          <a:xfrm>
            <a:off x="1772816" y="2873732"/>
            <a:ext cx="5590000" cy="5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5" name="Google Shape;1145;p24"/>
          <p:cNvSpPr txBox="1">
            <a:spLocks noGrp="1"/>
          </p:cNvSpPr>
          <p:nvPr>
            <p:ph type="subTitle" idx="9"/>
          </p:nvPr>
        </p:nvSpPr>
        <p:spPr>
          <a:xfrm>
            <a:off x="1772816" y="5213863"/>
            <a:ext cx="5590000" cy="5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146" name="Google Shape;1146;p24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1147" name="Google Shape;1147;p24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1148" name="Google Shape;1148;p24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4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0" name="Google Shape;1150;p24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1151" name="Google Shape;1151;p24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547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154;p2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5" name="Google Shape;1155;p25"/>
          <p:cNvGrpSpPr/>
          <p:nvPr/>
        </p:nvGrpSpPr>
        <p:grpSpPr>
          <a:xfrm>
            <a:off x="157958" y="164901"/>
            <a:ext cx="11876085" cy="6528212"/>
            <a:chOff x="118468" y="123675"/>
            <a:chExt cx="8907064" cy="4896159"/>
          </a:xfrm>
        </p:grpSpPr>
        <p:sp>
          <p:nvSpPr>
            <p:cNvPr id="1156" name="Google Shape;1156;p25"/>
            <p:cNvSpPr/>
            <p:nvPr/>
          </p:nvSpPr>
          <p:spPr>
            <a:xfrm rot="10800000" flipH="1">
              <a:off x="118475" y="3484250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5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5"/>
            <p:cNvSpPr/>
            <p:nvPr/>
          </p:nvSpPr>
          <p:spPr>
            <a:xfrm rot="10800000" flipH="1">
              <a:off x="118468" y="123687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5"/>
            <p:cNvSpPr/>
            <p:nvPr/>
          </p:nvSpPr>
          <p:spPr>
            <a:xfrm flipH="1">
              <a:off x="8100943" y="4559546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0" name="Google Shape;1160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61" name="Google Shape;1161;p25"/>
          <p:cNvSpPr txBox="1">
            <a:spLocks noGrp="1"/>
          </p:cNvSpPr>
          <p:nvPr>
            <p:ph type="subTitle" idx="1"/>
          </p:nvPr>
        </p:nvSpPr>
        <p:spPr>
          <a:xfrm>
            <a:off x="960000" y="2955345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2" name="Google Shape;1162;p25"/>
          <p:cNvSpPr txBox="1">
            <a:spLocks noGrp="1"/>
          </p:cNvSpPr>
          <p:nvPr>
            <p:ph type="subTitle" idx="2"/>
          </p:nvPr>
        </p:nvSpPr>
        <p:spPr>
          <a:xfrm>
            <a:off x="4772000" y="2955345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3" name="Google Shape;1163;p25"/>
          <p:cNvSpPr txBox="1">
            <a:spLocks noGrp="1"/>
          </p:cNvSpPr>
          <p:nvPr>
            <p:ph type="subTitle" idx="3"/>
          </p:nvPr>
        </p:nvSpPr>
        <p:spPr>
          <a:xfrm>
            <a:off x="960000" y="5266831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4" name="Google Shape;1164;p25"/>
          <p:cNvSpPr txBox="1">
            <a:spLocks noGrp="1"/>
          </p:cNvSpPr>
          <p:nvPr>
            <p:ph type="subTitle" idx="4"/>
          </p:nvPr>
        </p:nvSpPr>
        <p:spPr>
          <a:xfrm>
            <a:off x="4772000" y="5266831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5" name="Google Shape;1165;p25"/>
          <p:cNvSpPr txBox="1">
            <a:spLocks noGrp="1"/>
          </p:cNvSpPr>
          <p:nvPr>
            <p:ph type="subTitle" idx="5"/>
          </p:nvPr>
        </p:nvSpPr>
        <p:spPr>
          <a:xfrm>
            <a:off x="8584000" y="2955345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6" name="Google Shape;1166;p25"/>
          <p:cNvSpPr txBox="1">
            <a:spLocks noGrp="1"/>
          </p:cNvSpPr>
          <p:nvPr>
            <p:ph type="subTitle" idx="6"/>
          </p:nvPr>
        </p:nvSpPr>
        <p:spPr>
          <a:xfrm>
            <a:off x="8584000" y="5266831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7" name="Google Shape;1167;p25"/>
          <p:cNvSpPr txBox="1">
            <a:spLocks noGrp="1"/>
          </p:cNvSpPr>
          <p:nvPr>
            <p:ph type="subTitle" idx="7"/>
          </p:nvPr>
        </p:nvSpPr>
        <p:spPr>
          <a:xfrm>
            <a:off x="960000" y="2024591"/>
            <a:ext cx="2645600" cy="11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8" name="Google Shape;1168;p25"/>
          <p:cNvSpPr txBox="1">
            <a:spLocks noGrp="1"/>
          </p:cNvSpPr>
          <p:nvPr>
            <p:ph type="subTitle" idx="8"/>
          </p:nvPr>
        </p:nvSpPr>
        <p:spPr>
          <a:xfrm>
            <a:off x="4773200" y="2024591"/>
            <a:ext cx="2645600" cy="11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9" name="Google Shape;1169;p25"/>
          <p:cNvSpPr txBox="1">
            <a:spLocks noGrp="1"/>
          </p:cNvSpPr>
          <p:nvPr>
            <p:ph type="subTitle" idx="9"/>
          </p:nvPr>
        </p:nvSpPr>
        <p:spPr>
          <a:xfrm>
            <a:off x="8586400" y="2024591"/>
            <a:ext cx="2645600" cy="11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70" name="Google Shape;1170;p25"/>
          <p:cNvSpPr txBox="1">
            <a:spLocks noGrp="1"/>
          </p:cNvSpPr>
          <p:nvPr>
            <p:ph type="subTitle" idx="13"/>
          </p:nvPr>
        </p:nvSpPr>
        <p:spPr>
          <a:xfrm>
            <a:off x="960000" y="4259800"/>
            <a:ext cx="2645600" cy="118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71" name="Google Shape;1171;p25"/>
          <p:cNvSpPr txBox="1">
            <a:spLocks noGrp="1"/>
          </p:cNvSpPr>
          <p:nvPr>
            <p:ph type="subTitle" idx="14"/>
          </p:nvPr>
        </p:nvSpPr>
        <p:spPr>
          <a:xfrm>
            <a:off x="4773200" y="4259800"/>
            <a:ext cx="2645600" cy="118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72" name="Google Shape;1172;p25"/>
          <p:cNvSpPr txBox="1">
            <a:spLocks noGrp="1"/>
          </p:cNvSpPr>
          <p:nvPr>
            <p:ph type="subTitle" idx="15"/>
          </p:nvPr>
        </p:nvSpPr>
        <p:spPr>
          <a:xfrm>
            <a:off x="8586400" y="4259800"/>
            <a:ext cx="2645600" cy="118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0497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2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5" name="Google Shape;1175;p26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1176" name="Google Shape;1176;p26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1177" name="Google Shape;1177;p26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26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1180" name="Google Shape;1180;p26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6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2" name="Google Shape;1182;p26"/>
          <p:cNvSpPr txBox="1">
            <a:spLocks noGrp="1"/>
          </p:cNvSpPr>
          <p:nvPr>
            <p:ph type="title" hasCustomPrompt="1"/>
          </p:nvPr>
        </p:nvSpPr>
        <p:spPr>
          <a:xfrm>
            <a:off x="2964800" y="720863"/>
            <a:ext cx="62624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3" name="Google Shape;1183;p26"/>
          <p:cNvSpPr txBox="1">
            <a:spLocks noGrp="1"/>
          </p:cNvSpPr>
          <p:nvPr>
            <p:ph type="subTitle" idx="1"/>
          </p:nvPr>
        </p:nvSpPr>
        <p:spPr>
          <a:xfrm>
            <a:off x="2964800" y="1639421"/>
            <a:ext cx="6262400" cy="5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4" name="Google Shape;1184;p26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09115"/>
            <a:ext cx="62624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5" name="Google Shape;1185;p26"/>
          <p:cNvSpPr txBox="1">
            <a:spLocks noGrp="1"/>
          </p:cNvSpPr>
          <p:nvPr>
            <p:ph type="subTitle" idx="3"/>
          </p:nvPr>
        </p:nvSpPr>
        <p:spPr>
          <a:xfrm>
            <a:off x="2964800" y="3627680"/>
            <a:ext cx="6262400" cy="5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697368"/>
            <a:ext cx="62624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subTitle" idx="5"/>
          </p:nvPr>
        </p:nvSpPr>
        <p:spPr>
          <a:xfrm>
            <a:off x="2964800" y="5615937"/>
            <a:ext cx="6262400" cy="5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76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Google Shape;1189;p2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0" name="Google Shape;1190;p27"/>
          <p:cNvGrpSpPr/>
          <p:nvPr/>
        </p:nvGrpSpPr>
        <p:grpSpPr>
          <a:xfrm>
            <a:off x="158998" y="164887"/>
            <a:ext cx="11875051" cy="6528228"/>
            <a:chOff x="119249" y="123665"/>
            <a:chExt cx="8906288" cy="4896171"/>
          </a:xfrm>
        </p:grpSpPr>
        <p:grpSp>
          <p:nvGrpSpPr>
            <p:cNvPr id="1191" name="Google Shape;1191;p27"/>
            <p:cNvGrpSpPr/>
            <p:nvPr/>
          </p:nvGrpSpPr>
          <p:grpSpPr>
            <a:xfrm>
              <a:off x="119279" y="123665"/>
              <a:ext cx="8906257" cy="4896160"/>
              <a:chOff x="119279" y="123665"/>
              <a:chExt cx="8906257" cy="4896160"/>
            </a:xfrm>
          </p:grpSpPr>
          <p:sp>
            <p:nvSpPr>
              <p:cNvPr id="1192" name="Google Shape;1192;p27"/>
              <p:cNvSpPr/>
              <p:nvPr/>
            </p:nvSpPr>
            <p:spPr>
              <a:xfrm rot="10800000" flipH="1">
                <a:off x="119279" y="369692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 flipH="1">
                <a:off x="7302041" y="12366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1195" name="Google Shape;1195;p27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1196" name="Google Shape;1196;p27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27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98" name="Google Shape;1198;p27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199" name="Google Shape;1199;p27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0" name="Google Shape;1200;p27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1" name="Google Shape;1201;p27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2" name="Google Shape;1202;p27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3" name="Google Shape;1203;p27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4" name="Google Shape;1204;p27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5" name="Google Shape;1205;p27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6" name="Google Shape;1206;p27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7" name="Google Shape;1207;p27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8" name="Google Shape;1208;p27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9" name="Google Shape;1209;p27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0" name="Google Shape;1210;p27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1" name="Google Shape;1211;p27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12" name="Google Shape;1212;p27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213" name="Google Shape;1213;p27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4" name="Google Shape;1214;p27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5" name="Google Shape;1215;p27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6" name="Google Shape;1216;p27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7" name="Google Shape;1217;p27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8" name="Google Shape;1218;p27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9" name="Google Shape;1219;p27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0" name="Google Shape;1220;p27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1" name="Google Shape;1221;p27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2" name="Google Shape;1222;p27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3" name="Google Shape;1223;p27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4" name="Google Shape;1224;p27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5" name="Google Shape;1225;p27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6" name="Google Shape;1226;p27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227" name="Google Shape;1227;p27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8" name="Google Shape;1228;p27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9" name="Google Shape;1229;p27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0" name="Google Shape;1230;p27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1" name="Google Shape;1231;p27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2" name="Google Shape;1232;p27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3" name="Google Shape;1233;p27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4" name="Google Shape;1234;p27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5" name="Google Shape;1235;p27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6" name="Google Shape;1236;p27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7" name="Google Shape;1237;p27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38" name="Google Shape;1238;p27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239" name="Google Shape;1239;p27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0" name="Google Shape;1240;p27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1" name="Google Shape;1241;p27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2" name="Google Shape;1242;p27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3" name="Google Shape;1243;p27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4" name="Google Shape;1244;p27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5" name="Google Shape;1245;p27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6" name="Google Shape;1246;p27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7" name="Google Shape;1247;p27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8" name="Google Shape;1248;p27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9" name="Google Shape;1249;p27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250" name="Google Shape;1250;p27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sp>
              <p:nvSpPr>
                <p:cNvPr id="1251" name="Google Shape;1251;p27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53" name="Google Shape;1253;p27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254" name="Google Shape;1254;p27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5" name="Google Shape;1255;p27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6" name="Google Shape;1256;p27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7" name="Google Shape;1257;p27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8" name="Google Shape;1258;p27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9" name="Google Shape;1259;p27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0" name="Google Shape;1260;p27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1" name="Google Shape;1261;p27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2" name="Google Shape;1262;p27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3" name="Google Shape;1263;p27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4" name="Google Shape;1264;p27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5" name="Google Shape;1265;p27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6" name="Google Shape;1266;p27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67" name="Google Shape;1267;p27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268" name="Google Shape;1268;p27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9" name="Google Shape;1269;p27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0" name="Google Shape;1270;p27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1" name="Google Shape;1271;p27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2" name="Google Shape;1272;p27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3" name="Google Shape;1273;p27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4" name="Google Shape;1274;p27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5" name="Google Shape;1275;p27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6" name="Google Shape;1276;p27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7" name="Google Shape;1277;p27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8" name="Google Shape;1278;p27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9" name="Google Shape;1279;p27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0" name="Google Shape;1280;p27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81" name="Google Shape;1281;p27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282" name="Google Shape;1282;p27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3" name="Google Shape;1283;p27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4" name="Google Shape;1284;p27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5" name="Google Shape;1285;p27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6" name="Google Shape;1286;p27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7" name="Google Shape;1287;p27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8" name="Google Shape;1288;p27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9" name="Google Shape;1289;p27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0" name="Google Shape;1290;p27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1" name="Google Shape;1291;p27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2" name="Google Shape;1292;p27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93" name="Google Shape;1293;p27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294" name="Google Shape;1294;p27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5" name="Google Shape;1295;p27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6" name="Google Shape;1296;p27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7" name="Google Shape;1297;p27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8" name="Google Shape;1298;p27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9" name="Google Shape;1299;p27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0" name="Google Shape;1300;p27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1" name="Google Shape;1301;p27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2" name="Google Shape;1302;p27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3" name="Google Shape;1303;p27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4" name="Google Shape;1304;p27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1305" name="Google Shape;1305;p27"/>
          <p:cNvSpPr txBox="1">
            <a:spLocks noGrp="1"/>
          </p:cNvSpPr>
          <p:nvPr>
            <p:ph type="title"/>
          </p:nvPr>
        </p:nvSpPr>
        <p:spPr>
          <a:xfrm>
            <a:off x="2798800" y="719333"/>
            <a:ext cx="65944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06" name="Google Shape;1306;p27"/>
          <p:cNvSpPr txBox="1">
            <a:spLocks noGrp="1"/>
          </p:cNvSpPr>
          <p:nvPr>
            <p:ph type="subTitle" idx="1"/>
          </p:nvPr>
        </p:nvSpPr>
        <p:spPr>
          <a:xfrm>
            <a:off x="2798800" y="2994340"/>
            <a:ext cx="6594400" cy="1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7" name="Google Shape;1307;p27"/>
          <p:cNvSpPr txBox="1"/>
          <p:nvPr/>
        </p:nvSpPr>
        <p:spPr>
          <a:xfrm>
            <a:off x="2798800" y="485390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4243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2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0" name="Google Shape;1310;p28"/>
          <p:cNvGrpSpPr/>
          <p:nvPr/>
        </p:nvGrpSpPr>
        <p:grpSpPr>
          <a:xfrm>
            <a:off x="158998" y="164887"/>
            <a:ext cx="11875051" cy="6528228"/>
            <a:chOff x="119249" y="123665"/>
            <a:chExt cx="8906288" cy="4896171"/>
          </a:xfrm>
        </p:grpSpPr>
        <p:grpSp>
          <p:nvGrpSpPr>
            <p:cNvPr id="1311" name="Google Shape;1311;p28"/>
            <p:cNvGrpSpPr/>
            <p:nvPr/>
          </p:nvGrpSpPr>
          <p:grpSpPr>
            <a:xfrm>
              <a:off x="119279" y="123665"/>
              <a:ext cx="8906257" cy="4896160"/>
              <a:chOff x="119279" y="123665"/>
              <a:chExt cx="8906257" cy="4896160"/>
            </a:xfrm>
          </p:grpSpPr>
          <p:sp>
            <p:nvSpPr>
              <p:cNvPr id="1312" name="Google Shape;1312;p28"/>
              <p:cNvSpPr/>
              <p:nvPr/>
            </p:nvSpPr>
            <p:spPr>
              <a:xfrm flipH="1">
                <a:off x="7302041" y="12366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8"/>
              <p:cNvSpPr/>
              <p:nvPr/>
            </p:nvSpPr>
            <p:spPr>
              <a:xfrm rot="10800000" flipH="1">
                <a:off x="119279" y="369692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4" name="Google Shape;1314;p28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1315" name="Google Shape;1315;p28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1316" name="Google Shape;1316;p28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Google Shape;1317;p28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18" name="Google Shape;1318;p28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319" name="Google Shape;1319;p28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0" name="Google Shape;1320;p28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1" name="Google Shape;1321;p28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2" name="Google Shape;1322;p28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3" name="Google Shape;1323;p28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4" name="Google Shape;1324;p28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5" name="Google Shape;1325;p28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6" name="Google Shape;1326;p28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7" name="Google Shape;1327;p28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8" name="Google Shape;1328;p28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9" name="Google Shape;1329;p28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30" name="Google Shape;1330;p28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331" name="Google Shape;1331;p28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2" name="Google Shape;1332;p28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3" name="Google Shape;1333;p28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4" name="Google Shape;1334;p28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5" name="Google Shape;1335;p28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6" name="Google Shape;1336;p28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7" name="Google Shape;1337;p28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8" name="Google Shape;1338;p28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9" name="Google Shape;1339;p28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0" name="Google Shape;1340;p28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1" name="Google Shape;1341;p28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2" name="Google Shape;1342;p28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3" name="Google Shape;1343;p28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44" name="Google Shape;1344;p28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345" name="Google Shape;1345;p28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6" name="Google Shape;1346;p28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7" name="Google Shape;1347;p28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8" name="Google Shape;1348;p28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9" name="Google Shape;1349;p28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0" name="Google Shape;1350;p28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1" name="Google Shape;1351;p28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2" name="Google Shape;1352;p28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3" name="Google Shape;1353;p28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4" name="Google Shape;1354;p28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5" name="Google Shape;1355;p28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56" name="Google Shape;1356;p28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357" name="Google Shape;1357;p28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8" name="Google Shape;1358;p28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9" name="Google Shape;1359;p28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0" name="Google Shape;1360;p28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1" name="Google Shape;1361;p28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2" name="Google Shape;1362;p28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3" name="Google Shape;1363;p28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4" name="Google Shape;1364;p28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5" name="Google Shape;1365;p28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6" name="Google Shape;1366;p28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7" name="Google Shape;1367;p28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8" name="Google Shape;1368;p28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9" name="Google Shape;1369;p28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70" name="Google Shape;1370;p28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grpSp>
              <p:nvGrpSpPr>
                <p:cNvPr id="1371" name="Google Shape;1371;p28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372" name="Google Shape;1372;p28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3" name="Google Shape;1373;p28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4" name="Google Shape;1374;p28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5" name="Google Shape;1375;p28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6" name="Google Shape;1376;p28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7" name="Google Shape;1377;p28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8" name="Google Shape;1378;p28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9" name="Google Shape;1379;p28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0" name="Google Shape;1380;p28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1" name="Google Shape;1381;p28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2" name="Google Shape;1382;p28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3" name="Google Shape;1383;p28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4" name="Google Shape;1384;p28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85" name="Google Shape;1385;p28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386" name="Google Shape;1386;p28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7" name="Google Shape;1387;p28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8" name="Google Shape;1388;p28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9" name="Google Shape;1389;p28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0" name="Google Shape;1390;p28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1" name="Google Shape;1391;p28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2" name="Google Shape;1392;p28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3" name="Google Shape;1393;p28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4" name="Google Shape;1394;p28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5" name="Google Shape;1395;p28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6" name="Google Shape;1396;p28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97" name="Google Shape;1397;p28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398" name="Google Shape;1398;p28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9" name="Google Shape;1399;p28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0" name="Google Shape;1400;p28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1" name="Google Shape;1401;p28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2" name="Google Shape;1402;p28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3" name="Google Shape;1403;p28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4" name="Google Shape;1404;p28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5" name="Google Shape;1405;p28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6" name="Google Shape;1406;p28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7" name="Google Shape;1407;p28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8" name="Google Shape;1408;p28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09" name="Google Shape;1409;p28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410" name="Google Shape;1410;p28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1" name="Google Shape;1411;p28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2" name="Google Shape;1412;p28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3" name="Google Shape;1413;p28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4" name="Google Shape;1414;p28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5" name="Google Shape;1415;p28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6" name="Google Shape;1416;p28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7" name="Google Shape;1417;p28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8" name="Google Shape;1418;p28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9" name="Google Shape;1419;p28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0" name="Google Shape;1420;p28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1" name="Google Shape;1421;p28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2" name="Google Shape;1422;p28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23" name="Google Shape;1423;p28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4" name="Google Shape;1424;p28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3662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" name="Google Shape;1426;p2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7" name="Google Shape;1427;p29"/>
          <p:cNvGrpSpPr/>
          <p:nvPr/>
        </p:nvGrpSpPr>
        <p:grpSpPr>
          <a:xfrm>
            <a:off x="157967" y="164901"/>
            <a:ext cx="11876069" cy="6528215"/>
            <a:chOff x="118475" y="123675"/>
            <a:chExt cx="8907052" cy="4896161"/>
          </a:xfrm>
        </p:grpSpPr>
        <p:grpSp>
          <p:nvGrpSpPr>
            <p:cNvPr id="1428" name="Google Shape;1428;p29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1429" name="Google Shape;1429;p29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1430" name="Google Shape;1430;p29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9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32" name="Google Shape;1432;p29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433" name="Google Shape;1433;p29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4" name="Google Shape;1434;p29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5" name="Google Shape;1435;p29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6" name="Google Shape;1436;p29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7" name="Google Shape;1437;p29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8" name="Google Shape;1438;p29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9" name="Google Shape;1439;p29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0" name="Google Shape;1440;p29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1" name="Google Shape;1441;p29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2" name="Google Shape;1442;p29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3" name="Google Shape;1443;p29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4" name="Google Shape;1444;p29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5" name="Google Shape;1445;p29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46" name="Google Shape;1446;p29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447" name="Google Shape;1447;p29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8" name="Google Shape;1448;p29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9" name="Google Shape;1449;p29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0" name="Google Shape;1450;p29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1" name="Google Shape;1451;p29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2" name="Google Shape;1452;p29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3" name="Google Shape;1453;p29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4" name="Google Shape;1454;p29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5" name="Google Shape;1455;p29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6" name="Google Shape;1456;p29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7" name="Google Shape;1457;p29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8" name="Google Shape;1458;p29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9" name="Google Shape;1459;p29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60" name="Google Shape;1460;p29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461" name="Google Shape;1461;p29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2" name="Google Shape;1462;p29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3" name="Google Shape;1463;p29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4" name="Google Shape;1464;p29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5" name="Google Shape;1465;p29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6" name="Google Shape;1466;p29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7" name="Google Shape;1467;p29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8" name="Google Shape;1468;p29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9" name="Google Shape;1469;p29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0" name="Google Shape;1470;p29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1" name="Google Shape;1471;p29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72" name="Google Shape;1472;p29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473" name="Google Shape;1473;p29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4" name="Google Shape;1474;p29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5" name="Google Shape;1475;p29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6" name="Google Shape;1476;p29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7" name="Google Shape;1477;p29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8" name="Google Shape;1478;p29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9" name="Google Shape;1479;p29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0" name="Google Shape;1480;p29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1" name="Google Shape;1481;p29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2" name="Google Shape;1482;p29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3" name="Google Shape;1483;p29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484" name="Google Shape;1484;p29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sp>
              <p:nvSpPr>
                <p:cNvPr id="1485" name="Google Shape;1485;p29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6" name="Google Shape;1486;p29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87" name="Google Shape;1487;p29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488" name="Google Shape;1488;p29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9" name="Google Shape;1489;p29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0" name="Google Shape;1490;p29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1" name="Google Shape;1491;p29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2" name="Google Shape;1492;p29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3" name="Google Shape;1493;p29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4" name="Google Shape;1494;p29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5" name="Google Shape;1495;p29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6" name="Google Shape;1496;p29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7" name="Google Shape;1497;p29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8" name="Google Shape;1498;p29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9" name="Google Shape;1499;p29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0" name="Google Shape;1500;p29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01" name="Google Shape;1501;p29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502" name="Google Shape;1502;p29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3" name="Google Shape;1503;p29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4" name="Google Shape;1504;p29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5" name="Google Shape;1505;p29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6" name="Google Shape;1506;p29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7" name="Google Shape;1507;p29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8" name="Google Shape;1508;p29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9" name="Google Shape;1509;p29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0" name="Google Shape;1510;p29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1" name="Google Shape;1511;p29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2" name="Google Shape;1512;p29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3" name="Google Shape;1513;p29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4" name="Google Shape;1514;p29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15" name="Google Shape;1515;p29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516" name="Google Shape;1516;p29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7" name="Google Shape;1517;p29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8" name="Google Shape;1518;p29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9" name="Google Shape;1519;p29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0" name="Google Shape;1520;p29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1" name="Google Shape;1521;p29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2" name="Google Shape;1522;p29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3" name="Google Shape;1523;p29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4" name="Google Shape;1524;p29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5" name="Google Shape;1525;p29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6" name="Google Shape;1526;p29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27" name="Google Shape;1527;p29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528" name="Google Shape;1528;p29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9" name="Google Shape;1529;p29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0" name="Google Shape;1530;p29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1" name="Google Shape;1531;p29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2" name="Google Shape;1532;p29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3" name="Google Shape;1533;p29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4" name="Google Shape;1534;p29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5" name="Google Shape;1535;p29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6" name="Google Shape;1536;p29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7" name="Google Shape;1537;p29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8" name="Google Shape;1538;p29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539" name="Google Shape;1539;p29"/>
            <p:cNvGrpSpPr/>
            <p:nvPr/>
          </p:nvGrpSpPr>
          <p:grpSpPr>
            <a:xfrm>
              <a:off x="118475" y="123675"/>
              <a:ext cx="8907052" cy="4896159"/>
              <a:chOff x="118475" y="123675"/>
              <a:chExt cx="8907052" cy="4896159"/>
            </a:xfrm>
          </p:grpSpPr>
          <p:sp>
            <p:nvSpPr>
              <p:cNvPr id="1540" name="Google Shape;1540;p29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686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7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4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grpSp>
          <p:nvGrpSpPr>
            <p:cNvPr id="173" name="Google Shape;173;p4"/>
            <p:cNvGrpSpPr/>
            <p:nvPr/>
          </p:nvGrpSpPr>
          <p:grpSpPr>
            <a:xfrm>
              <a:off x="118475" y="123675"/>
              <a:ext cx="8907052" cy="1535584"/>
              <a:chOff x="118475" y="123675"/>
              <a:chExt cx="8907052" cy="1535584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11847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4"/>
            <p:cNvGrpSpPr/>
            <p:nvPr/>
          </p:nvGrpSpPr>
          <p:grpSpPr>
            <a:xfrm>
              <a:off x="118471" y="4264260"/>
              <a:ext cx="8907054" cy="755574"/>
              <a:chOff x="118471" y="4264260"/>
              <a:chExt cx="8907054" cy="755574"/>
            </a:xfrm>
          </p:grpSpPr>
          <p:grpSp>
            <p:nvGrpSpPr>
              <p:cNvPr id="177" name="Google Shape;177;p4"/>
              <p:cNvGrpSpPr/>
              <p:nvPr/>
            </p:nvGrpSpPr>
            <p:grpSpPr>
              <a:xfrm>
                <a:off x="1184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178" name="Google Shape;178;p4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9" name="Google Shape;179;p4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180" name="Google Shape;180;p4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4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182;p4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183;p4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184;p4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185;p4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186;p4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187;p4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188;p4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p4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4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" name="Google Shape;191;p4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" name="Google Shape;192;p4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3" name="Google Shape;193;p4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4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4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4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" name="Google Shape;202;p4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203" name="Google Shape;203;p4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4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4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4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4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4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4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10" name="Google Shape;210;p4"/>
              <p:cNvGrpSpPr/>
              <p:nvPr/>
            </p:nvGrpSpPr>
            <p:grpSpPr>
              <a:xfrm flipH="1">
                <a:off x="68868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211" name="Google Shape;211;p4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" name="Google Shape;212;p4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213" name="Google Shape;213;p4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4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4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216;p4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" name="Google Shape;217;p4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4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4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220;p4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4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4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" name="Google Shape;223;p4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4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4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6" name="Google Shape;226;p4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4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35" name="Google Shape;235;p4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236" name="Google Shape;236;p4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237;p4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4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239;p4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240;p4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241;p4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242;p4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43" name="Google Shape;24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44" name="Google Shape;244;p4"/>
          <p:cNvSpPr txBox="1">
            <a:spLocks noGrp="1"/>
          </p:cNvSpPr>
          <p:nvPr>
            <p:ph type="subTitle" idx="1"/>
          </p:nvPr>
        </p:nvSpPr>
        <p:spPr>
          <a:xfrm>
            <a:off x="960000" y="1477900"/>
            <a:ext cx="10272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9808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2"/>
          <p:cNvSpPr txBox="1">
            <a:spLocks noGrp="1"/>
          </p:cNvSpPr>
          <p:nvPr>
            <p:ph type="title"/>
          </p:nvPr>
        </p:nvSpPr>
        <p:spPr>
          <a:xfrm>
            <a:off x="960000" y="681367"/>
            <a:ext cx="1027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86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5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sp>
          <p:nvSpPr>
            <p:cNvPr id="248" name="Google Shape;248;p5"/>
            <p:cNvSpPr/>
            <p:nvPr/>
          </p:nvSpPr>
          <p:spPr>
            <a:xfrm>
              <a:off x="11847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5"/>
            <p:cNvGrpSpPr/>
            <p:nvPr/>
          </p:nvGrpSpPr>
          <p:grpSpPr>
            <a:xfrm>
              <a:off x="118471" y="4264260"/>
              <a:ext cx="2138654" cy="755574"/>
              <a:chOff x="118471" y="4264260"/>
              <a:chExt cx="2138654" cy="755574"/>
            </a:xfrm>
          </p:grpSpPr>
          <p:sp>
            <p:nvSpPr>
              <p:cNvPr id="251" name="Google Shape;251;p5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2" name="Google Shape;252;p5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253" name="Google Shape;253;p5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5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5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5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5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5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5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5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5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5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5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5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6" name="Google Shape;266;p5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5" name="Google Shape;275;p5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276" name="Google Shape;276;p5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5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5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5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5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5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5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3" name="Google Shape;283;p5"/>
            <p:cNvGrpSpPr/>
            <p:nvPr/>
          </p:nvGrpSpPr>
          <p:grpSpPr>
            <a:xfrm flipH="1">
              <a:off x="6886871" y="4264260"/>
              <a:ext cx="2138654" cy="755574"/>
              <a:chOff x="118471" y="4264260"/>
              <a:chExt cx="2138654" cy="755574"/>
            </a:xfrm>
          </p:grpSpPr>
          <p:sp>
            <p:nvSpPr>
              <p:cNvPr id="284" name="Google Shape;284;p5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5" name="Google Shape;285;p5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286" name="Google Shape;286;p5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5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5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5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5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5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5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5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5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9" name="Google Shape;299;p5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8" name="Google Shape;308;p5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309" name="Google Shape;309;p5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5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5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5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5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16" name="Google Shape;31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1"/>
          </p:nvPr>
        </p:nvSpPr>
        <p:spPr>
          <a:xfrm>
            <a:off x="6847865" y="4703516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subTitle" idx="2"/>
          </p:nvPr>
        </p:nvSpPr>
        <p:spPr>
          <a:xfrm>
            <a:off x="2003335" y="4703516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19" name="Google Shape;319;p5"/>
          <p:cNvSpPr txBox="1">
            <a:spLocks noGrp="1"/>
          </p:cNvSpPr>
          <p:nvPr>
            <p:ph type="subTitle" idx="3"/>
          </p:nvPr>
        </p:nvSpPr>
        <p:spPr>
          <a:xfrm>
            <a:off x="6847865" y="4178116"/>
            <a:ext cx="3340800" cy="6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0" name="Google Shape;320;p5"/>
          <p:cNvSpPr txBox="1">
            <a:spLocks noGrp="1"/>
          </p:cNvSpPr>
          <p:nvPr>
            <p:ph type="subTitle" idx="4"/>
          </p:nvPr>
        </p:nvSpPr>
        <p:spPr>
          <a:xfrm>
            <a:off x="2003335" y="4178116"/>
            <a:ext cx="3340800" cy="6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99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324" name="Google Shape;324;p6"/>
          <p:cNvGrpSpPr/>
          <p:nvPr/>
        </p:nvGrpSpPr>
        <p:grpSpPr>
          <a:xfrm>
            <a:off x="157967" y="164917"/>
            <a:ext cx="11876076" cy="6528196"/>
            <a:chOff x="118475" y="123687"/>
            <a:chExt cx="8907057" cy="4896147"/>
          </a:xfrm>
        </p:grpSpPr>
        <p:grpSp>
          <p:nvGrpSpPr>
            <p:cNvPr id="325" name="Google Shape;325;p6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326" name="Google Shape;326;p6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6"/>
            <p:cNvGrpSpPr/>
            <p:nvPr/>
          </p:nvGrpSpPr>
          <p:grpSpPr>
            <a:xfrm rot="-5400000" flipH="1">
              <a:off x="7578418" y="815227"/>
              <a:ext cx="2138654" cy="755574"/>
              <a:chOff x="118471" y="4264260"/>
              <a:chExt cx="2138654" cy="755574"/>
            </a:xfrm>
          </p:grpSpPr>
          <p:sp>
            <p:nvSpPr>
              <p:cNvPr id="329" name="Google Shape;329;p6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6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331" name="Google Shape;331;p6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6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6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6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6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6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6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6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6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6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6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6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6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4" name="Google Shape;344;p6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3" name="Google Shape;353;p6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354" name="Google Shape;354;p6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6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6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6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6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6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6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35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7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grpSp>
          <p:nvGrpSpPr>
            <p:cNvPr id="364" name="Google Shape;364;p7"/>
            <p:cNvGrpSpPr/>
            <p:nvPr/>
          </p:nvGrpSpPr>
          <p:grpSpPr>
            <a:xfrm>
              <a:off x="118475" y="123675"/>
              <a:ext cx="8907052" cy="1535584"/>
              <a:chOff x="118475" y="123675"/>
              <a:chExt cx="8907052" cy="1535584"/>
            </a:xfrm>
          </p:grpSpPr>
          <p:sp>
            <p:nvSpPr>
              <p:cNvPr id="365" name="Google Shape;365;p7"/>
              <p:cNvSpPr/>
              <p:nvPr/>
            </p:nvSpPr>
            <p:spPr>
              <a:xfrm>
                <a:off x="11847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" name="Google Shape;367;p7"/>
            <p:cNvGrpSpPr/>
            <p:nvPr/>
          </p:nvGrpSpPr>
          <p:grpSpPr>
            <a:xfrm>
              <a:off x="118471" y="4264260"/>
              <a:ext cx="8907054" cy="755574"/>
              <a:chOff x="118471" y="4264260"/>
              <a:chExt cx="8907054" cy="755574"/>
            </a:xfrm>
          </p:grpSpPr>
          <p:grpSp>
            <p:nvGrpSpPr>
              <p:cNvPr id="368" name="Google Shape;368;p7"/>
              <p:cNvGrpSpPr/>
              <p:nvPr/>
            </p:nvGrpSpPr>
            <p:grpSpPr>
              <a:xfrm>
                <a:off x="1184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369" name="Google Shape;369;p7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0" name="Google Shape;370;p7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371" name="Google Shape;371;p7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" name="Google Shape;372;p7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3" name="Google Shape;373;p7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7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7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7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" name="Google Shape;377;p7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7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7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7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7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7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7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84" name="Google Shape;384;p7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7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7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7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7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7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7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7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7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" name="Google Shape;393;p7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394" name="Google Shape;394;p7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7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7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7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7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7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7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01" name="Google Shape;401;p7"/>
              <p:cNvGrpSpPr/>
              <p:nvPr/>
            </p:nvGrpSpPr>
            <p:grpSpPr>
              <a:xfrm flipH="1">
                <a:off x="68868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402" name="Google Shape;402;p7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3" name="Google Shape;403;p7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404" name="Google Shape;404;p7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7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7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7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" name="Google Shape;408;p7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9" name="Google Shape;409;p7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7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7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7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7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7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7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7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7" name="Google Shape;417;p7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7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7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7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7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7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7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7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6" name="Google Shape;426;p7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427" name="Google Shape;427;p7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8" name="Google Shape;428;p7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9" name="Google Shape;429;p7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7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7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7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7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34" name="Google Shape;43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ubTitle" idx="1"/>
          </p:nvPr>
        </p:nvSpPr>
        <p:spPr>
          <a:xfrm>
            <a:off x="960000" y="2019333"/>
            <a:ext cx="7529600" cy="3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54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8"/>
          <p:cNvGrpSpPr/>
          <p:nvPr/>
        </p:nvGrpSpPr>
        <p:grpSpPr>
          <a:xfrm>
            <a:off x="157967" y="164901"/>
            <a:ext cx="11876069" cy="6528215"/>
            <a:chOff x="118475" y="123675"/>
            <a:chExt cx="8907052" cy="4896161"/>
          </a:xfrm>
        </p:grpSpPr>
        <p:grpSp>
          <p:nvGrpSpPr>
            <p:cNvPr id="439" name="Google Shape;439;p8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440" name="Google Shape;440;p8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441" name="Google Shape;441;p8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43" name="Google Shape;443;p8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444" name="Google Shape;444;p8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" name="Google Shape;445;p8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" name="Google Shape;446;p8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" name="Google Shape;447;p8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Google Shape;448;p8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Google Shape;449;p8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Google Shape;450;p8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1" name="Google Shape;451;p8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2" name="Google Shape;452;p8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Google Shape;453;p8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8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5" name="Google Shape;455;p8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Google Shape;456;p8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7" name="Google Shape;457;p8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458" name="Google Shape;458;p8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9" name="Google Shape;459;p8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0" name="Google Shape;460;p8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1" name="Google Shape;461;p8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2" name="Google Shape;462;p8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3" name="Google Shape;463;p8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" name="Google Shape;464;p8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5" name="Google Shape;465;p8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6" name="Google Shape;466;p8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7" name="Google Shape;467;p8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8" name="Google Shape;468;p8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9" name="Google Shape;469;p8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0" name="Google Shape;470;p8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71" name="Google Shape;471;p8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472" name="Google Shape;472;p8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3" name="Google Shape;473;p8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4" name="Google Shape;474;p8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5" name="Google Shape;475;p8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6" name="Google Shape;476;p8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7" name="Google Shape;477;p8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Google Shape;478;p8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9" name="Google Shape;479;p8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Google Shape;480;p8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1" name="Google Shape;481;p8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2" name="Google Shape;482;p8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83" name="Google Shape;483;p8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484" name="Google Shape;484;p8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5" name="Google Shape;485;p8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6" name="Google Shape;486;p8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Google Shape;487;p8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Google Shape;488;p8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9" name="Google Shape;489;p8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0" name="Google Shape;490;p8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Google Shape;491;p8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2" name="Google Shape;492;p8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8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8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95" name="Google Shape;495;p8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sp>
              <p:nvSpPr>
                <p:cNvPr id="496" name="Google Shape;496;p8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8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8" name="Google Shape;498;p8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499" name="Google Shape;499;p8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0" name="Google Shape;500;p8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" name="Google Shape;501;p8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8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8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8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8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8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8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8" name="Google Shape;508;p8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9" name="Google Shape;509;p8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" name="Google Shape;510;p8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1" name="Google Shape;511;p8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2" name="Google Shape;512;p8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513" name="Google Shape;513;p8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8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8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8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8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8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8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8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8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8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8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8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8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6" name="Google Shape;526;p8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527" name="Google Shape;527;p8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8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8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8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8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8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3" name="Google Shape;533;p8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4" name="Google Shape;534;p8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8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8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8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8" name="Google Shape;538;p8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539" name="Google Shape;539;p8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0" name="Google Shape;540;p8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1" name="Google Shape;541;p8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2" name="Google Shape;542;p8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3" name="Google Shape;543;p8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4" name="Google Shape;544;p8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5" name="Google Shape;545;p8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6" name="Google Shape;546;p8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7" name="Google Shape;547;p8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8" name="Google Shape;548;p8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9" name="Google Shape;549;p8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50" name="Google Shape;550;p8"/>
            <p:cNvGrpSpPr/>
            <p:nvPr/>
          </p:nvGrpSpPr>
          <p:grpSpPr>
            <a:xfrm>
              <a:off x="118475" y="123675"/>
              <a:ext cx="8907052" cy="4896159"/>
              <a:chOff x="118475" y="123675"/>
              <a:chExt cx="8907052" cy="4896159"/>
            </a:xfrm>
          </p:grpSpPr>
          <p:sp>
            <p:nvSpPr>
              <p:cNvPr id="551" name="Google Shape;551;p8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3" name="Google Shape;553;p8"/>
          <p:cNvSpPr txBox="1">
            <a:spLocks noGrp="1"/>
          </p:cNvSpPr>
          <p:nvPr>
            <p:ph type="title"/>
          </p:nvPr>
        </p:nvSpPr>
        <p:spPr>
          <a:xfrm>
            <a:off x="2949800" y="2026000"/>
            <a:ext cx="6292400" cy="28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81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9"/>
          <p:cNvSpPr txBox="1">
            <a:spLocks noGrp="1"/>
          </p:cNvSpPr>
          <p:nvPr>
            <p:ph type="title"/>
          </p:nvPr>
        </p:nvSpPr>
        <p:spPr>
          <a:xfrm>
            <a:off x="2847400" y="2228937"/>
            <a:ext cx="6497200" cy="15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7" name="Google Shape;557;p9"/>
          <p:cNvSpPr txBox="1">
            <a:spLocks noGrp="1"/>
          </p:cNvSpPr>
          <p:nvPr>
            <p:ph type="subTitle" idx="1"/>
          </p:nvPr>
        </p:nvSpPr>
        <p:spPr>
          <a:xfrm>
            <a:off x="2847400" y="3734263"/>
            <a:ext cx="6497200" cy="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558" name="Google Shape;558;p9"/>
          <p:cNvGrpSpPr/>
          <p:nvPr/>
        </p:nvGrpSpPr>
        <p:grpSpPr>
          <a:xfrm flipH="1">
            <a:off x="158998" y="164887"/>
            <a:ext cx="11875051" cy="6528228"/>
            <a:chOff x="119249" y="123665"/>
            <a:chExt cx="8906288" cy="4896171"/>
          </a:xfrm>
        </p:grpSpPr>
        <p:grpSp>
          <p:nvGrpSpPr>
            <p:cNvPr id="559" name="Google Shape;559;p9"/>
            <p:cNvGrpSpPr/>
            <p:nvPr/>
          </p:nvGrpSpPr>
          <p:grpSpPr>
            <a:xfrm>
              <a:off x="119279" y="123665"/>
              <a:ext cx="8906257" cy="4896160"/>
              <a:chOff x="119279" y="123665"/>
              <a:chExt cx="8906257" cy="4896160"/>
            </a:xfrm>
          </p:grpSpPr>
          <p:sp>
            <p:nvSpPr>
              <p:cNvPr id="560" name="Google Shape;560;p9"/>
              <p:cNvSpPr/>
              <p:nvPr/>
            </p:nvSpPr>
            <p:spPr>
              <a:xfrm flipH="1">
                <a:off x="7302041" y="12366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9"/>
              <p:cNvSpPr/>
              <p:nvPr/>
            </p:nvSpPr>
            <p:spPr>
              <a:xfrm rot="10800000" flipH="1">
                <a:off x="119279" y="369692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2" name="Google Shape;562;p9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563" name="Google Shape;563;p9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9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66" name="Google Shape;566;p9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567" name="Google Shape;567;p9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8" name="Google Shape;568;p9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9" name="Google Shape;569;p9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0" name="Google Shape;570;p9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1" name="Google Shape;571;p9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2" name="Google Shape;572;p9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3" name="Google Shape;573;p9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4" name="Google Shape;574;p9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5" name="Google Shape;575;p9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6" name="Google Shape;576;p9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7" name="Google Shape;577;p9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78" name="Google Shape;578;p9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579" name="Google Shape;579;p9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0" name="Google Shape;580;p9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1" name="Google Shape;581;p9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2" name="Google Shape;582;p9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3" name="Google Shape;583;p9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4" name="Google Shape;584;p9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5" name="Google Shape;585;p9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6" name="Google Shape;586;p9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7" name="Google Shape;587;p9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8" name="Google Shape;588;p9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9" name="Google Shape;589;p9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0" name="Google Shape;590;p9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1" name="Google Shape;591;p9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92" name="Google Shape;592;p9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593" name="Google Shape;593;p9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4" name="Google Shape;594;p9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5" name="Google Shape;595;p9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6" name="Google Shape;596;p9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7" name="Google Shape;597;p9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8" name="Google Shape;598;p9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9" name="Google Shape;599;p9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0" name="Google Shape;600;p9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1" name="Google Shape;601;p9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2" name="Google Shape;602;p9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3" name="Google Shape;603;p9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04" name="Google Shape;604;p9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605" name="Google Shape;605;p9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6" name="Google Shape;606;p9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7" name="Google Shape;607;p9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8" name="Google Shape;608;p9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9" name="Google Shape;609;p9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0" name="Google Shape;610;p9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1" name="Google Shape;611;p9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2" name="Google Shape;612;p9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3" name="Google Shape;613;p9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4" name="Google Shape;614;p9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5" name="Google Shape;615;p9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6" name="Google Shape;616;p9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7" name="Google Shape;617;p9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18" name="Google Shape;618;p9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grpSp>
              <p:nvGrpSpPr>
                <p:cNvPr id="619" name="Google Shape;619;p9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620" name="Google Shape;620;p9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1" name="Google Shape;621;p9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2" name="Google Shape;622;p9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3" name="Google Shape;623;p9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4" name="Google Shape;624;p9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5" name="Google Shape;625;p9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6" name="Google Shape;626;p9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7" name="Google Shape;627;p9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8" name="Google Shape;628;p9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9" name="Google Shape;629;p9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0" name="Google Shape;630;p9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1" name="Google Shape;631;p9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2" name="Google Shape;632;p9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33" name="Google Shape;633;p9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634" name="Google Shape;634;p9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5" name="Google Shape;635;p9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6" name="Google Shape;636;p9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7" name="Google Shape;637;p9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9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Google Shape;639;p9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Google Shape;640;p9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1" name="Google Shape;641;p9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Google Shape;642;p9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3" name="Google Shape;643;p9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Google Shape;644;p9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45" name="Google Shape;645;p9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646" name="Google Shape;646;p9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7" name="Google Shape;647;p9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8" name="Google Shape;648;p9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9" name="Google Shape;649;p9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0" name="Google Shape;650;p9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1" name="Google Shape;651;p9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2" name="Google Shape;652;p9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3" name="Google Shape;653;p9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Google Shape;654;p9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5" name="Google Shape;655;p9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6" name="Google Shape;656;p9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57" name="Google Shape;657;p9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658" name="Google Shape;658;p9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9" name="Google Shape;659;p9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0" name="Google Shape;660;p9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1" name="Google Shape;661;p9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2" name="Google Shape;662;p9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3" name="Google Shape;663;p9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4" name="Google Shape;664;p9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5" name="Google Shape;665;p9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" name="Google Shape;666;p9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" name="Google Shape;667;p9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" name="Google Shape;668;p9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9" name="Google Shape;669;p9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0" name="Google Shape;670;p9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71" name="Google Shape;671;p9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131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"/>
          <p:cNvSpPr>
            <a:spLocks noGrp="1"/>
          </p:cNvSpPr>
          <p:nvPr>
            <p:ph type="pic" idx="2"/>
          </p:nvPr>
        </p:nvSpPr>
        <p:spPr>
          <a:xfrm>
            <a:off x="1" y="-9201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675" name="Google Shape;675;p10"/>
          <p:cNvSpPr txBox="1">
            <a:spLocks noGrp="1"/>
          </p:cNvSpPr>
          <p:nvPr>
            <p:ph type="title"/>
          </p:nvPr>
        </p:nvSpPr>
        <p:spPr>
          <a:xfrm>
            <a:off x="960000" y="5195533"/>
            <a:ext cx="10272000" cy="92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872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7269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44" name="Google Shape;1544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4417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ECB4E8-8597-468C-A23D-E3F8BFF63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000" b="1" i="1" dirty="0"/>
              <a:t>A középkori uradalom jellemző vonásai (pl. vár, majorság, jobbágytelek). A mezőgazdasági technika fejlődésének néhány jellemző mozzanata a X-XI. században.</a:t>
            </a:r>
            <a:br>
              <a:rPr lang="hu-HU" sz="3000" dirty="0"/>
            </a:b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350454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912F2-DA9E-42EB-961E-8DBF54F7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78" y="952524"/>
            <a:ext cx="5739600" cy="1071200"/>
          </a:xfrm>
        </p:spPr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14933D0-BD27-4CF8-AA08-2D65114251DA}"/>
              </a:ext>
            </a:extLst>
          </p:cNvPr>
          <p:cNvSpPr/>
          <p:nvPr/>
        </p:nvSpPr>
        <p:spPr>
          <a:xfrm>
            <a:off x="1053830" y="1488124"/>
            <a:ext cx="385145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1800" dirty="0"/>
              <a:t>A Középkorban </a:t>
            </a:r>
            <a:r>
              <a:rPr lang="hu-HU" sz="1800" b="1" dirty="0"/>
              <a:t>a földterületek a király tulajdonában voltak</a:t>
            </a:r>
            <a:r>
              <a:rPr lang="hu-HU" sz="1800" dirty="0"/>
              <a:t>. A király, hogy megvásárolja az embereinek a hűségét a hozzá közel állóknak </a:t>
            </a:r>
            <a:r>
              <a:rPr lang="hu-HU" sz="1800" b="1" dirty="0"/>
              <a:t>földbirtokokat adományozott</a:t>
            </a:r>
            <a:r>
              <a:rPr lang="hu-HU" sz="1800" dirty="0"/>
              <a:t>. Ezért </a:t>
            </a:r>
            <a:r>
              <a:rPr lang="hu-HU" sz="1800" b="1" dirty="0"/>
              <a:t>cserébe a földesúr hűséggel tartozott az uralkodónak</a:t>
            </a:r>
            <a:r>
              <a:rPr lang="hu-HU" sz="1800" dirty="0"/>
              <a:t>. Ezt a rendszert </a:t>
            </a:r>
            <a:r>
              <a:rPr lang="hu-HU" sz="1800" b="1" dirty="0"/>
              <a:t>feudalizmusnak</a:t>
            </a:r>
            <a:r>
              <a:rPr lang="hu-HU" sz="1800" dirty="0"/>
              <a:t> hívják.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90A431C-0906-4E00-8991-251AB6FD2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78" y="2023724"/>
            <a:ext cx="55721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5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610CC-23FB-42A5-984A-B7BA992D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074" y="2357800"/>
            <a:ext cx="5739600" cy="1071200"/>
          </a:xfrm>
        </p:spPr>
        <p:txBody>
          <a:bodyPr/>
          <a:lstStyle/>
          <a:p>
            <a:r>
              <a:rPr lang="hu-HU" dirty="0"/>
              <a:t>Az uradalom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FD02DAD-9C05-4CFA-AEDE-7D85141D736D}"/>
              </a:ext>
            </a:extLst>
          </p:cNvPr>
          <p:cNvSpPr/>
          <p:nvPr/>
        </p:nvSpPr>
        <p:spPr>
          <a:xfrm>
            <a:off x="648811" y="753974"/>
            <a:ext cx="4735039" cy="58785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földesurak tulajdonába tartozó birtokok neve uradalom</a:t>
            </a:r>
            <a:r>
              <a:rPr lang="hu-HU" dirty="0"/>
              <a:t>. A földesúr a területeinek </a:t>
            </a:r>
            <a:r>
              <a:rPr lang="hu-HU" b="1" dirty="0"/>
              <a:t>nagyrészét a parasztoknak</a:t>
            </a:r>
            <a:r>
              <a:rPr lang="hu-HU" dirty="0"/>
              <a:t> </a:t>
            </a:r>
            <a:r>
              <a:rPr lang="hu-HU" b="1" dirty="0"/>
              <a:t>engedte át használatra</a:t>
            </a:r>
            <a:r>
              <a:rPr lang="hu-HU" dirty="0"/>
              <a:t>. Ezeket a parasztokat </a:t>
            </a:r>
            <a:r>
              <a:rPr lang="hu-HU" b="1" dirty="0"/>
              <a:t>jobbágyoknak</a:t>
            </a:r>
            <a:r>
              <a:rPr lang="hu-HU" dirty="0"/>
              <a:t>, az általuk használt területeket </a:t>
            </a:r>
            <a:r>
              <a:rPr lang="hu-HU" b="1" dirty="0"/>
              <a:t>jobbágytelkeknek</a:t>
            </a:r>
            <a:r>
              <a:rPr lang="hu-HU" dirty="0"/>
              <a:t> nevezzük. A jobbágytelken a jobbágyok házat építhettek és kertet is tartottak. Az egymás mellé épült jobbágytelkekből végül kis </a:t>
            </a:r>
            <a:r>
              <a:rPr lang="hu-HU" b="1" dirty="0"/>
              <a:t>falvak alakultak ki</a:t>
            </a:r>
            <a:r>
              <a:rPr lang="hu-HU" dirty="0"/>
              <a:t>. A jobbágyoknak a falu határában </a:t>
            </a:r>
            <a:r>
              <a:rPr lang="hu-HU" b="1" dirty="0"/>
              <a:t>saját szántóföldje volt</a:t>
            </a:r>
            <a:r>
              <a:rPr lang="hu-HU" dirty="0"/>
              <a:t>.</a:t>
            </a:r>
          </a:p>
          <a:p>
            <a:r>
              <a:rPr lang="hu-HU" dirty="0"/>
              <a:t>A jobbágyok a földért cserébe </a:t>
            </a:r>
            <a:r>
              <a:rPr lang="hu-HU" b="1" dirty="0"/>
              <a:t>többféle szolgáltatással tartoztak a földesúrnak</a:t>
            </a:r>
            <a:r>
              <a:rPr lang="hu-HU" dirty="0"/>
              <a:t>. Az első a </a:t>
            </a:r>
            <a:r>
              <a:rPr lang="hu-HU" b="1" dirty="0"/>
              <a:t>terményadó</a:t>
            </a:r>
            <a:r>
              <a:rPr lang="hu-HU" dirty="0"/>
              <a:t> volt, amit évente szedett be a földesúr saját magának. A maradékot a jobbágy megtarthatta magának. Ezenkívül a földesúr saját használatában lévő szántóföldeken úgy nevezett </a:t>
            </a:r>
            <a:r>
              <a:rPr lang="hu-HU" b="1" dirty="0"/>
              <a:t>robotot, azaz ingyenmunkát kellett végeznie</a:t>
            </a:r>
            <a:r>
              <a:rPr lang="hu-HU" dirty="0"/>
              <a:t>. Valamint jelentős eseményeken a </a:t>
            </a:r>
            <a:r>
              <a:rPr lang="hu-HU" b="1" dirty="0"/>
              <a:t>jobbágynak ajándékot kellett vinnie a földesurának</a:t>
            </a:r>
            <a:r>
              <a:rPr lang="hu-HU" dirty="0"/>
              <a:t>. A földesuraknak ezen kívül még </a:t>
            </a:r>
            <a:r>
              <a:rPr lang="hu-HU" b="1" dirty="0"/>
              <a:t>egyéb jogaik is voltak</a:t>
            </a:r>
            <a:r>
              <a:rPr lang="hu-HU" dirty="0"/>
              <a:t>, pl.: piac tartási, pallosjog, vám, elő éjszaka joga stb.</a:t>
            </a:r>
          </a:p>
          <a:p>
            <a:r>
              <a:rPr lang="hu-HU" dirty="0"/>
              <a:t>Az uradalom harmadik része a </a:t>
            </a:r>
            <a:r>
              <a:rPr lang="hu-HU" b="1" dirty="0"/>
              <a:t>közös használatú területek</a:t>
            </a:r>
            <a:r>
              <a:rPr lang="hu-HU" dirty="0"/>
              <a:t> voltak. Ilyen volt például az </a:t>
            </a:r>
            <a:r>
              <a:rPr lang="hu-HU" b="1" dirty="0"/>
              <a:t>erdő, a malom, tavak</a:t>
            </a:r>
            <a:r>
              <a:rPr lang="hu-HU" dirty="0"/>
              <a:t> stb. Az uradalomban a </a:t>
            </a:r>
            <a:r>
              <a:rPr lang="hu-HU" b="1" dirty="0"/>
              <a:t>vár nyújtott a földesúr lakhelyét</a:t>
            </a:r>
            <a:r>
              <a:rPr lang="hu-HU" dirty="0"/>
              <a:t>, ami </a:t>
            </a:r>
            <a:r>
              <a:rPr lang="hu-HU" b="1" dirty="0"/>
              <a:t>kezdetben egy szimpla lakótorony volt</a:t>
            </a:r>
            <a:r>
              <a:rPr lang="hu-HU" dirty="0"/>
              <a:t>.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2AE249-CCB1-4C1B-BD7A-95312203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511" y="2519406"/>
            <a:ext cx="5739600" cy="1071200"/>
          </a:xfrm>
        </p:spPr>
        <p:txBody>
          <a:bodyPr/>
          <a:lstStyle/>
          <a:p>
            <a:r>
              <a:rPr lang="hu-HU" dirty="0"/>
              <a:t>A mezőgazdaság fejlődése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637ADD2-868F-4ED7-8ADA-254FB12A4022}"/>
              </a:ext>
            </a:extLst>
          </p:cNvPr>
          <p:cNvSpPr/>
          <p:nvPr/>
        </p:nvSpPr>
        <p:spPr>
          <a:xfrm>
            <a:off x="444381" y="865070"/>
            <a:ext cx="5529130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kétnyomásos gazdálkodás</a:t>
            </a:r>
            <a:r>
              <a:rPr lang="hu-HU" dirty="0"/>
              <a:t> lényege, hogy a megművelhető </a:t>
            </a:r>
            <a:r>
              <a:rPr lang="hu-HU" b="1" dirty="0"/>
              <a:t>szántóföldeket kettéosztották</a:t>
            </a:r>
            <a:r>
              <a:rPr lang="hu-HU" dirty="0"/>
              <a:t>. Az </a:t>
            </a:r>
            <a:r>
              <a:rPr lang="hu-HU" b="1" dirty="0"/>
              <a:t>egyik területet bevetették</a:t>
            </a:r>
            <a:r>
              <a:rPr lang="hu-HU" dirty="0"/>
              <a:t>, </a:t>
            </a:r>
            <a:r>
              <a:rPr lang="hu-HU" b="1" dirty="0"/>
              <a:t>a másikat pedig pihenni hagyták</a:t>
            </a:r>
            <a:r>
              <a:rPr lang="hu-HU" dirty="0"/>
              <a:t>. A pihenő földterület neve </a:t>
            </a:r>
            <a:r>
              <a:rPr lang="hu-HU" b="1" dirty="0"/>
              <a:t>ugar</a:t>
            </a:r>
            <a:r>
              <a:rPr lang="hu-HU" dirty="0"/>
              <a:t> lett, amin az állatokat legeltették. Időközönként a két terület szerepét megcserélték.</a:t>
            </a:r>
          </a:p>
          <a:p>
            <a:r>
              <a:rPr lang="hu-HU" dirty="0"/>
              <a:t>A kétnyomásos gazdálkodást hamarosan felváltott a </a:t>
            </a:r>
            <a:r>
              <a:rPr lang="hu-HU" b="1" dirty="0"/>
              <a:t>háromnyomásos</a:t>
            </a:r>
            <a:r>
              <a:rPr lang="hu-HU" dirty="0"/>
              <a:t> módszer. Itt a területeket </a:t>
            </a:r>
            <a:r>
              <a:rPr lang="hu-HU" b="1" dirty="0"/>
              <a:t>három egyenlő részre osztották</a:t>
            </a:r>
            <a:r>
              <a:rPr lang="hu-HU" dirty="0"/>
              <a:t>. Az </a:t>
            </a:r>
            <a:r>
              <a:rPr lang="hu-HU" b="1" dirty="0"/>
              <a:t>egyiket ősszel vetették be</a:t>
            </a:r>
            <a:r>
              <a:rPr lang="hu-HU" dirty="0"/>
              <a:t> és tavasszal aratták, a </a:t>
            </a:r>
            <a:r>
              <a:rPr lang="hu-HU" b="1" dirty="0"/>
              <a:t>másikat tavasszal vetették be</a:t>
            </a:r>
            <a:r>
              <a:rPr lang="hu-HU" dirty="0"/>
              <a:t> és ősszel aratták, majd a </a:t>
            </a:r>
            <a:r>
              <a:rPr lang="hu-HU" b="1" dirty="0"/>
              <a:t>harmadik pedig az ugar maradt</a:t>
            </a:r>
            <a:r>
              <a:rPr lang="hu-HU" dirty="0"/>
              <a:t>. Az földterületek szerepét évente cserélték.</a:t>
            </a:r>
          </a:p>
          <a:p>
            <a:r>
              <a:rPr lang="hu-HU" dirty="0"/>
              <a:t>A jobbágyok a </a:t>
            </a:r>
            <a:r>
              <a:rPr lang="hu-HU" b="1" dirty="0"/>
              <a:t>földműveléshez állatokat</a:t>
            </a:r>
            <a:r>
              <a:rPr lang="hu-HU" dirty="0"/>
              <a:t>, leggyakrabban </a:t>
            </a:r>
            <a:r>
              <a:rPr lang="hu-HU" b="1" dirty="0"/>
              <a:t>ökröket</a:t>
            </a:r>
            <a:r>
              <a:rPr lang="hu-HU" dirty="0"/>
              <a:t> és </a:t>
            </a:r>
            <a:r>
              <a:rPr lang="hu-HU" b="1" dirty="0"/>
              <a:t>lovakat</a:t>
            </a:r>
            <a:r>
              <a:rPr lang="hu-HU" dirty="0"/>
              <a:t> is használtak. Őket általában </a:t>
            </a:r>
            <a:r>
              <a:rPr lang="hu-HU" b="1" dirty="0"/>
              <a:t>kocsik vagy ekék húzására fogták be</a:t>
            </a:r>
            <a:r>
              <a:rPr lang="hu-HU" dirty="0"/>
              <a:t>. A befogás eszköze eleinte a </a:t>
            </a:r>
            <a:r>
              <a:rPr lang="hu-HU" b="1" dirty="0"/>
              <a:t>nyakhám</a:t>
            </a:r>
            <a:r>
              <a:rPr lang="hu-HU" dirty="0"/>
              <a:t> volt, amit később felváltott a </a:t>
            </a:r>
            <a:r>
              <a:rPr lang="hu-HU" b="1" dirty="0"/>
              <a:t>szügyhám</a:t>
            </a:r>
            <a:r>
              <a:rPr lang="hu-HU" dirty="0"/>
              <a:t>. Erre azért volt szükség, hogy az állatok a teher húzása közben ne fulladjanak meg. Így az állatokat végsősoron nagyobb munkavégzésre tudták bírni. Ezen kívül használtak még </a:t>
            </a:r>
            <a:r>
              <a:rPr lang="hu-HU" b="1" dirty="0"/>
              <a:t>vaspapucsos ekét</a:t>
            </a:r>
            <a:r>
              <a:rPr lang="hu-HU" dirty="0"/>
              <a:t>, </a:t>
            </a:r>
            <a:r>
              <a:rPr lang="hu-HU" b="1" dirty="0" err="1"/>
              <a:t>vasfogúpo</a:t>
            </a:r>
            <a:r>
              <a:rPr lang="hu-HU" b="1" dirty="0"/>
              <a:t> boronát</a:t>
            </a:r>
            <a:r>
              <a:rPr lang="hu-HU" dirty="0"/>
              <a:t>, </a:t>
            </a:r>
            <a:r>
              <a:rPr lang="hu-HU" b="1" dirty="0"/>
              <a:t>sarlót </a:t>
            </a:r>
            <a:r>
              <a:rPr lang="hu-HU" dirty="0"/>
              <a:t>és még</a:t>
            </a:r>
            <a:r>
              <a:rPr lang="hu-HU" b="1" dirty="0"/>
              <a:t> patkót</a:t>
            </a:r>
            <a:r>
              <a:rPr lang="hu-HU" dirty="0"/>
              <a:t> is a lovak munkájának megkönnyítésére.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8B92179-D1B5-4E59-9840-1CF699FA9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1" y="4862557"/>
            <a:ext cx="8673982" cy="20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eval French Literature - Doctor of Philosophy (Ph.D.) in French by Slidesgo">
  <a:themeElements>
    <a:clrScheme name="Simple Light">
      <a:dk1>
        <a:srgbClr val="251502"/>
      </a:dk1>
      <a:lt1>
        <a:srgbClr val="F8F8F8"/>
      </a:lt1>
      <a:dk2>
        <a:srgbClr val="479E77"/>
      </a:dk2>
      <a:lt2>
        <a:srgbClr val="1669A1"/>
      </a:lt2>
      <a:accent1>
        <a:srgbClr val="FE5B36"/>
      </a:accent1>
      <a:accent2>
        <a:srgbClr val="FFDAAE"/>
      </a:accent2>
      <a:accent3>
        <a:srgbClr val="1E9A9A"/>
      </a:accent3>
      <a:accent4>
        <a:srgbClr val="B7D1EA"/>
      </a:accent4>
      <a:accent5>
        <a:srgbClr val="A2A6A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Medieval French Literature - Doctor of Philosophy (Ph.D.) in French by Slidesgo</Template>
  <TotalTime>28</TotalTime>
  <Words>428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4</vt:i4>
      </vt:variant>
    </vt:vector>
  </HeadingPairs>
  <TitlesOfParts>
    <vt:vector size="13" baseType="lpstr">
      <vt:lpstr>Arial</vt:lpstr>
      <vt:lpstr>Calibri</vt:lpstr>
      <vt:lpstr>DM Sans</vt:lpstr>
      <vt:lpstr>Lato</vt:lpstr>
      <vt:lpstr>Nunito Light</vt:lpstr>
      <vt:lpstr>Proxima Nova</vt:lpstr>
      <vt:lpstr>Young Serif</vt:lpstr>
      <vt:lpstr>Medieval French Literature - Doctor of Philosophy (Ph.D.) in French by Slidesgo</vt:lpstr>
      <vt:lpstr>Slidesgo Final Pages</vt:lpstr>
      <vt:lpstr>A középkori uradalom jellemző vonásai (pl. vár, majorság, jobbágytelek). A mezőgazdasági technika fejlődésének néhány jellemző mozzanata a X-XI. században. </vt:lpstr>
      <vt:lpstr>Előzmények</vt:lpstr>
      <vt:lpstr>Az uradalom</vt:lpstr>
      <vt:lpstr>A mezőgazdaság fejlődése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középkori uradalom jellemző vonásai (pl. vár, majorság, jobbágytelek). A mezőgazdasági technika fejlődésének néhány jellemző mozzanata a X-XI. században. </dc:title>
  <dc:creator>User</dc:creator>
  <cp:lastModifiedBy>User</cp:lastModifiedBy>
  <cp:revision>10</cp:revision>
  <dcterms:created xsi:type="dcterms:W3CDTF">2024-03-05T10:52:42Z</dcterms:created>
  <dcterms:modified xsi:type="dcterms:W3CDTF">2024-03-06T07:43:16Z</dcterms:modified>
</cp:coreProperties>
</file>