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fefd3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fefd3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ffefd3d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ffefd3d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ffefd3d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ffefd3d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ffefd3d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ffefd3d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fefd3d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fefd3d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magyar nép vándorlása és a honfoglalás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magyar nép eredete és vándorlása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7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Kr. e. III. évezredben a magyarok az Urál-vidéken éltek más nomád törzsekkel együtt. Fő tevékenységük az állattenyésztése és a vándorlás volt.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A vándorlást tekintve több állomáson keresztül jutott el a magyarság a Kárpát-medencébe.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Magna Hungária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Levédia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Etelköz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00" y="2742200"/>
            <a:ext cx="4097199" cy="21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Honfoglalás előzményei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 magyar seregek amellett, hogy kalandoztak még rendszeresen részt vettek háborúkban, olyan népek oldalán, akik hajlandók voltak fizetni a magyaroknak. Az ilyen hadjáratok során volt alkalma a magyarságnak feltérképezni a Kárpát-medencét, ami megfelelt a nomád állattartásnak ás még jobban is védhető volt, mint az Etelköz. Egy ilyen hadjárat során a seregek egy része a Kárpát-medencében maradt, hogy előkészítsék a Honfoglalást.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Honfoglalás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895 tavaszán csatlakozott a magyar fősereg Árpád vezérletével, akik a Vereckei-hágón át érkeztek. Az Etelközben élők végül a besenyők támadásai miatt követték a seregeket, így egy kényszerített szállásterület cserélő beszélhetünk.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895-ben a Dunától keletre eső területek magyar kézre kerültek, a bolgár haderők kiszorultak Erdélyből és a Tisza vidékéről (így a magyarok rendkívül fontos sóbányáikhoz is hozzájutottak). 900-ra az egész Kárpát-medence magyar kézre került.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magyarság életmódja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305200" y="1152475"/>
            <a:ext cx="45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 magyarság lovasnomád életmódban élt, ez azt jeleni, hogy jurtában aludtak és nagy szerepet játszottak életükben a lovak. Harcmodorukat tekintve könnyűlovas harcmodor volt a meghatározó, fő fegyvereik a reflexíj, szablya, buzogány és a lovasíjászat volt a legnagyobb erősségük.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0" y="1274750"/>
            <a:ext cx="4000401" cy="259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kalandozó hadjáratok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8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Kalandozásaik egyészen 955-ig voltak nyugat fele, amikor is Augsburgnál vereséget szenvedtek és többek között Lehel és Vérbulcsú vezért is kivégezték. Habár egészen 970-ig folytatódtak a kalandozások Bizánc fele, de ezután befejeződött a kalandozások kora.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75" y="1286761"/>
            <a:ext cx="4569725" cy="256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