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15c05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15c05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c015c05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c015c05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015c058c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015c058c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015c058c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015c058c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015c05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015c05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015c058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015c058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Géza fejedelemsége és Szent István államszervező tevékenysége.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Előzmények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81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X. század végén, a kalandozások lezárulása után a magyarság válaszút elé került. A tét nagy volt: fennmaradás vagy pusztulás. A csatlakozás a kialakuló keresztény, feudális Európához, a megmaradást biztosította.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0550" y="1149488"/>
            <a:ext cx="3799950" cy="28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Géza fejedelem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602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970-ben Géza fejedelem kerül a hatalomba. 972 húsvétján követeket küld a bajor uralkodónak azzal a céllal, hogy keresztény hittérítő papokat és lovagokat kérjen, a kereszténység meghonosításához. Emellett fiát Vajkot (későbbi Istvánt) érdekből összeházasította Gizella bajor hercegnővel. Ezen kívül átvette a Nyugat-Európában használt utódlási rendszert (primogenitúra), ami szerint az idősebb fiúgyermekre száll a hatalom.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250" y="920125"/>
            <a:ext cx="2502000" cy="364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Szent István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08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997-ben meghalt Géza fejedelem és Istvánra szállt a hatalom. Koppány azonban hatalomra kívánt kerülni, de István végül legyőzte őt és testét felnégyeltette. Hogy hatalmát megszilárdítsa II. Szilveszter pápától kér koronát és 1000. karácsonyán vagy 1001. január 1-én meg is koronázták (nem tudni pontosan mikor). Végül 1003-ban az erdélyi Gyulát is megfosztja hatalmától.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375" y="1152475"/>
            <a:ext cx="3444299" cy="3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Egyházrendszer kiépítése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10 egyházmegyét, 10 püspökséget alapított, közülük Esztergom érseki rangot.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Bevezette a tizedadót (a termény egytizede az egyházhoz kerül)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10 falunkként egy templomot kellett építeni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Vasárnaponként kötelezővé tette a templomba járást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Kötelezővé tette a böjt betartását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Közigazgatás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István országát vármegyékre osztotta szét, minden vármegye központjába egy vár állott. A vármegyék vezetője az ispán volt. Az ő hatáskörük alá tartozott az adószedés, a törvénykezés, a katonai ügyek intézése és az elszámolás a király felé. A vármegyéken belül udvarházakat alakított ki, aminek célja a királyi udvar elszállásolása volt, ugyanis nem volt állandó királyi székhely. Ilyen vármegyénkként 2-3 volt.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Az uralkodása alatt jön létre a nádori pozíció (Aba Sámuel lett az első nádor) aki a király helyettese volt és a király távollétében volt hatalmon.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utódlás kérdése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507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Utódjaként Imre herceget szánta, hozzá fogalmazta meg Intelmek című írását, amiben elmagyarázta, hogyan legyen jó uralkodó. Ezek ellenére Imre 1033-ban meghalt. István egy rokona, Vazul magának akarta a hatalmat, ezért merényletet tervezett a király ellen. Amikor kiderült, István büntetésből megvakíttatta és fiai András, Béla és Levente elmenekült az országból. Végül utódjaként a velencei neveltetésű Orseolo Pétert nevezte meg. István 1038-ban halt meg.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612" y="248700"/>
            <a:ext cx="2297775" cy="19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437" y="2540325"/>
            <a:ext cx="1858150" cy="22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93150" y="2107525"/>
            <a:ext cx="1028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lt2"/>
                </a:solidFill>
              </a:rPr>
              <a:t>Imre herceg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293150" y="4774425"/>
            <a:ext cx="10287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1000">
                <a:solidFill>
                  <a:schemeClr val="lt2"/>
                </a:solidFill>
              </a:rPr>
              <a:t>Orseolo Péter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