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5884" y="1268413"/>
            <a:ext cx="7871883" cy="11096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hu-HU" noProof="0"/>
              <a:t>Mintacím szerkesztése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5884" y="2155826"/>
            <a:ext cx="7871883" cy="69691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2400" b="1"/>
            </a:lvl1pPr>
          </a:lstStyle>
          <a:p>
            <a:pPr lvl="0"/>
            <a:r>
              <a:rPr lang="hu-HU" noProof="0"/>
              <a:t>Kattintson ide az alcím mintájának szerkesztéséhez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1274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173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329084" y="188914"/>
            <a:ext cx="2472267" cy="5830887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2284" y="188914"/>
            <a:ext cx="7213600" cy="583088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60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07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30502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12284" y="908050"/>
            <a:ext cx="4842933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958418" y="908050"/>
            <a:ext cx="4842933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361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58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04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7870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11002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u-HU" noProof="0"/>
              <a:t>Kép beszúrásához kattintson az ikonra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419425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2284" y="188913"/>
            <a:ext cx="988906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4" y="908050"/>
            <a:ext cx="9889067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1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80808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80808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80808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80808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80808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80808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80808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80808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80808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rgbClr val="080808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80808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80808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8D117B-F955-45A9-A72D-757D3C066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0058" y="2660985"/>
            <a:ext cx="7871883" cy="1109662"/>
          </a:xfrm>
        </p:spPr>
        <p:txBody>
          <a:bodyPr/>
          <a:lstStyle/>
          <a:p>
            <a:pPr algn="ctr"/>
            <a:r>
              <a:rPr lang="hu-HU" i="1" dirty="0"/>
              <a:t>Az iszlám vallás kialakulása és főbb tanításai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974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C3151F-85C8-4468-8164-BD964E4F0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sz="4800" dirty="0"/>
              <a:t>Előzményei	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1726971C-2BDA-464A-8B1C-8C90BC9B7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263" y="958872"/>
            <a:ext cx="6815137" cy="4481468"/>
          </a:xfrm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8E9740B7-9389-4B13-9145-D3F865FDE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hu-HU" sz="2800" dirty="0"/>
              <a:t>Az </a:t>
            </a:r>
            <a:r>
              <a:rPr lang="hu-HU" sz="2800" b="1" dirty="0"/>
              <a:t>Arab-félszigetet egymástól különálló arab törzsek uralták</a:t>
            </a:r>
            <a:r>
              <a:rPr lang="hu-HU" sz="2800" dirty="0"/>
              <a:t>. Sokszor előfordult ezek között a törzsek között, hogy háborúba vonultak egymás ellen.</a:t>
            </a:r>
          </a:p>
          <a:p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833555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BB18C0-B1EC-4900-A8D6-AF0B4685A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Az iszlám kialakulása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2DBC20-0042-499D-A915-82F3E7767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/>
              <a:t>Egy arab kereskedő, </a:t>
            </a:r>
            <a:r>
              <a:rPr lang="hu-HU" sz="2400" b="1" dirty="0"/>
              <a:t>Mohamed</a:t>
            </a:r>
            <a:r>
              <a:rPr lang="hu-HU" sz="2400" dirty="0"/>
              <a:t> utazásai során </a:t>
            </a:r>
            <a:r>
              <a:rPr lang="hu-HU" sz="2400" b="1" dirty="0"/>
              <a:t>megismerkedett a zsidó és a keresztény vallásokkal is</a:t>
            </a:r>
            <a:r>
              <a:rPr lang="hu-HU" sz="2400" dirty="0"/>
              <a:t>. Úgy gondolta, hogyha a törzseknek </a:t>
            </a:r>
            <a:r>
              <a:rPr lang="hu-HU" sz="2400" b="1" dirty="0"/>
              <a:t>egy közös vallása</a:t>
            </a:r>
            <a:r>
              <a:rPr lang="hu-HU" sz="2400" dirty="0"/>
              <a:t> lenne akkor </a:t>
            </a:r>
            <a:r>
              <a:rPr lang="hu-HU" sz="2400" b="1" dirty="0"/>
              <a:t>megszűnnének az egymás közötti háborúk</a:t>
            </a:r>
            <a:r>
              <a:rPr lang="hu-HU" sz="2400" dirty="0"/>
              <a:t>. 610-ben kezdte el hirdetni tanait az </a:t>
            </a:r>
            <a:r>
              <a:rPr lang="hu-HU" sz="2400" b="1" dirty="0"/>
              <a:t>Iszlámról</a:t>
            </a:r>
            <a:r>
              <a:rPr lang="hu-HU" sz="2400" dirty="0"/>
              <a:t>. Mohamed Próféta </a:t>
            </a:r>
            <a:r>
              <a:rPr lang="hu-HU" sz="2400" b="1" dirty="0"/>
              <a:t>622-ben</a:t>
            </a:r>
            <a:r>
              <a:rPr lang="hu-HU" sz="2400" dirty="0"/>
              <a:t> az ellene irányuló ellenségeskedés elől </a:t>
            </a:r>
            <a:r>
              <a:rPr lang="hu-HU" sz="2400" b="1" dirty="0"/>
              <a:t>Mekkából Medinába menekült</a:t>
            </a:r>
            <a:r>
              <a:rPr lang="hu-HU" sz="2400" dirty="0"/>
              <a:t>. Ez az esemény a </a:t>
            </a:r>
            <a:r>
              <a:rPr lang="hu-HU" sz="2400" b="1" dirty="0"/>
              <a:t>Mohamed futása</a:t>
            </a:r>
            <a:r>
              <a:rPr lang="hu-HU" sz="2400" dirty="0"/>
              <a:t> nevet viseli és olyan jelentős, hogy az </a:t>
            </a:r>
            <a:r>
              <a:rPr lang="hu-HU" sz="2400" b="1" dirty="0"/>
              <a:t>iszlám vallás követő innen számítják az időt</a:t>
            </a:r>
            <a:r>
              <a:rPr lang="hu-HU" sz="2400" dirty="0"/>
              <a:t>.		           </a:t>
            </a:r>
            <a:r>
              <a:rPr lang="hu-HU" sz="2400" b="1" dirty="0"/>
              <a:t>630-ban</a:t>
            </a:r>
            <a:r>
              <a:rPr lang="hu-HU" sz="2400" dirty="0"/>
              <a:t> sereg élén, harc nélkül </a:t>
            </a:r>
            <a:r>
              <a:rPr lang="hu-HU" sz="2400" b="1" dirty="0"/>
              <a:t>vonult be Mekkába</a:t>
            </a:r>
            <a:r>
              <a:rPr lang="hu-HU" sz="2400" dirty="0"/>
              <a:t>. </a:t>
            </a:r>
            <a:r>
              <a:rPr lang="hu-HU" sz="2400" b="1" dirty="0"/>
              <a:t>Mekka az Iszlám vallás központja </a:t>
            </a:r>
            <a:r>
              <a:rPr lang="hu-HU" sz="2400" dirty="0"/>
              <a:t>lett és megszületett a</a:t>
            </a:r>
            <a:r>
              <a:rPr lang="hu-HU" sz="2400" b="1" dirty="0"/>
              <a:t> Korán</a:t>
            </a:r>
            <a:r>
              <a:rPr lang="hu-HU" sz="2400" dirty="0"/>
              <a:t>, ami a vallás tanításit tartalmazta. Itt található mai napig a </a:t>
            </a:r>
            <a:r>
              <a:rPr lang="hu-HU" sz="2400" b="1" dirty="0"/>
              <a:t>Kába-kő</a:t>
            </a:r>
            <a:r>
              <a:rPr lang="hu-HU" sz="2400" dirty="0"/>
              <a:t>, ami egy meteorit, amit a vallás szerint Allah hajított le az égből.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50229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8D5758-56BB-436D-B704-914A534BA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Az iszlám tanításai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6F9489FA-5C9F-4675-B198-E916C4C6C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077" y="647024"/>
            <a:ext cx="4011084" cy="5586468"/>
          </a:xfrm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CFFBB369-9448-4231-8702-84C83B880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u-HU" sz="1800" dirty="0"/>
              <a:t>Az Iszlám </a:t>
            </a:r>
            <a:r>
              <a:rPr lang="hu-HU" sz="1800" b="1" dirty="0"/>
              <a:t>öt </a:t>
            </a:r>
            <a:r>
              <a:rPr lang="hu-HU" sz="1800" b="1" dirty="0" err="1"/>
              <a:t>főelemre</a:t>
            </a:r>
            <a:r>
              <a:rPr lang="hu-HU" sz="1800" dirty="0"/>
              <a:t> helyezi a tanításait:</a:t>
            </a:r>
          </a:p>
          <a:p>
            <a:pPr lvl="0"/>
            <a:endParaRPr lang="hu-HU" b="1" dirty="0"/>
          </a:p>
          <a:p>
            <a:pPr lvl="0"/>
            <a:r>
              <a:rPr lang="hu-HU" b="1" dirty="0"/>
              <a:t>Egyetlen isten van</a:t>
            </a:r>
            <a:r>
              <a:rPr lang="hu-HU" dirty="0"/>
              <a:t>, aki </a:t>
            </a:r>
            <a:r>
              <a:rPr lang="hu-HU" b="1" dirty="0"/>
              <a:t>Allah</a:t>
            </a:r>
            <a:r>
              <a:rPr lang="hu-HU" dirty="0"/>
              <a:t> és </a:t>
            </a:r>
            <a:r>
              <a:rPr lang="hu-HU" b="1" dirty="0"/>
              <a:t>Mohamed az ő prófétája</a:t>
            </a:r>
            <a:endParaRPr lang="hu-HU" dirty="0"/>
          </a:p>
          <a:p>
            <a:pPr lvl="0"/>
            <a:r>
              <a:rPr lang="hu-HU" b="1" dirty="0"/>
              <a:t>Napi </a:t>
            </a:r>
            <a:r>
              <a:rPr lang="hu-HU" b="1" dirty="0" err="1"/>
              <a:t>ötszöri</a:t>
            </a:r>
            <a:r>
              <a:rPr lang="hu-HU" b="1" dirty="0"/>
              <a:t> ima</a:t>
            </a:r>
            <a:r>
              <a:rPr lang="hu-HU" dirty="0"/>
              <a:t> Mekka felé fordulva</a:t>
            </a:r>
          </a:p>
          <a:p>
            <a:pPr lvl="0"/>
            <a:r>
              <a:rPr lang="hu-HU" dirty="0"/>
              <a:t>A hívőknek életükben legalább </a:t>
            </a:r>
            <a:r>
              <a:rPr lang="hu-HU" b="1" dirty="0"/>
              <a:t>egyszer el kell zarándokolniuk Mekkába</a:t>
            </a:r>
            <a:r>
              <a:rPr lang="hu-HU" dirty="0"/>
              <a:t> (kivéve, ha vagyoni vagy egyéb ok miatt képtelen rá)</a:t>
            </a:r>
          </a:p>
          <a:p>
            <a:pPr lvl="0"/>
            <a:r>
              <a:rPr lang="hu-HU" b="1" dirty="0"/>
              <a:t>Kötelező adakozás a szegények részére</a:t>
            </a:r>
            <a:endParaRPr lang="hu-HU" dirty="0"/>
          </a:p>
          <a:p>
            <a:pPr lvl="0"/>
            <a:r>
              <a:rPr lang="hu-HU" dirty="0"/>
              <a:t>A </a:t>
            </a:r>
            <a:r>
              <a:rPr lang="hu-HU" b="1" dirty="0"/>
              <a:t>ramadán (böjti) hónap</a:t>
            </a:r>
            <a:r>
              <a:rPr lang="hu-HU" dirty="0"/>
              <a:t>ban napkeltétől napnyugtáig semmit sem szabad enni. (kivételt kapnak ez alól a betegek) 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660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943DA0-26B9-4CFA-BFF5-21EF7CFEC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Egyéb fontos előírások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D0B548-B559-45C3-AB9B-EFA9BD9B6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Az </a:t>
            </a:r>
            <a:r>
              <a:rPr lang="hu-HU" b="1" dirty="0"/>
              <a:t>alkohol és disznóhús fogyasztása tilos</a:t>
            </a:r>
            <a:endParaRPr lang="hu-HU" dirty="0"/>
          </a:p>
          <a:p>
            <a:pPr lvl="0"/>
            <a:r>
              <a:rPr lang="hu-HU" dirty="0"/>
              <a:t>A </a:t>
            </a:r>
            <a:r>
              <a:rPr lang="hu-HU" b="1" dirty="0"/>
              <a:t>dzsihád, ami szent háború a hit terjesztése érdekében</a:t>
            </a:r>
            <a:r>
              <a:rPr lang="hu-HU" dirty="0"/>
              <a:t>. Akik ilyen háború folyamán vesztették életüket azoknak a lelke egyből a paradicsomba jutott.</a:t>
            </a:r>
          </a:p>
          <a:p>
            <a:pPr lvl="0"/>
            <a:r>
              <a:rPr lang="hu-HU" b="1" dirty="0"/>
              <a:t>Tiltott az emberábrázolás</a:t>
            </a:r>
            <a:r>
              <a:rPr lang="hu-HU" dirty="0"/>
              <a:t>, ami azt jelenti, hogy nem szabad a mecsetekben Mohamedet vagy bármilyen más vallási szereplőt megjeleníteni.</a:t>
            </a:r>
          </a:p>
          <a:p>
            <a:pPr lvl="0"/>
            <a:r>
              <a:rPr lang="hu-HU" dirty="0"/>
              <a:t>Az </a:t>
            </a:r>
            <a:r>
              <a:rPr lang="hu-HU" b="1" dirty="0"/>
              <a:t>egyetlen bűne az embernek, ha valaki hitetlen</a:t>
            </a:r>
            <a:r>
              <a:rPr lang="hu-HU" dirty="0"/>
              <a:t>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961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8</TotalTime>
  <Words>301</Words>
  <Application>Microsoft Office PowerPoint</Application>
  <PresentationFormat>Szélesvásznú</PresentationFormat>
  <Paragraphs>18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7" baseType="lpstr">
      <vt:lpstr>Arial</vt:lpstr>
      <vt:lpstr>template</vt:lpstr>
      <vt:lpstr>Az iszlám vallás kialakulása és főbb tanításai </vt:lpstr>
      <vt:lpstr>Előzményei </vt:lpstr>
      <vt:lpstr>Az iszlám kialakulása</vt:lpstr>
      <vt:lpstr>Az iszlám tanításai</vt:lpstr>
      <vt:lpstr>Egyéb fontos előírások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iszlám vallás kialakulása és főbb tanításai </dc:title>
  <dc:creator>User</dc:creator>
  <cp:lastModifiedBy>User</cp:lastModifiedBy>
  <cp:revision>16</cp:revision>
  <dcterms:created xsi:type="dcterms:W3CDTF">2024-03-05T11:25:06Z</dcterms:created>
  <dcterms:modified xsi:type="dcterms:W3CDTF">2024-03-06T07:48:05Z</dcterms:modified>
</cp:coreProperties>
</file>