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5563"/>
    <a:srgbClr val="EB3D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2FC5E5-B8C4-430B-90BD-BC800FFA4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0C38D23-CA81-4EE8-A8CC-AA1E755D7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914DAA9-E9BC-45C0-999A-9626719F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2CAF-3C55-436F-A5BB-DCD4777B377E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6EE3CC3-88D1-4508-8AED-BDAF152B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817E465-8404-4ED6-9F54-DDB9B02B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EA89-DDD0-41FA-8C7C-B372D3D25C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8169819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1BB30B-1AAF-4BA9-BCAB-9F79EF21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01F0E3B-4E6D-40DB-AC84-08E20F9D9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F1C7914-5FC1-4782-96FC-3CE2AADB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2CAF-3C55-436F-A5BB-DCD4777B377E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2BF151A-1F79-464D-9226-3B4710AD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7B3C240-4D5B-47D7-8C9B-89C774E4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EA89-DDD0-41FA-8C7C-B372D3D25C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2764544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1985CFF-A0F7-434E-A148-A25540EC7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4673DEA-AFDC-4A22-AA78-EF47FE340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F81AC38-4CCE-4AA2-A54D-D1CC0DBF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2CAF-3C55-436F-A5BB-DCD4777B377E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E3B4F3D-FCAC-489C-A012-66CD42AA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0E57FCF-601A-41BE-B029-6C4892B1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EA89-DDD0-41FA-8C7C-B372D3D25C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3357270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982380-7A4D-45C1-B6EF-E6ADF51D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5268D2-C9F6-47C7-BE76-C1DFAD53D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59C2AD5-A178-4C62-A908-B07056CA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2CAF-3C55-436F-A5BB-DCD4777B377E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6737DC0-B525-4462-B678-C870EF90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BDFA7BE-62B7-4B97-A2BD-D3B6C277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EA89-DDD0-41FA-8C7C-B372D3D25C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1074423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D78130-089F-4B79-BF20-4E0090F00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D03C2F1-0770-4E42-8689-AA864BA0D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FCA8423-B146-4480-AF25-61F109570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2CAF-3C55-436F-A5BB-DCD4777B377E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E4920E9-AF35-4646-800B-FB3FC991D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71514EC-F0BB-4ED4-84B6-04032DBF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EA89-DDD0-41FA-8C7C-B372D3D25C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3390146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657F5C-C811-4A00-9D73-3D9EA08B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881827-14A1-4E17-9C9D-66059A4B0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C6AA2EC-997E-44E0-86F0-818BF2840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1FB5E3E-1C8C-4F74-8FBA-E47ACF53F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2CAF-3C55-436F-A5BB-DCD4777B377E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12410D4-CE9F-4978-B9D7-EB712B9A9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8A85B26-93B6-4C54-8835-6841529B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EA89-DDD0-41FA-8C7C-B372D3D25C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4989178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489842-BA0F-41AB-A473-5A6DDE18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4268ADB-90E5-412F-BCA2-C93083FDF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F7D8B05-2295-4A2A-8646-4578B44E8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1D5A7A0-AA60-4794-94B5-F7E4BD316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E98F6F3-DE93-4876-8735-65F4FAA76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9607D0D-D9E0-4827-B2D2-7D806727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2CAF-3C55-436F-A5BB-DCD4777B377E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FE963A7-F0AB-4980-B839-4D6501AB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1F6B9E1-BF8F-436F-83EB-E9BAE94B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EA89-DDD0-41FA-8C7C-B372D3D25C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7811828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599C81-B2A9-46F9-9463-3B93B54B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52D805D-A74C-4DAF-80FA-354374BD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2CAF-3C55-436F-A5BB-DCD4777B377E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CFFCFD1-EC5D-44D5-90A5-7643C4E2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3B49E6A-0AD9-4787-92B7-8F48D05E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EA89-DDD0-41FA-8C7C-B372D3D25C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6099007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BDCF341-7EA9-40AE-99AF-8EFE5E30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2CAF-3C55-436F-A5BB-DCD4777B377E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CBEF89F-77AC-4374-81FB-530EFBF74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FECB7F9-3F22-4EF1-BE7B-53C54ECD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EA89-DDD0-41FA-8C7C-B372D3D25C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897670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ADB840-C605-402F-80FD-906E1D34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12FBBE-55E2-4AAD-8378-50B74EC91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E26D308-E613-4FF3-9F89-703E8EA21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4F7A3DC-7E6C-4DBD-9D93-1ABBC14E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2CAF-3C55-436F-A5BB-DCD4777B377E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933C6F4-98A4-41D0-9648-73D51A66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C96A031-8695-4CFD-8F2C-D30AE279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EA89-DDD0-41FA-8C7C-B372D3D25C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1828728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1AE425-4B27-4741-B6B7-882570607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905A9E5-85FC-4C18-90B4-C21F3177B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A98750A-7BFD-405A-B992-9C983B95F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7A9ADE2-0310-40D0-BDB5-59778B2C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2CAF-3C55-436F-A5BB-DCD4777B377E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6344B9B-9E83-44EA-B3CE-5A698F38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2F012EB-CE4E-4CCD-B162-47132BAF5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EA89-DDD0-41FA-8C7C-B372D3D25C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5232748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rgbClr val="ED5563"/>
            </a:gs>
          </a:gsLst>
          <a:lin ang="12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A7EE700-C554-4A8E-92FC-F60D4AA1D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EC02339-EC5E-4200-9EC2-8C66A2D64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8BCE15B-43A8-44B6-8BE9-B0B06621A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64D2CAF-3C55-436F-A5BB-DCD4777B377E}" type="datetimeFigureOut">
              <a:rPr lang="hu-HU" smtClean="0"/>
              <a:pPr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8B1BBD1-C4FD-446D-A496-934FE423D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FDB447-8629-4887-9A1B-C6ED67CAC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159EA89-DDD0-41FA-8C7C-B372D3D25C6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601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Calibri bold" panose="020F0702030404030204" pitchFamily="34" charset="0"/>
          <a:ea typeface="+mj-ea"/>
          <a:cs typeface="Calibri bold" panose="020F07020304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85D5E5-9C7A-4076-B9F4-B5AE8F489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3890"/>
            <a:ext cx="9144000" cy="1790220"/>
          </a:xfrm>
        </p:spPr>
        <p:txBody>
          <a:bodyPr/>
          <a:lstStyle/>
          <a:p>
            <a:r>
              <a:rPr lang="hu-HU" b="1" dirty="0">
                <a:latin typeface="Calibri bold" panose="020F0702030404030204" pitchFamily="34" charset="0"/>
                <a:cs typeface="Calibri bold" panose="020F0702030404030204" pitchFamily="34" charset="0"/>
              </a:rPr>
              <a:t>A francia abszolutizmus XIV. Lajos korában</a:t>
            </a:r>
          </a:p>
        </p:txBody>
      </p:sp>
    </p:spTree>
    <p:extLst>
      <p:ext uri="{BB962C8B-B14F-4D97-AF65-F5344CB8AC3E}">
        <p14:creationId xmlns:p14="http://schemas.microsoft.com/office/powerpoint/2010/main" val="3381159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BE62C1-0D2F-45E6-83CB-88A970F8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Előzmények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898AA6-A328-491E-9CF0-C39342128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1088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XIII. Lajos uralkodása alatt zsoldoshadsereg és hivatalnoki rendszere segítségével megerősítette a központi hatalmat. 1614-től kezdve már nem hívta össze a rendi gyűlést, hanem rendeletek útján kormányzott. </a:t>
            </a:r>
          </a:p>
        </p:txBody>
      </p:sp>
      <p:pic>
        <p:nvPicPr>
          <p:cNvPr id="1026" name="Picture 2" descr="XIII. Lajos francia király háromszáznyolcvan éve hunyt el ...">
            <a:extLst>
              <a:ext uri="{FF2B5EF4-FFF2-40B4-BE49-F238E27FC236}">
                <a16:creationId xmlns:a16="http://schemas.microsoft.com/office/drawing/2014/main" id="{9784F8B2-8B8C-465C-9063-3DEE55E5A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668" y="2072627"/>
            <a:ext cx="4116458" cy="27127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489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5E34A9-6E72-4854-B0DA-7C6E4D9F9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u-HU" dirty="0"/>
              <a:t>A Napkirály uralkodása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AFF04A-97F7-4945-BC44-0C6F975A6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8384" y="1825625"/>
            <a:ext cx="7075415" cy="4351338"/>
          </a:xfrm>
        </p:spPr>
        <p:txBody>
          <a:bodyPr/>
          <a:lstStyle/>
          <a:p>
            <a:pPr marL="0" indent="0" algn="r">
              <a:buNone/>
            </a:pPr>
            <a:r>
              <a:rPr lang="hu-HU" dirty="0"/>
              <a:t>XIV. Lajos alatt a francia abszolutizmus a fénykorát élte. Uralkodása alatt a francia nép 90%-a földműves parasztokból ált, akiknek nem volt beleszólása a politikába. 8% volt a polgárság és 2% a nemesség, akik jó helyzetük miatt elfogadták az abszolutizmust. Uralkodása során nem hívta össze a rendi gyűlést és rendeletekkel kormányzott. Saját magát hivatalnokokkal vette körül, akik ugyan segítették a munkáját, de minden fontosabb kérdésben a király döntött. </a:t>
            </a:r>
          </a:p>
        </p:txBody>
      </p:sp>
      <p:pic>
        <p:nvPicPr>
          <p:cNvPr id="2050" name="Picture 2" descr="XIV. Lajos francia király – Wikipédia">
            <a:extLst>
              <a:ext uri="{FF2B5EF4-FFF2-40B4-BE49-F238E27FC236}">
                <a16:creationId xmlns:a16="http://schemas.microsoft.com/office/drawing/2014/main" id="{81AD14AF-ABE3-45D6-A0E3-E9A3FD455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25" y="1825625"/>
            <a:ext cx="2497623" cy="34853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3950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5E34A9-6E72-4854-B0DA-7C6E4D9F9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Napkirály uralkodása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AFF04A-97F7-4945-BC44-0C6F975A6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hu-HU" dirty="0"/>
              <a:t>Uralkodásának székhelyét Párizsból a közeli Versaillesbe helyezte át. Itt díszes barokk stílusú nagy kastélyt építtetett, amihez nagy kert is társult. Úgy gondolta magáról, hogy ő Európa legnagyobb uralkodója, ezért is hívatta magát Napkirálynak. Az európai viselkedési szokásoknak a példaképévé vált a francia udvar, ami szigorú etikettel járt. </a:t>
            </a:r>
          </a:p>
        </p:txBody>
      </p:sp>
    </p:spTree>
    <p:extLst>
      <p:ext uri="{BB962C8B-B14F-4D97-AF65-F5344CB8AC3E}">
        <p14:creationId xmlns:p14="http://schemas.microsoft.com/office/powerpoint/2010/main" val="113367218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5E34A9-6E72-4854-B0DA-7C6E4D9F9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Napkirály uralkodása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AFF04A-97F7-4945-BC44-0C6F975A6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46490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Hogy hatalmát megszilárdítsa szervezett hadsereget hozott létre. Nagy hangsúlyt fektettek a hivatásos tisztképzésre, a hadsereg ellátására, a tüzérség fejlesztésére, a rendszeres hadgyakorlatokra és a korszerű laktanyarendszer kiépítésére. A franciák szinte folyamatosan háborúztak vagy segítették szövetségeseiket.</a:t>
            </a:r>
          </a:p>
        </p:txBody>
      </p:sp>
      <p:pic>
        <p:nvPicPr>
          <p:cNvPr id="3074" name="Picture 2" descr="Kihalt laktanyák - Index Fórum">
            <a:extLst>
              <a:ext uri="{FF2B5EF4-FFF2-40B4-BE49-F238E27FC236}">
                <a16:creationId xmlns:a16="http://schemas.microsoft.com/office/drawing/2014/main" id="{E81C8033-0FD8-466E-9565-FDCB91CFC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881" y="2359928"/>
            <a:ext cx="4048288" cy="26566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2511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5E34A9-6E72-4854-B0DA-7C6E4D9F9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Napkirály uralkodása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AFF04A-97F7-4945-BC44-0C6F975A6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hu-HU" dirty="0"/>
              <a:t>A fényes udvar és a hadsereg fenntartása miatt a kincstár azonban jelentősen ürülni kezdett. A feladat megoldására kinevezett minisztereknek sikerült a bevételeket növelni jelentős adóemelések nélkül. Ennek eszköze a merkantilizmus volt, ami az ország nemesfémkészletének gyarapítását és annak országon belül tartását tette lehetővé. Előszöris megtiltották azon külföldi áruknak a vásárlását, amiket helyben is elő tudtak állítani, emellett magas vámokat vezettek be a külföldi áruk visszaszorítására és támogatták a hazai manufaktúrákat, amik a termékek tömeggyártását tették lehetővé.</a:t>
            </a:r>
          </a:p>
        </p:txBody>
      </p:sp>
    </p:spTree>
    <p:extLst>
      <p:ext uri="{BB962C8B-B14F-4D97-AF65-F5344CB8AC3E}">
        <p14:creationId xmlns:p14="http://schemas.microsoft.com/office/powerpoint/2010/main" val="424071537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5E34A9-6E72-4854-B0DA-7C6E4D9F9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Franciaország hanyatlása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AFF04A-97F7-4945-BC44-0C6F975A6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Habár a franciák több gyarmatot is szereztek, azonban a német-római császár és az angol király összefogása során több csapást is mért a franciákra, az ország pedig egyre nehezebben tudta fedezni a hadsereg és a fényes királyi udvar költségeit.</a:t>
            </a:r>
          </a:p>
        </p:txBody>
      </p:sp>
      <p:pic>
        <p:nvPicPr>
          <p:cNvPr id="4098" name="Picture 2" descr="66. Az állandó királyi udvar(ok) és az udvari nemesség kialakulása - A  múltnak kútja">
            <a:extLst>
              <a:ext uri="{FF2B5EF4-FFF2-40B4-BE49-F238E27FC236}">
                <a16:creationId xmlns:a16="http://schemas.microsoft.com/office/drawing/2014/main" id="{CFE87291-8E84-4E07-9F75-251990435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357" y="2177603"/>
            <a:ext cx="4362013" cy="25027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4259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354</Words>
  <Application>Microsoft Office PowerPoint</Application>
  <PresentationFormat>Szélesvásznú</PresentationFormat>
  <Paragraphs>13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bold</vt:lpstr>
      <vt:lpstr>Office-téma</vt:lpstr>
      <vt:lpstr>A francia abszolutizmus XIV. Lajos korában</vt:lpstr>
      <vt:lpstr>Előzmények </vt:lpstr>
      <vt:lpstr>A Napkirály uralkodása</vt:lpstr>
      <vt:lpstr>A Napkirály uralkodása</vt:lpstr>
      <vt:lpstr>A Napkirály uralkodása</vt:lpstr>
      <vt:lpstr>A Napkirály uralkodása</vt:lpstr>
      <vt:lpstr>Franciaország hanyatlása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francia abszolutizmus XIV. Lajos korában</dc:title>
  <dc:creator>User</dc:creator>
  <cp:lastModifiedBy>User</cp:lastModifiedBy>
  <cp:revision>4</cp:revision>
  <dcterms:created xsi:type="dcterms:W3CDTF">2024-03-05T11:35:04Z</dcterms:created>
  <dcterms:modified xsi:type="dcterms:W3CDTF">2024-03-05T11:40:32Z</dcterms:modified>
</cp:coreProperties>
</file>