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4BBD13-EE2B-4437-9FD8-6F7FB298E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DDB80C2-4A02-4C53-84A7-BA5E89AB7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278ADA-5666-40DB-BFB3-5C16F8A0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D36D-9CD0-4CF6-A3B7-4EA697948D8B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B953F0-FB35-4D4C-AF69-5236D281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0F8F671-EAAB-4092-B308-98E14754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1A9-FB21-47DA-99BC-E8376A6001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8519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87BF13-30EC-4FD3-BDA9-CD69258B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44D31C6-0698-4DF7-9C88-A473D4611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7DFA6CE-A20A-43BE-A09A-4C1D2407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D36D-9CD0-4CF6-A3B7-4EA697948D8B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739DF9-0FBB-46A0-8EC4-DC3FC1178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9155F60-7D5D-4CCB-B891-3C30BDFF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1A9-FB21-47DA-99BC-E8376A6001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5745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E0F3D1B-BB14-4A04-8E6B-FBE0B264E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04B7E35-C79C-4D0E-81EB-31B61A4D9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F2A7C6-C02F-4244-86A9-5C916C8E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D36D-9CD0-4CF6-A3B7-4EA697948D8B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DF0F847-AA0F-4123-B820-974512C6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613E5C2-0100-431A-9BE6-35DBDEE5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1A9-FB21-47DA-99BC-E8376A6001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6859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6ED3A2-9DC8-43FF-88C5-7553397D5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F38891-EE50-4DB8-A8EE-FD13359E7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D2AA223-C830-45DA-8E73-073E1049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D36D-9CD0-4CF6-A3B7-4EA697948D8B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5C68E7D-79EA-42AB-B45F-6A43B54B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E8D5675-F56D-4295-BD21-FB26B1CA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1A9-FB21-47DA-99BC-E8376A6001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91248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60D47C-EA44-4082-9C8D-12A6805F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6FB861E-D489-422F-9FA3-F1F3EFC3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5CCA92-A712-4026-B2A9-314961D8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D36D-9CD0-4CF6-A3B7-4EA697948D8B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DD37775-36B8-4008-B239-79A73B6F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486F74C-94AF-49A2-B775-F3FF308C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1A9-FB21-47DA-99BC-E8376A6001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2865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71B400-AA7F-42CE-A054-A6458759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75B0E6-7E02-44B6-BC18-7A98BA6A1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DA3F034-4358-4CD5-AEC3-9F0B295FE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7791FF3-91C7-427A-AF5E-B8B57993D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D36D-9CD0-4CF6-A3B7-4EA697948D8B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48BABD-68AE-460C-A90A-F88564B5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8ECD7FE-34E8-4EDE-9FD0-4ACA4838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1A9-FB21-47DA-99BC-E8376A6001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4143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9EC5E1-3A66-476D-B64B-DB248078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5E3086E-D194-4975-910D-CB9CF91AD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AB62559-1376-4CAF-8230-46644F5B2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B1192C0-2501-4D89-BF9F-38ED54D889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BC16EBA-6C59-436D-8496-C41D4AD86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A13414C-D219-426B-B96C-729E1CA2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D36D-9CD0-4CF6-A3B7-4EA697948D8B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7E87D9B-8C9D-4664-9C03-54A37BEA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814273F-336F-44FB-AF77-BFD2EB97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1A9-FB21-47DA-99BC-E8376A6001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2075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61A31B-3EC4-4D3E-94DD-6E8E4135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DD5C39B-436D-4A7C-BAAE-445E959F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D36D-9CD0-4CF6-A3B7-4EA697948D8B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E3571C6-1C3A-41C1-950D-27FB80ED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225371FD-B882-4FF3-B2AF-1B18DB85D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1A9-FB21-47DA-99BC-E8376A6001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8615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01DEF22-145E-434E-A551-05A5D177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D36D-9CD0-4CF6-A3B7-4EA697948D8B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BA4B409-00C2-4015-9963-6E0726E6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44D6ABA-61E9-4D1D-A167-A30CEEBC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1A9-FB21-47DA-99BC-E8376A6001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4907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5241A7-A911-48F4-AAB0-CC39A05EC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043216-C511-42B2-A373-23CA131A1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2B8CC96-19DD-414E-BD24-D92762675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0E6F074-D5EA-4074-B790-64A1C5E5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D36D-9CD0-4CF6-A3B7-4EA697948D8B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1F9E0E8-C371-4AE7-BD01-9EB747C0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92E0A0C-D47B-471D-8134-B3CD31B7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1A9-FB21-47DA-99BC-E8376A6001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6783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AE6DD9-F3D5-4069-B136-11CF9DA77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22150DD-F9D3-475B-BD99-93A0D455C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7AAF4FA-57DC-4EDD-8B45-A7C075478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DA4D9E7-97A6-47FD-B74D-94C81989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D36D-9CD0-4CF6-A3B7-4EA697948D8B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8AA3F5E-C27F-4152-A299-A77AF140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03D815-7C96-4F7C-878C-C7EAAB1C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441A9-FB21-47DA-99BC-E8376A60011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8454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660AC"/>
            </a:gs>
            <a:gs pos="100000">
              <a:schemeClr val="accent1">
                <a:lumMod val="5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C4ECA1F-548A-4270-9229-0B36F7013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9A7E973-C930-4AC2-ADBF-668C40C9A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DBC099-3B53-464B-AE91-127E693E3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007D36D-9CD0-4CF6-A3B7-4EA697948D8B}" type="datetimeFigureOut">
              <a:rPr lang="hu-HU" smtClean="0"/>
              <a:pPr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0DBE05-CA6F-4C59-8D29-78919C09D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E1882D-A417-4BE8-93B1-7AFB1445B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DA441A9-FB21-47DA-99BC-E8376A600110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6426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Calibri bold" panose="020F0702030404030204" pitchFamily="34" charset="0"/>
          <a:ea typeface="+mj-ea"/>
          <a:cs typeface="Calibri bold" panose="020F07020304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78BFE0-1B44-4E58-9A2D-F220A4840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25501"/>
            <a:ext cx="9144000" cy="1806998"/>
          </a:xfrm>
        </p:spPr>
        <p:txBody>
          <a:bodyPr/>
          <a:lstStyle/>
          <a:p>
            <a:r>
              <a:rPr lang="hu-HU" b="1" dirty="0">
                <a:latin typeface="Calibri bold" panose="020F0702030404030204" pitchFamily="34" charset="0"/>
                <a:cs typeface="Calibri bold" panose="020F0702030404030204" pitchFamily="34" charset="0"/>
              </a:rPr>
              <a:t>Az alkotmányos monarchia működése</a:t>
            </a:r>
          </a:p>
        </p:txBody>
      </p:sp>
    </p:spTree>
    <p:extLst>
      <p:ext uri="{BB962C8B-B14F-4D97-AF65-F5344CB8AC3E}">
        <p14:creationId xmlns:p14="http://schemas.microsoft.com/office/powerpoint/2010/main" val="3171573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C27097-04C7-41A3-AB84-58D50CF9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Előzmények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29987E-3545-4FE6-9628-597C0C2AC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1961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1688-ban, Angliában a Dicsőséges Forradalom alkalmával elűzték II. Jakabot és a helyére </a:t>
            </a:r>
            <a:r>
              <a:rPr lang="hu-HU" dirty="0" err="1"/>
              <a:t>Orániai</a:t>
            </a:r>
            <a:r>
              <a:rPr lang="hu-HU" dirty="0"/>
              <a:t> Vilmost ültették. Egy évre rá, 1689-ben elfogadták a Joginyilatkozatot, ami az alapvető polgári jogokat biztosította a nép számára, ilyenek a gyülekezési-, vallási-, sajtó- és szólásszabadság és ez azt is kimondja, hogy a törvények meghozatala a parlament felelőssége és annak betartatása is a hatalom feladata. A nyilatkozat alapján jött létre az alkotmányos monarchia, ahol a király uralkodik, de nem kormányoz.</a:t>
            </a:r>
          </a:p>
        </p:txBody>
      </p:sp>
      <p:pic>
        <p:nvPicPr>
          <p:cNvPr id="1026" name="Picture 2" descr="I. Vilmos orániai herceg – Wikipédia">
            <a:extLst>
              <a:ext uri="{FF2B5EF4-FFF2-40B4-BE49-F238E27FC236}">
                <a16:creationId xmlns:a16="http://schemas.microsoft.com/office/drawing/2014/main" id="{934881B3-57A3-45A3-98A0-4F586D754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140" y="1407705"/>
            <a:ext cx="3153713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282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510198-42A2-4A51-9245-5D728B32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u-HU" dirty="0"/>
              <a:t>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7C2766-08B0-486D-B759-4B510D56E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512" y="1825625"/>
            <a:ext cx="5800287" cy="4351338"/>
          </a:xfrm>
        </p:spPr>
        <p:txBody>
          <a:bodyPr/>
          <a:lstStyle/>
          <a:p>
            <a:pPr marL="0" indent="0" algn="r">
              <a:buNone/>
            </a:pPr>
            <a:r>
              <a:rPr lang="hu-HU" dirty="0"/>
              <a:t>Alapvető elve egy társadalmi szerződés, amit a nép a kormánnyal köt meg. Ennek értelmében a nép engedelmességet ígér és hatalmommal ruházza fel a jelenlegi kormányt, ami cserébe biztosítja alapvető jogaikat, a biztonságot, a helyes kormányzást stb. Amennyiben a kormány megszegi ezen ígéretét, úgy a népnek jogában áll fellázadni ellene.</a:t>
            </a:r>
          </a:p>
        </p:txBody>
      </p:sp>
      <p:pic>
        <p:nvPicPr>
          <p:cNvPr id="2050" name="Picture 2" descr="Történelem 10. - I. A VILÁG ÉS EURÓPA A KORA ÚJKORBAN - 6. Az angol  polgárháború és az alkotmányos monarchia kialakulása">
            <a:extLst>
              <a:ext uri="{FF2B5EF4-FFF2-40B4-BE49-F238E27FC236}">
                <a16:creationId xmlns:a16="http://schemas.microsoft.com/office/drawing/2014/main" id="{450D00F2-91FA-4AB3-94B6-920B2343F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579" y="2253191"/>
            <a:ext cx="3997762" cy="30192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229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510198-42A2-4A51-9245-5D728B32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7C2766-08B0-486D-B759-4B510D56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hu-HU" dirty="0"/>
              <a:t>Ez a rendszer három részből áll. A politikai élet fő helyszíne a parlament. A parlament évente ült össze gyűlésezni és háromévente hoztak új törvényeket. Ez két részből áll, az egyik a felsőház, ahova születési jog alapján vagy a király megbízottjaként lehet bekerülni, ők képviselték a gazdagok érdekeit. A másik része az alsóház, ahol a nép által megválasztott képviselők kerülnek be, ők a népet képviselik. Az alsóházi képviselőket egy vagyoni cenzusos választás során szavazták meg. A szavazók csakis férfiak lehettek, akik már egy bizonyos életkort betöltöttek. A szavazatokért politikai pártok versenyeznek és a legtöbb szavazatot kapó párt lett az ország következő kormánya, illetve belőle került kinevezésre az ország kormányfője is a miniszterelnök. A kormány feladata a tárcák, a hadsereg és a flott felügyelete és a törvények betartatása.</a:t>
            </a:r>
          </a:p>
        </p:txBody>
      </p:sp>
    </p:spTree>
    <p:extLst>
      <p:ext uri="{BB962C8B-B14F-4D97-AF65-F5344CB8AC3E}">
        <p14:creationId xmlns:p14="http://schemas.microsoft.com/office/powerpoint/2010/main" val="2343127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510198-42A2-4A51-9245-5D728B32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7C2766-08B0-486D-B759-4B510D56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hu-HU" dirty="0"/>
              <a:t>Ugyan az uralkodó befolyása csökkent, mivel „ő csak uralkodott, de nem kormányzott”, de azért így is maradtak külön jogai. Az uralkodó feladata volt a választáson többséget szerző párt kinevezése és a parlamentben meghozott törvények szentesítése. Valamint összehívhatja, berekesztheti és fel is oszlathatja a parlamentet, de az utóbbi eset új választás meghirdetésével járt együtt. Valamint, ha nem értett egyet a megalkotott törvénnyel, akkor meghatározott alkalommal megtagadhatta annak szentesítését.</a:t>
            </a:r>
          </a:p>
        </p:txBody>
      </p:sp>
    </p:spTree>
    <p:extLst>
      <p:ext uri="{BB962C8B-B14F-4D97-AF65-F5344CB8AC3E}">
        <p14:creationId xmlns:p14="http://schemas.microsoft.com/office/powerpoint/2010/main" val="1469640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372</Words>
  <Application>Microsoft Office PowerPoint</Application>
  <PresentationFormat>Szélesvásznú</PresentationFormat>
  <Paragraphs>9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bold</vt:lpstr>
      <vt:lpstr>Office-téma</vt:lpstr>
      <vt:lpstr>Az alkotmányos monarchia működése</vt:lpstr>
      <vt:lpstr>Előzmények</vt:lpstr>
      <vt:lpstr>Működése</vt:lpstr>
      <vt:lpstr>Működése</vt:lpstr>
      <vt:lpstr>Működése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alkotmányos monarchia működése</dc:title>
  <dc:creator>User</dc:creator>
  <cp:lastModifiedBy>User</cp:lastModifiedBy>
  <cp:revision>2</cp:revision>
  <dcterms:created xsi:type="dcterms:W3CDTF">2024-03-05T11:42:22Z</dcterms:created>
  <dcterms:modified xsi:type="dcterms:W3CDTF">2024-03-05T11:46:02Z</dcterms:modified>
</cp:coreProperties>
</file>