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82DCD-9460-459A-8C98-660D6F85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077783-C58A-4D06-99CB-F3B970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7DC5F3-5BAD-4636-95F5-40BE8CB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772FC3-EE73-4B5B-9ED9-4CC657F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12661-E9C7-41BB-A208-52C30D14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3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22ED6B-8A66-4813-85F7-20A83B07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CB62-6E7C-47AA-9F4E-2B07F1A7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18A45-C624-4031-8E40-A966150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E74D31-89D8-49BE-AECC-122B02E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EDEADB-A7B5-4973-A863-3021A857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1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0F538A-92B6-439F-B03A-5F3BBA1B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176615-6042-4C18-A41C-CD354270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5B83D2-8BE6-41BC-9A09-75415B84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83AE7-93BB-4E41-AE9E-F1A8059F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5694FA-C190-49E7-A7C1-5D633E68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75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EF4D97-2902-40F6-BE42-3CAB1E4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EE603-7F0F-46BE-B0A7-F2801393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C09EA3-4FBE-417F-AC51-ABE1D204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B7F6D7-C967-44E4-AB9C-3256A55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63F69E-2152-478C-945B-7BFB5FA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F47D5-72CE-429C-91E4-9BC6CF6A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938F24-71E7-4ED8-80B0-8FECC9D1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698AC4-FAFD-4764-B0A8-3022ACA0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19BB79-4E64-4902-9241-0076420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CA2D08-2CC2-4759-87DF-435B1BB5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99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16DBD-D4E7-4123-8DA4-F7D7B22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C81F52-CD84-4341-8FEC-AD3395E8F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294CB4-2524-4B4E-9BF7-D1E5920D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8B285A-0320-401A-B40A-E5BC7F9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305355-4865-4CBB-BE62-9B643CC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2D0A5B-B4F1-45B7-8611-900B76A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2FA99F-025E-40E1-A83B-932FE57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B45A09-F65C-431D-9650-4996292D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BA166E-3A27-4295-ADA6-529F0E72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FBD8E0-FCAF-4559-9628-088AFFBC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D18EB4-1FC6-4E3B-99D3-37BE48B0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01623A-5F73-4B37-8003-DBCE74E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B000E02-671F-4080-8B68-033491B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BACF689-EC5D-4FC1-BFD7-1055EE0B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30FD-98D9-45F3-ABE1-58E21384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E2F2CF-E265-4AF5-8E71-425795F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15E52C-5AA2-4134-9284-974FEC01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AB3B6B-D33D-4C22-8EFE-FE39E05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740D4B-E044-4F75-A38D-C1E19C36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CD3B7A-9D35-48A9-AD25-B86D2DF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CACE16-351B-41D5-AF2F-E5ECB391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9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8B581-5085-495F-9687-2D5D09AA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66DFDA-31C5-4DBD-AEF8-FD8EF091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8C539B-BA58-45D2-BD1C-BDCBA000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394A19-A6A7-47F6-8668-7DC936CB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DE4981-630E-441F-9BDF-50FD9B09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01C945-911E-485B-81F4-1168BED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8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5E701-BCBD-4DC1-AF17-617FDA3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ADCF1E-C85F-46DB-94A6-C148A3918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7884BB-64EE-452E-B271-A488E111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CAB90F-953A-4D52-B85B-D8ECD9C4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0FCBC-8FDB-4900-9631-9D24F97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F6E081-4DFE-469C-80F8-3F45180E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9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F132CD-4A0D-4A2D-8F8A-7B02066D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5635F8-A45A-4172-961C-DA536A46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F4420A-4F21-4864-8B6C-09D28F04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A438E2-193D-490D-B138-5C7C9F87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3DCEF6-2725-49A7-9E4D-26CF9431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" y="0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0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7379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309" y="7400273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5674" y="8286543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9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9944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-3180737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-957356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965" y="1157270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6330" y="2697992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5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688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2642251"/>
            <a:ext cx="4786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406992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294968" y="8226459"/>
            <a:ext cx="330363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bg1"/>
                </a:solidFill>
              </a:rPr>
              <a:t>hadsereg átszervezésre</a:t>
            </a:r>
            <a:r>
              <a:rPr lang="hu-HU" sz="2400" dirty="0">
                <a:solidFill>
                  <a:schemeClr val="bg1"/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bg1"/>
                </a:solidFill>
              </a:rPr>
              <a:t>Kurír című napilapot</a:t>
            </a:r>
            <a:r>
              <a:rPr lang="hu-HU" sz="2400" dirty="0">
                <a:solidFill>
                  <a:schemeClr val="bg1"/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bg1"/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bg1"/>
                </a:solidFill>
              </a:rPr>
              <a:t>, majd az </a:t>
            </a:r>
            <a:r>
              <a:rPr lang="hu-HU" sz="2400" b="1" dirty="0">
                <a:solidFill>
                  <a:schemeClr val="bg1"/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311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4257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1" y="-5585557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-6324780"/>
            <a:ext cx="4748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-7734123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243512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/>
              <a:t>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4B3F0C-A899-4F72-9935-35D44CFE2265}"/>
              </a:ext>
            </a:extLst>
          </p:cNvPr>
          <p:cNvSpPr txBox="1"/>
          <p:nvPr/>
        </p:nvSpPr>
        <p:spPr>
          <a:xfrm>
            <a:off x="6990736" y="8200105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0098"/>
            <a:ext cx="12276326" cy="19908098"/>
          </a:xfrm>
        </p:spPr>
      </p:pic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-10021365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550894F-B0FA-4229-98BD-55A87A795EFE}"/>
              </a:ext>
            </a:extLst>
          </p:cNvPr>
          <p:cNvSpPr txBox="1"/>
          <p:nvPr/>
        </p:nvSpPr>
        <p:spPr>
          <a:xfrm>
            <a:off x="6990736" y="1474838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4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685</Words>
  <Application>Microsoft Office PowerPoint</Application>
  <PresentationFormat>Szélesvásznú</PresentationFormat>
  <Paragraphs>27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Rákóczi szabadságharc fordulópontjai</vt:lpstr>
      <vt:lpstr>A Rákóczi szabadságharc fordulópontjai</vt:lpstr>
      <vt:lpstr>A Rákóczi-szabadságharc </vt:lpstr>
      <vt:lpstr>A Rákóczi-szabadságharc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Rákóczi szabadságharc fordulópontjai</dc:title>
  <dc:creator>User</dc:creator>
  <cp:lastModifiedBy>User</cp:lastModifiedBy>
  <cp:revision>8</cp:revision>
  <dcterms:created xsi:type="dcterms:W3CDTF">2024-03-05T11:06:56Z</dcterms:created>
  <dcterms:modified xsi:type="dcterms:W3CDTF">2024-03-05T12:41:26Z</dcterms:modified>
</cp:coreProperties>
</file>