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14400" y="1274000"/>
            <a:ext cx="9363200" cy="26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33" b="0"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835201" y="4850367"/>
            <a:ext cx="6521600" cy="54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58998" y="164887"/>
            <a:ext cx="11875051" cy="6528228"/>
            <a:chOff x="119249" y="123665"/>
            <a:chExt cx="8906288" cy="489617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119279" y="123665"/>
              <a:ext cx="8906257" cy="4896160"/>
              <a:chOff x="119279" y="123665"/>
              <a:chExt cx="8906257" cy="4896160"/>
            </a:xfrm>
          </p:grpSpPr>
          <p:sp>
            <p:nvSpPr>
              <p:cNvPr id="14" name="Google Shape;14;p2"/>
              <p:cNvSpPr/>
              <p:nvPr/>
            </p:nvSpPr>
            <p:spPr>
              <a:xfrm flipH="1">
                <a:off x="7302041" y="123665"/>
                <a:ext cx="1723496" cy="1322900"/>
              </a:xfrm>
              <a:custGeom>
                <a:avLst/>
                <a:gdLst/>
                <a:ahLst/>
                <a:cxnLst/>
                <a:rect l="l" t="t" r="r" b="b"/>
                <a:pathLst>
                  <a:path w="2260322" h="1734951" extrusionOk="0">
                    <a:moveTo>
                      <a:pt x="25113" y="1441892"/>
                    </a:moveTo>
                    <a:cubicBezTo>
                      <a:pt x="60832" y="1500471"/>
                      <a:pt x="124935" y="1531046"/>
                      <a:pt x="192848" y="1526474"/>
                    </a:cubicBezTo>
                    <a:cubicBezTo>
                      <a:pt x="251046" y="1522569"/>
                      <a:pt x="308958" y="1500090"/>
                      <a:pt x="360869" y="1472277"/>
                    </a:cubicBezTo>
                    <a:cubicBezTo>
                      <a:pt x="335628" y="1502281"/>
                      <a:pt x="320483" y="1541333"/>
                      <a:pt x="320864" y="1580290"/>
                    </a:cubicBezTo>
                    <a:cubicBezTo>
                      <a:pt x="321626" y="1653157"/>
                      <a:pt x="378014" y="1710878"/>
                      <a:pt x="446213" y="1728690"/>
                    </a:cubicBezTo>
                    <a:cubicBezTo>
                      <a:pt x="518318" y="1747454"/>
                      <a:pt x="590231" y="1722594"/>
                      <a:pt x="644143" y="1673540"/>
                    </a:cubicBezTo>
                    <a:cubicBezTo>
                      <a:pt x="702341" y="1620581"/>
                      <a:pt x="737297" y="1543905"/>
                      <a:pt x="753966" y="1468086"/>
                    </a:cubicBezTo>
                    <a:cubicBezTo>
                      <a:pt x="790352" y="1302256"/>
                      <a:pt x="743203" y="1132139"/>
                      <a:pt x="697007" y="973262"/>
                    </a:cubicBezTo>
                    <a:cubicBezTo>
                      <a:pt x="685386" y="933448"/>
                      <a:pt x="674337" y="893157"/>
                      <a:pt x="664622" y="852580"/>
                    </a:cubicBezTo>
                    <a:cubicBezTo>
                      <a:pt x="689577" y="907635"/>
                      <a:pt x="725010" y="957832"/>
                      <a:pt x="770635" y="998694"/>
                    </a:cubicBezTo>
                    <a:cubicBezTo>
                      <a:pt x="821784" y="1044414"/>
                      <a:pt x="888078" y="1076608"/>
                      <a:pt x="957801" y="1075465"/>
                    </a:cubicBezTo>
                    <a:cubicBezTo>
                      <a:pt x="1025524" y="1074418"/>
                      <a:pt x="1088865" y="1042509"/>
                      <a:pt x="1126870" y="985930"/>
                    </a:cubicBezTo>
                    <a:cubicBezTo>
                      <a:pt x="1162398" y="933067"/>
                      <a:pt x="1166780" y="864963"/>
                      <a:pt x="1137347" y="808480"/>
                    </a:cubicBezTo>
                    <a:cubicBezTo>
                      <a:pt x="1133918" y="801812"/>
                      <a:pt x="1129918" y="795430"/>
                      <a:pt x="1125632" y="789430"/>
                    </a:cubicBezTo>
                    <a:cubicBezTo>
                      <a:pt x="1179543" y="819148"/>
                      <a:pt x="1245837" y="824767"/>
                      <a:pt x="1304606" y="807718"/>
                    </a:cubicBezTo>
                    <a:cubicBezTo>
                      <a:pt x="1427288" y="771999"/>
                      <a:pt x="1494059" y="646650"/>
                      <a:pt x="1533111" y="534255"/>
                    </a:cubicBezTo>
                    <a:cubicBezTo>
                      <a:pt x="1570925" y="425575"/>
                      <a:pt x="1587975" y="302321"/>
                      <a:pt x="1655698" y="207166"/>
                    </a:cubicBezTo>
                    <a:cubicBezTo>
                      <a:pt x="1647316" y="233646"/>
                      <a:pt x="1649316" y="263554"/>
                      <a:pt x="1664270" y="289367"/>
                    </a:cubicBezTo>
                    <a:cubicBezTo>
                      <a:pt x="1692941" y="338897"/>
                      <a:pt x="1779809" y="354328"/>
                      <a:pt x="1801049" y="289367"/>
                    </a:cubicBezTo>
                    <a:cubicBezTo>
                      <a:pt x="1808479" y="266602"/>
                      <a:pt x="1800668" y="238694"/>
                      <a:pt x="1778761" y="227074"/>
                    </a:cubicBezTo>
                    <a:cubicBezTo>
                      <a:pt x="1761616" y="218025"/>
                      <a:pt x="1738089" y="222121"/>
                      <a:pt x="1726183" y="237456"/>
                    </a:cubicBezTo>
                    <a:cubicBezTo>
                      <a:pt x="1722944" y="241552"/>
                      <a:pt x="1727897" y="246695"/>
                      <a:pt x="1731993" y="243266"/>
                    </a:cubicBezTo>
                    <a:cubicBezTo>
                      <a:pt x="1756568" y="222787"/>
                      <a:pt x="1785428" y="258220"/>
                      <a:pt x="1762664" y="276889"/>
                    </a:cubicBezTo>
                    <a:cubicBezTo>
                      <a:pt x="1748948" y="288129"/>
                      <a:pt x="1730088" y="282890"/>
                      <a:pt x="1718468" y="272127"/>
                    </a:cubicBezTo>
                    <a:cubicBezTo>
                      <a:pt x="1687797" y="243742"/>
                      <a:pt x="1700275" y="192307"/>
                      <a:pt x="1740851" y="181544"/>
                    </a:cubicBezTo>
                    <a:cubicBezTo>
                      <a:pt x="1785714" y="169638"/>
                      <a:pt x="1824576" y="207928"/>
                      <a:pt x="1838959" y="246695"/>
                    </a:cubicBezTo>
                    <a:cubicBezTo>
                      <a:pt x="1847341" y="269269"/>
                      <a:pt x="1850008" y="293082"/>
                      <a:pt x="1850103" y="316990"/>
                    </a:cubicBezTo>
                    <a:cubicBezTo>
                      <a:pt x="1850198" y="345755"/>
                      <a:pt x="1851246" y="374521"/>
                      <a:pt x="1850865" y="403286"/>
                    </a:cubicBezTo>
                    <a:cubicBezTo>
                      <a:pt x="1850865" y="404810"/>
                      <a:pt x="1851532" y="405858"/>
                      <a:pt x="1852484" y="406525"/>
                    </a:cubicBezTo>
                    <a:cubicBezTo>
                      <a:pt x="1854294" y="429861"/>
                      <a:pt x="1860771" y="452816"/>
                      <a:pt x="1871820" y="473104"/>
                    </a:cubicBezTo>
                    <a:cubicBezTo>
                      <a:pt x="1903824" y="531778"/>
                      <a:pt x="1969356" y="563878"/>
                      <a:pt x="2034602" y="566354"/>
                    </a:cubicBezTo>
                    <a:cubicBezTo>
                      <a:pt x="2100515" y="568926"/>
                      <a:pt x="2163380" y="536446"/>
                      <a:pt x="2204148" y="485391"/>
                    </a:cubicBezTo>
                    <a:cubicBezTo>
                      <a:pt x="2250629" y="427003"/>
                      <a:pt x="2268060" y="354994"/>
                      <a:pt x="2257202" y="281557"/>
                    </a:cubicBezTo>
                    <a:cubicBezTo>
                      <a:pt x="2234913" y="131633"/>
                      <a:pt x="2099944" y="20667"/>
                      <a:pt x="1953926" y="2474"/>
                    </a:cubicBezTo>
                    <a:cubicBezTo>
                      <a:pt x="1884203" y="-6194"/>
                      <a:pt x="1812956" y="8284"/>
                      <a:pt x="1750567" y="40098"/>
                    </a:cubicBezTo>
                    <a:cubicBezTo>
                      <a:pt x="1687892" y="72007"/>
                      <a:pt x="1639982" y="130300"/>
                      <a:pt x="1608644" y="192307"/>
                    </a:cubicBezTo>
                    <a:cubicBezTo>
                      <a:pt x="1547018" y="314513"/>
                      <a:pt x="1539017" y="455483"/>
                      <a:pt x="1489296" y="581975"/>
                    </a:cubicBezTo>
                    <a:cubicBezTo>
                      <a:pt x="1466246" y="640459"/>
                      <a:pt x="1433480" y="695418"/>
                      <a:pt x="1384331" y="735709"/>
                    </a:cubicBezTo>
                    <a:cubicBezTo>
                      <a:pt x="1333467" y="777523"/>
                      <a:pt x="1265935" y="797335"/>
                      <a:pt x="1200784" y="784191"/>
                    </a:cubicBezTo>
                    <a:cubicBezTo>
                      <a:pt x="1135538" y="771046"/>
                      <a:pt x="1081817" y="725707"/>
                      <a:pt x="1062862" y="661128"/>
                    </a:cubicBezTo>
                    <a:cubicBezTo>
                      <a:pt x="1045336" y="601311"/>
                      <a:pt x="1062195" y="536827"/>
                      <a:pt x="1113344" y="499012"/>
                    </a:cubicBezTo>
                    <a:cubicBezTo>
                      <a:pt x="1159064" y="465199"/>
                      <a:pt x="1223072" y="458626"/>
                      <a:pt x="1267554" y="498155"/>
                    </a:cubicBezTo>
                    <a:cubicBezTo>
                      <a:pt x="1306226" y="532540"/>
                      <a:pt x="1325466" y="593024"/>
                      <a:pt x="1294510" y="638649"/>
                    </a:cubicBezTo>
                    <a:cubicBezTo>
                      <a:pt x="1263935" y="683702"/>
                      <a:pt x="1199450" y="690846"/>
                      <a:pt x="1166780" y="644364"/>
                    </a:cubicBezTo>
                    <a:cubicBezTo>
                      <a:pt x="1133918" y="597501"/>
                      <a:pt x="1190783" y="537970"/>
                      <a:pt x="1239932" y="564735"/>
                    </a:cubicBezTo>
                    <a:cubicBezTo>
                      <a:pt x="1256029" y="573498"/>
                      <a:pt x="1268888" y="550638"/>
                      <a:pt x="1254124" y="540446"/>
                    </a:cubicBezTo>
                    <a:cubicBezTo>
                      <a:pt x="1232693" y="525587"/>
                      <a:pt x="1205642" y="522825"/>
                      <a:pt x="1180877" y="530064"/>
                    </a:cubicBezTo>
                    <a:cubicBezTo>
                      <a:pt x="1120964" y="547399"/>
                      <a:pt x="1088389" y="608645"/>
                      <a:pt x="1112011" y="667510"/>
                    </a:cubicBezTo>
                    <a:cubicBezTo>
                      <a:pt x="1125536" y="701323"/>
                      <a:pt x="1152397" y="726184"/>
                      <a:pt x="1186496" y="738757"/>
                    </a:cubicBezTo>
                    <a:cubicBezTo>
                      <a:pt x="1219929" y="751139"/>
                      <a:pt x="1256410" y="745138"/>
                      <a:pt x="1287366" y="728755"/>
                    </a:cubicBezTo>
                    <a:cubicBezTo>
                      <a:pt x="1302797" y="720564"/>
                      <a:pt x="1316132" y="709896"/>
                      <a:pt x="1327371" y="697513"/>
                    </a:cubicBezTo>
                    <a:cubicBezTo>
                      <a:pt x="1358327" y="679035"/>
                      <a:pt x="1385474" y="653413"/>
                      <a:pt x="1406238" y="623218"/>
                    </a:cubicBezTo>
                    <a:cubicBezTo>
                      <a:pt x="1456816" y="549971"/>
                      <a:pt x="1468913" y="454150"/>
                      <a:pt x="1447958" y="368615"/>
                    </a:cubicBezTo>
                    <a:cubicBezTo>
                      <a:pt x="1408715" y="208405"/>
                      <a:pt x="1252600" y="106106"/>
                      <a:pt x="1092294" y="103153"/>
                    </a:cubicBezTo>
                    <a:cubicBezTo>
                      <a:pt x="924083" y="100010"/>
                      <a:pt x="761681" y="205357"/>
                      <a:pt x="681290" y="350613"/>
                    </a:cubicBezTo>
                    <a:cubicBezTo>
                      <a:pt x="677576" y="357376"/>
                      <a:pt x="674051" y="364234"/>
                      <a:pt x="670622" y="371187"/>
                    </a:cubicBezTo>
                    <a:cubicBezTo>
                      <a:pt x="642238" y="398714"/>
                      <a:pt x="611853" y="424051"/>
                      <a:pt x="578420" y="445672"/>
                    </a:cubicBezTo>
                    <a:cubicBezTo>
                      <a:pt x="504506" y="493488"/>
                      <a:pt x="410780" y="525682"/>
                      <a:pt x="322865" y="501584"/>
                    </a:cubicBezTo>
                    <a:cubicBezTo>
                      <a:pt x="252284" y="482248"/>
                      <a:pt x="185609" y="413668"/>
                      <a:pt x="213708" y="336135"/>
                    </a:cubicBezTo>
                    <a:cubicBezTo>
                      <a:pt x="223805" y="308322"/>
                      <a:pt x="248189" y="283652"/>
                      <a:pt x="273525" y="280033"/>
                    </a:cubicBezTo>
                    <a:cubicBezTo>
                      <a:pt x="298766" y="276318"/>
                      <a:pt x="329913" y="285652"/>
                      <a:pt x="342962" y="302607"/>
                    </a:cubicBezTo>
                    <a:cubicBezTo>
                      <a:pt x="356964" y="320895"/>
                      <a:pt x="358107" y="353185"/>
                      <a:pt x="339629" y="374330"/>
                    </a:cubicBezTo>
                    <a:cubicBezTo>
                      <a:pt x="319912" y="396904"/>
                      <a:pt x="281050" y="371663"/>
                      <a:pt x="268763" y="353566"/>
                    </a:cubicBezTo>
                    <a:cubicBezTo>
                      <a:pt x="267143" y="351184"/>
                      <a:pt x="263048" y="351280"/>
                      <a:pt x="262286" y="354423"/>
                    </a:cubicBezTo>
                    <a:cubicBezTo>
                      <a:pt x="252380" y="399286"/>
                      <a:pt x="308672" y="424622"/>
                      <a:pt x="345439" y="419193"/>
                    </a:cubicBezTo>
                    <a:cubicBezTo>
                      <a:pt x="372014" y="415288"/>
                      <a:pt x="393826" y="403762"/>
                      <a:pt x="407732" y="380045"/>
                    </a:cubicBezTo>
                    <a:cubicBezTo>
                      <a:pt x="422496" y="355090"/>
                      <a:pt x="426116" y="325562"/>
                      <a:pt x="419353" y="297463"/>
                    </a:cubicBezTo>
                    <a:cubicBezTo>
                      <a:pt x="407161" y="246600"/>
                      <a:pt x="358583" y="209738"/>
                      <a:pt x="307625" y="205357"/>
                    </a:cubicBezTo>
                    <a:cubicBezTo>
                      <a:pt x="256285" y="200880"/>
                      <a:pt x="208565" y="225931"/>
                      <a:pt x="179799" y="267936"/>
                    </a:cubicBezTo>
                    <a:cubicBezTo>
                      <a:pt x="119887" y="355471"/>
                      <a:pt x="170369" y="472628"/>
                      <a:pt x="258571" y="517681"/>
                    </a:cubicBezTo>
                    <a:cubicBezTo>
                      <a:pt x="358774" y="568926"/>
                      <a:pt x="479646" y="536922"/>
                      <a:pt x="568895" y="477867"/>
                    </a:cubicBezTo>
                    <a:cubicBezTo>
                      <a:pt x="600423" y="457007"/>
                      <a:pt x="628903" y="432814"/>
                      <a:pt x="655382" y="406620"/>
                    </a:cubicBezTo>
                    <a:cubicBezTo>
                      <a:pt x="645953" y="431766"/>
                      <a:pt x="638999" y="457864"/>
                      <a:pt x="635285" y="484344"/>
                    </a:cubicBezTo>
                    <a:cubicBezTo>
                      <a:pt x="616425" y="550066"/>
                      <a:pt x="610329" y="619313"/>
                      <a:pt x="615568" y="687417"/>
                    </a:cubicBezTo>
                    <a:cubicBezTo>
                      <a:pt x="622045" y="770380"/>
                      <a:pt x="639761" y="851914"/>
                      <a:pt x="659478" y="932590"/>
                    </a:cubicBezTo>
                    <a:cubicBezTo>
                      <a:pt x="660145" y="1008695"/>
                      <a:pt x="646143" y="1084990"/>
                      <a:pt x="618044" y="1156237"/>
                    </a:cubicBezTo>
                    <a:cubicBezTo>
                      <a:pt x="578325" y="1257012"/>
                      <a:pt x="506792" y="1345213"/>
                      <a:pt x="417829" y="1406745"/>
                    </a:cubicBezTo>
                    <a:cubicBezTo>
                      <a:pt x="373728" y="1437225"/>
                      <a:pt x="325627" y="1461895"/>
                      <a:pt x="274287" y="1477420"/>
                    </a:cubicBezTo>
                    <a:cubicBezTo>
                      <a:pt x="218185" y="1494375"/>
                      <a:pt x="151891" y="1502376"/>
                      <a:pt x="101885" y="1465038"/>
                    </a:cubicBezTo>
                    <a:cubicBezTo>
                      <a:pt x="64737" y="1437320"/>
                      <a:pt x="39686" y="1386266"/>
                      <a:pt x="50259" y="1339689"/>
                    </a:cubicBezTo>
                    <a:cubicBezTo>
                      <a:pt x="59975" y="1296922"/>
                      <a:pt x="94074" y="1261679"/>
                      <a:pt x="140461" y="1269109"/>
                    </a:cubicBezTo>
                    <a:cubicBezTo>
                      <a:pt x="158749" y="1272061"/>
                      <a:pt x="175418" y="1281396"/>
                      <a:pt x="181704" y="1296636"/>
                    </a:cubicBezTo>
                    <a:cubicBezTo>
                      <a:pt x="187895" y="1311876"/>
                      <a:pt x="187419" y="1330450"/>
                      <a:pt x="176942" y="1343975"/>
                    </a:cubicBezTo>
                    <a:cubicBezTo>
                      <a:pt x="168560" y="1354834"/>
                      <a:pt x="152939" y="1361215"/>
                      <a:pt x="137699" y="1360168"/>
                    </a:cubicBezTo>
                    <a:cubicBezTo>
                      <a:pt x="116267" y="1358739"/>
                      <a:pt x="101027" y="1349785"/>
                      <a:pt x="96741" y="1327592"/>
                    </a:cubicBezTo>
                    <a:cubicBezTo>
                      <a:pt x="95027" y="1318734"/>
                      <a:pt x="82073" y="1321401"/>
                      <a:pt x="81787" y="1329592"/>
                    </a:cubicBezTo>
                    <a:cubicBezTo>
                      <a:pt x="79310" y="1389219"/>
                      <a:pt x="156558" y="1437225"/>
                      <a:pt x="207136" y="1401506"/>
                    </a:cubicBezTo>
                    <a:cubicBezTo>
                      <a:pt x="268572" y="1358167"/>
                      <a:pt x="261047" y="1262917"/>
                      <a:pt x="201326" y="1222150"/>
                    </a:cubicBezTo>
                    <a:cubicBezTo>
                      <a:pt x="142747" y="1182145"/>
                      <a:pt x="63785" y="1207101"/>
                      <a:pt x="25970" y="1262917"/>
                    </a:cubicBezTo>
                    <a:cubicBezTo>
                      <a:pt x="-9653" y="1315495"/>
                      <a:pt x="-7367" y="1388743"/>
                      <a:pt x="25113" y="1441987"/>
                    </a:cubicBezTo>
                    <a:close/>
                    <a:moveTo>
                      <a:pt x="1715420" y="143063"/>
                    </a:moveTo>
                    <a:cubicBezTo>
                      <a:pt x="1808479" y="67149"/>
                      <a:pt x="1940495" y="46670"/>
                      <a:pt x="2048128" y="106201"/>
                    </a:cubicBezTo>
                    <a:cubicBezTo>
                      <a:pt x="2158142" y="167066"/>
                      <a:pt x="2232723" y="315085"/>
                      <a:pt x="2153379" y="428051"/>
                    </a:cubicBezTo>
                    <a:cubicBezTo>
                      <a:pt x="2137377" y="450816"/>
                      <a:pt x="2115374" y="468913"/>
                      <a:pt x="2089657" y="480724"/>
                    </a:cubicBezTo>
                    <a:cubicBezTo>
                      <a:pt x="2067654" y="490821"/>
                      <a:pt x="2040222" y="493869"/>
                      <a:pt x="2018219" y="490154"/>
                    </a:cubicBezTo>
                    <a:cubicBezTo>
                      <a:pt x="1969166" y="481963"/>
                      <a:pt x="1922684" y="449292"/>
                      <a:pt x="1914492" y="397381"/>
                    </a:cubicBezTo>
                    <a:cubicBezTo>
                      <a:pt x="1906967" y="349470"/>
                      <a:pt x="1932399" y="292034"/>
                      <a:pt x="1981358" y="276889"/>
                    </a:cubicBezTo>
                    <a:cubicBezTo>
                      <a:pt x="2012314" y="267364"/>
                      <a:pt x="2052319" y="279271"/>
                      <a:pt x="2054986" y="316513"/>
                    </a:cubicBezTo>
                    <a:cubicBezTo>
                      <a:pt x="2057272" y="347946"/>
                      <a:pt x="2016219" y="366520"/>
                      <a:pt x="1995359" y="342040"/>
                    </a:cubicBezTo>
                    <a:cubicBezTo>
                      <a:pt x="1990502" y="336325"/>
                      <a:pt x="1981548" y="343755"/>
                      <a:pt x="1985263" y="349851"/>
                    </a:cubicBezTo>
                    <a:cubicBezTo>
                      <a:pt x="1996883" y="369377"/>
                      <a:pt x="2020124" y="376140"/>
                      <a:pt x="2041651" y="370996"/>
                    </a:cubicBezTo>
                    <a:cubicBezTo>
                      <a:pt x="2068226" y="364615"/>
                      <a:pt x="2084037" y="341278"/>
                      <a:pt x="2083751" y="314323"/>
                    </a:cubicBezTo>
                    <a:cubicBezTo>
                      <a:pt x="2083466" y="285367"/>
                      <a:pt x="2065463" y="258601"/>
                      <a:pt x="2040032" y="245552"/>
                    </a:cubicBezTo>
                    <a:cubicBezTo>
                      <a:pt x="1982310" y="216120"/>
                      <a:pt x="1915159" y="247648"/>
                      <a:pt x="1880678" y="297178"/>
                    </a:cubicBezTo>
                    <a:cubicBezTo>
                      <a:pt x="1880678" y="294606"/>
                      <a:pt x="1880678" y="291939"/>
                      <a:pt x="1880488" y="289272"/>
                    </a:cubicBezTo>
                    <a:cubicBezTo>
                      <a:pt x="1879250" y="257649"/>
                      <a:pt x="1871915" y="225454"/>
                      <a:pt x="1855342" y="198213"/>
                    </a:cubicBezTo>
                    <a:cubicBezTo>
                      <a:pt x="1827148" y="151921"/>
                      <a:pt x="1768379" y="122489"/>
                      <a:pt x="1715515" y="142777"/>
                    </a:cubicBezTo>
                    <a:close/>
                    <a:moveTo>
                      <a:pt x="719962" y="889918"/>
                    </a:moveTo>
                    <a:cubicBezTo>
                      <a:pt x="677957" y="829244"/>
                      <a:pt x="648905" y="759616"/>
                      <a:pt x="635285" y="687226"/>
                    </a:cubicBezTo>
                    <a:cubicBezTo>
                      <a:pt x="630141" y="638744"/>
                      <a:pt x="628331" y="589976"/>
                      <a:pt x="632427" y="541684"/>
                    </a:cubicBezTo>
                    <a:cubicBezTo>
                      <a:pt x="633380" y="563211"/>
                      <a:pt x="636618" y="584642"/>
                      <a:pt x="642714" y="605692"/>
                    </a:cubicBezTo>
                    <a:cubicBezTo>
                      <a:pt x="655192" y="649031"/>
                      <a:pt x="679957" y="688846"/>
                      <a:pt x="717676" y="714468"/>
                    </a:cubicBezTo>
                    <a:cubicBezTo>
                      <a:pt x="752061" y="737804"/>
                      <a:pt x="798829" y="747234"/>
                      <a:pt x="838643" y="733327"/>
                    </a:cubicBezTo>
                    <a:cubicBezTo>
                      <a:pt x="879982" y="718849"/>
                      <a:pt x="912367" y="682654"/>
                      <a:pt x="917415" y="638649"/>
                    </a:cubicBezTo>
                    <a:cubicBezTo>
                      <a:pt x="922178" y="597501"/>
                      <a:pt x="898746" y="556353"/>
                      <a:pt x="861694" y="538065"/>
                    </a:cubicBezTo>
                    <a:cubicBezTo>
                      <a:pt x="824165" y="519586"/>
                      <a:pt x="775397" y="527587"/>
                      <a:pt x="755776" y="567402"/>
                    </a:cubicBezTo>
                    <a:cubicBezTo>
                      <a:pt x="741965" y="595405"/>
                      <a:pt x="742441" y="633029"/>
                      <a:pt x="772921" y="649222"/>
                    </a:cubicBezTo>
                    <a:cubicBezTo>
                      <a:pt x="775302" y="650460"/>
                      <a:pt x="777683" y="648364"/>
                      <a:pt x="777207" y="645888"/>
                    </a:cubicBezTo>
                    <a:cubicBezTo>
                      <a:pt x="773111" y="621694"/>
                      <a:pt x="791209" y="592167"/>
                      <a:pt x="815688" y="586452"/>
                    </a:cubicBezTo>
                    <a:cubicBezTo>
                      <a:pt x="844263" y="579784"/>
                      <a:pt x="865123" y="615503"/>
                      <a:pt x="857979" y="639792"/>
                    </a:cubicBezTo>
                    <a:cubicBezTo>
                      <a:pt x="849026" y="670177"/>
                      <a:pt x="817974" y="686941"/>
                      <a:pt x="787589" y="684178"/>
                    </a:cubicBezTo>
                    <a:cubicBezTo>
                      <a:pt x="749489" y="680654"/>
                      <a:pt x="719676" y="653222"/>
                      <a:pt x="702245" y="620837"/>
                    </a:cubicBezTo>
                    <a:cubicBezTo>
                      <a:pt x="668622" y="558163"/>
                      <a:pt x="675480" y="481677"/>
                      <a:pt x="699293" y="417002"/>
                    </a:cubicBezTo>
                    <a:cubicBezTo>
                      <a:pt x="723772" y="350327"/>
                      <a:pt x="768349" y="291463"/>
                      <a:pt x="821498" y="244981"/>
                    </a:cubicBezTo>
                    <a:cubicBezTo>
                      <a:pt x="924464" y="154874"/>
                      <a:pt x="1066386" y="114488"/>
                      <a:pt x="1198974" y="155731"/>
                    </a:cubicBezTo>
                    <a:cubicBezTo>
                      <a:pt x="1330038" y="196498"/>
                      <a:pt x="1426812" y="310894"/>
                      <a:pt x="1428146" y="450625"/>
                    </a:cubicBezTo>
                    <a:cubicBezTo>
                      <a:pt x="1428717" y="516824"/>
                      <a:pt x="1407667" y="584261"/>
                      <a:pt x="1362995" y="634077"/>
                    </a:cubicBezTo>
                    <a:cubicBezTo>
                      <a:pt x="1362423" y="634744"/>
                      <a:pt x="1361756" y="635410"/>
                      <a:pt x="1361185" y="636077"/>
                    </a:cubicBezTo>
                    <a:cubicBezTo>
                      <a:pt x="1367376" y="613979"/>
                      <a:pt x="1368710" y="590452"/>
                      <a:pt x="1364614" y="567211"/>
                    </a:cubicBezTo>
                    <a:cubicBezTo>
                      <a:pt x="1354136" y="507775"/>
                      <a:pt x="1309274" y="455578"/>
                      <a:pt x="1252505" y="435671"/>
                    </a:cubicBezTo>
                    <a:cubicBezTo>
                      <a:pt x="1194878" y="415478"/>
                      <a:pt x="1129632" y="434242"/>
                      <a:pt x="1083817" y="471961"/>
                    </a:cubicBezTo>
                    <a:cubicBezTo>
                      <a:pt x="1035906" y="511395"/>
                      <a:pt x="1013237" y="572926"/>
                      <a:pt x="1021047" y="634172"/>
                    </a:cubicBezTo>
                    <a:cubicBezTo>
                      <a:pt x="1026000" y="673129"/>
                      <a:pt x="1042002" y="710182"/>
                      <a:pt x="1066577" y="740471"/>
                    </a:cubicBezTo>
                    <a:cubicBezTo>
                      <a:pt x="1042383" y="728851"/>
                      <a:pt x="1015237" y="723612"/>
                      <a:pt x="987614" y="726565"/>
                    </a:cubicBezTo>
                    <a:cubicBezTo>
                      <a:pt x="925892" y="733137"/>
                      <a:pt x="869219" y="774380"/>
                      <a:pt x="859694" y="838293"/>
                    </a:cubicBezTo>
                    <a:cubicBezTo>
                      <a:pt x="850645" y="899443"/>
                      <a:pt x="879125" y="963928"/>
                      <a:pt x="941323" y="982501"/>
                    </a:cubicBezTo>
                    <a:cubicBezTo>
                      <a:pt x="998282" y="999551"/>
                      <a:pt x="1074482" y="964023"/>
                      <a:pt x="1067339" y="896681"/>
                    </a:cubicBezTo>
                    <a:cubicBezTo>
                      <a:pt x="1062671" y="852390"/>
                      <a:pt x="1005712" y="820195"/>
                      <a:pt x="969612" y="853152"/>
                    </a:cubicBezTo>
                    <a:cubicBezTo>
                      <a:pt x="967421" y="855152"/>
                      <a:pt x="970755" y="858581"/>
                      <a:pt x="972946" y="856486"/>
                    </a:cubicBezTo>
                    <a:cubicBezTo>
                      <a:pt x="997616" y="833149"/>
                      <a:pt x="1042574" y="843341"/>
                      <a:pt x="1048479" y="878869"/>
                    </a:cubicBezTo>
                    <a:cubicBezTo>
                      <a:pt x="1052956" y="905920"/>
                      <a:pt x="1033906" y="934495"/>
                      <a:pt x="1006760" y="939258"/>
                    </a:cubicBezTo>
                    <a:cubicBezTo>
                      <a:pt x="985233" y="943068"/>
                      <a:pt x="961897" y="934114"/>
                      <a:pt x="948752" y="916493"/>
                    </a:cubicBezTo>
                    <a:cubicBezTo>
                      <a:pt x="944752" y="911159"/>
                      <a:pt x="938656" y="900586"/>
                      <a:pt x="935036" y="892871"/>
                    </a:cubicBezTo>
                    <a:cubicBezTo>
                      <a:pt x="932750" y="888109"/>
                      <a:pt x="928940" y="873916"/>
                      <a:pt x="928559" y="869916"/>
                    </a:cubicBezTo>
                    <a:cubicBezTo>
                      <a:pt x="925321" y="837245"/>
                      <a:pt x="942942" y="804765"/>
                      <a:pt x="979042" y="791620"/>
                    </a:cubicBezTo>
                    <a:cubicBezTo>
                      <a:pt x="1018094" y="777333"/>
                      <a:pt x="1058671" y="790001"/>
                      <a:pt x="1083912" y="822767"/>
                    </a:cubicBezTo>
                    <a:cubicBezTo>
                      <a:pt x="1146682" y="904015"/>
                      <a:pt x="1079435" y="1007552"/>
                      <a:pt x="990567" y="1027269"/>
                    </a:cubicBezTo>
                    <a:cubicBezTo>
                      <a:pt x="880077" y="1051748"/>
                      <a:pt x="779684" y="976405"/>
                      <a:pt x="720057" y="890395"/>
                    </a:cubicBezTo>
                    <a:close/>
                    <a:moveTo>
                      <a:pt x="392302" y="1575718"/>
                    </a:moveTo>
                    <a:cubicBezTo>
                      <a:pt x="396588" y="1552192"/>
                      <a:pt x="407161" y="1535999"/>
                      <a:pt x="423449" y="1519807"/>
                    </a:cubicBezTo>
                    <a:cubicBezTo>
                      <a:pt x="424973" y="1518378"/>
                      <a:pt x="426497" y="1517044"/>
                      <a:pt x="428116" y="1515711"/>
                    </a:cubicBezTo>
                    <a:cubicBezTo>
                      <a:pt x="426020" y="1517235"/>
                      <a:pt x="426020" y="1517235"/>
                      <a:pt x="428116" y="1515616"/>
                    </a:cubicBezTo>
                    <a:cubicBezTo>
                      <a:pt x="430783" y="1513520"/>
                      <a:pt x="433640" y="1511615"/>
                      <a:pt x="436498" y="1509710"/>
                    </a:cubicBezTo>
                    <a:cubicBezTo>
                      <a:pt x="440403" y="1507138"/>
                      <a:pt x="444499" y="1504757"/>
                      <a:pt x="448785" y="1502757"/>
                    </a:cubicBezTo>
                    <a:cubicBezTo>
                      <a:pt x="449166" y="1502757"/>
                      <a:pt x="453452" y="1501042"/>
                      <a:pt x="454500" y="1500757"/>
                    </a:cubicBezTo>
                    <a:cubicBezTo>
                      <a:pt x="457834" y="1499899"/>
                      <a:pt x="461072" y="1498947"/>
                      <a:pt x="464406" y="1498185"/>
                    </a:cubicBezTo>
                    <a:cubicBezTo>
                      <a:pt x="464882" y="1498090"/>
                      <a:pt x="466597" y="1497899"/>
                      <a:pt x="467645" y="1497709"/>
                    </a:cubicBezTo>
                    <a:cubicBezTo>
                      <a:pt x="470026" y="1497518"/>
                      <a:pt x="472407" y="1497423"/>
                      <a:pt x="474693" y="1497518"/>
                    </a:cubicBezTo>
                    <a:cubicBezTo>
                      <a:pt x="486123" y="1497518"/>
                      <a:pt x="496601" y="1499995"/>
                      <a:pt x="507078" y="1506186"/>
                    </a:cubicBezTo>
                    <a:cubicBezTo>
                      <a:pt x="513841" y="1510186"/>
                      <a:pt x="513841" y="1510282"/>
                      <a:pt x="518413" y="1515235"/>
                    </a:cubicBezTo>
                    <a:cubicBezTo>
                      <a:pt x="519270" y="1516092"/>
                      <a:pt x="519651" y="1516568"/>
                      <a:pt x="519937" y="1516663"/>
                    </a:cubicBezTo>
                    <a:cubicBezTo>
                      <a:pt x="520413" y="1517425"/>
                      <a:pt x="520985" y="1518283"/>
                      <a:pt x="521842" y="1519521"/>
                    </a:cubicBezTo>
                    <a:cubicBezTo>
                      <a:pt x="522128" y="1519902"/>
                      <a:pt x="524699" y="1524569"/>
                      <a:pt x="524223" y="1523140"/>
                    </a:cubicBezTo>
                    <a:cubicBezTo>
                      <a:pt x="530605" y="1538761"/>
                      <a:pt x="530605" y="1559050"/>
                      <a:pt x="515270" y="1569146"/>
                    </a:cubicBezTo>
                    <a:cubicBezTo>
                      <a:pt x="498410" y="1580195"/>
                      <a:pt x="475550" y="1564955"/>
                      <a:pt x="472121" y="1546953"/>
                    </a:cubicBezTo>
                    <a:cubicBezTo>
                      <a:pt x="469740" y="1534189"/>
                      <a:pt x="448214" y="1533904"/>
                      <a:pt x="446118" y="1546953"/>
                    </a:cubicBezTo>
                    <a:cubicBezTo>
                      <a:pt x="440308" y="1582291"/>
                      <a:pt x="464692" y="1612675"/>
                      <a:pt x="497553" y="1623534"/>
                    </a:cubicBezTo>
                    <a:cubicBezTo>
                      <a:pt x="541273" y="1637917"/>
                      <a:pt x="582802" y="1611056"/>
                      <a:pt x="598423" y="1570289"/>
                    </a:cubicBezTo>
                    <a:cubicBezTo>
                      <a:pt x="614711" y="1527808"/>
                      <a:pt x="601280" y="1480183"/>
                      <a:pt x="566609" y="1451227"/>
                    </a:cubicBezTo>
                    <a:cubicBezTo>
                      <a:pt x="532034" y="1422271"/>
                      <a:pt x="484980" y="1411507"/>
                      <a:pt x="441165" y="1421794"/>
                    </a:cubicBezTo>
                    <a:cubicBezTo>
                      <a:pt x="525747" y="1358548"/>
                      <a:pt x="593184" y="1272538"/>
                      <a:pt x="632808" y="1174430"/>
                    </a:cubicBezTo>
                    <a:cubicBezTo>
                      <a:pt x="657478" y="1113280"/>
                      <a:pt x="670337" y="1048224"/>
                      <a:pt x="671956" y="982787"/>
                    </a:cubicBezTo>
                    <a:cubicBezTo>
                      <a:pt x="701579" y="1105564"/>
                      <a:pt x="728344" y="1231199"/>
                      <a:pt x="719676" y="1357691"/>
                    </a:cubicBezTo>
                    <a:cubicBezTo>
                      <a:pt x="715009" y="1425985"/>
                      <a:pt x="699864" y="1494089"/>
                      <a:pt x="666241" y="1554287"/>
                    </a:cubicBezTo>
                    <a:cubicBezTo>
                      <a:pt x="638714" y="1603722"/>
                      <a:pt x="596899" y="1650490"/>
                      <a:pt x="541082" y="1667444"/>
                    </a:cubicBezTo>
                    <a:cubicBezTo>
                      <a:pt x="495362" y="1681351"/>
                      <a:pt x="437260" y="1670397"/>
                      <a:pt x="406685" y="1631249"/>
                    </a:cubicBezTo>
                    <a:cubicBezTo>
                      <a:pt x="399731" y="1622391"/>
                      <a:pt x="395255" y="1612580"/>
                      <a:pt x="392778" y="1601531"/>
                    </a:cubicBezTo>
                    <a:cubicBezTo>
                      <a:pt x="391349" y="1595149"/>
                      <a:pt x="391349" y="1581052"/>
                      <a:pt x="392302" y="1575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 flipH="1">
                <a:off x="119279" y="3696925"/>
                <a:ext cx="1723496" cy="1322900"/>
              </a:xfrm>
              <a:custGeom>
                <a:avLst/>
                <a:gdLst/>
                <a:ahLst/>
                <a:cxnLst/>
                <a:rect l="l" t="t" r="r" b="b"/>
                <a:pathLst>
                  <a:path w="2260322" h="1734951" extrusionOk="0">
                    <a:moveTo>
                      <a:pt x="25113" y="1441892"/>
                    </a:moveTo>
                    <a:cubicBezTo>
                      <a:pt x="60832" y="1500471"/>
                      <a:pt x="124935" y="1531046"/>
                      <a:pt x="192848" y="1526474"/>
                    </a:cubicBezTo>
                    <a:cubicBezTo>
                      <a:pt x="251046" y="1522569"/>
                      <a:pt x="308958" y="1500090"/>
                      <a:pt x="360869" y="1472277"/>
                    </a:cubicBezTo>
                    <a:cubicBezTo>
                      <a:pt x="335628" y="1502281"/>
                      <a:pt x="320483" y="1541333"/>
                      <a:pt x="320864" y="1580290"/>
                    </a:cubicBezTo>
                    <a:cubicBezTo>
                      <a:pt x="321626" y="1653157"/>
                      <a:pt x="378014" y="1710878"/>
                      <a:pt x="446213" y="1728690"/>
                    </a:cubicBezTo>
                    <a:cubicBezTo>
                      <a:pt x="518318" y="1747454"/>
                      <a:pt x="590231" y="1722594"/>
                      <a:pt x="644143" y="1673540"/>
                    </a:cubicBezTo>
                    <a:cubicBezTo>
                      <a:pt x="702341" y="1620581"/>
                      <a:pt x="737297" y="1543905"/>
                      <a:pt x="753966" y="1468086"/>
                    </a:cubicBezTo>
                    <a:cubicBezTo>
                      <a:pt x="790352" y="1302256"/>
                      <a:pt x="743203" y="1132139"/>
                      <a:pt x="697007" y="973262"/>
                    </a:cubicBezTo>
                    <a:cubicBezTo>
                      <a:pt x="685386" y="933448"/>
                      <a:pt x="674337" y="893157"/>
                      <a:pt x="664622" y="852580"/>
                    </a:cubicBezTo>
                    <a:cubicBezTo>
                      <a:pt x="689577" y="907635"/>
                      <a:pt x="725010" y="957832"/>
                      <a:pt x="770635" y="998694"/>
                    </a:cubicBezTo>
                    <a:cubicBezTo>
                      <a:pt x="821784" y="1044414"/>
                      <a:pt x="888078" y="1076608"/>
                      <a:pt x="957801" y="1075465"/>
                    </a:cubicBezTo>
                    <a:cubicBezTo>
                      <a:pt x="1025524" y="1074418"/>
                      <a:pt x="1088865" y="1042509"/>
                      <a:pt x="1126870" y="985930"/>
                    </a:cubicBezTo>
                    <a:cubicBezTo>
                      <a:pt x="1162398" y="933067"/>
                      <a:pt x="1166780" y="864963"/>
                      <a:pt x="1137347" y="808480"/>
                    </a:cubicBezTo>
                    <a:cubicBezTo>
                      <a:pt x="1133918" y="801812"/>
                      <a:pt x="1129918" y="795430"/>
                      <a:pt x="1125632" y="789430"/>
                    </a:cubicBezTo>
                    <a:cubicBezTo>
                      <a:pt x="1179543" y="819148"/>
                      <a:pt x="1245837" y="824767"/>
                      <a:pt x="1304606" y="807718"/>
                    </a:cubicBezTo>
                    <a:cubicBezTo>
                      <a:pt x="1427288" y="771999"/>
                      <a:pt x="1494059" y="646650"/>
                      <a:pt x="1533111" y="534255"/>
                    </a:cubicBezTo>
                    <a:cubicBezTo>
                      <a:pt x="1570925" y="425575"/>
                      <a:pt x="1587975" y="302321"/>
                      <a:pt x="1655698" y="207166"/>
                    </a:cubicBezTo>
                    <a:cubicBezTo>
                      <a:pt x="1647316" y="233646"/>
                      <a:pt x="1649316" y="263554"/>
                      <a:pt x="1664270" y="289367"/>
                    </a:cubicBezTo>
                    <a:cubicBezTo>
                      <a:pt x="1692941" y="338897"/>
                      <a:pt x="1779809" y="354328"/>
                      <a:pt x="1801049" y="289367"/>
                    </a:cubicBezTo>
                    <a:cubicBezTo>
                      <a:pt x="1808479" y="266602"/>
                      <a:pt x="1800668" y="238694"/>
                      <a:pt x="1778761" y="227074"/>
                    </a:cubicBezTo>
                    <a:cubicBezTo>
                      <a:pt x="1761616" y="218025"/>
                      <a:pt x="1738089" y="222121"/>
                      <a:pt x="1726183" y="237456"/>
                    </a:cubicBezTo>
                    <a:cubicBezTo>
                      <a:pt x="1722944" y="241552"/>
                      <a:pt x="1727897" y="246695"/>
                      <a:pt x="1731993" y="243266"/>
                    </a:cubicBezTo>
                    <a:cubicBezTo>
                      <a:pt x="1756568" y="222787"/>
                      <a:pt x="1785428" y="258220"/>
                      <a:pt x="1762664" y="276889"/>
                    </a:cubicBezTo>
                    <a:cubicBezTo>
                      <a:pt x="1748948" y="288129"/>
                      <a:pt x="1730088" y="282890"/>
                      <a:pt x="1718468" y="272127"/>
                    </a:cubicBezTo>
                    <a:cubicBezTo>
                      <a:pt x="1687797" y="243742"/>
                      <a:pt x="1700275" y="192307"/>
                      <a:pt x="1740851" y="181544"/>
                    </a:cubicBezTo>
                    <a:cubicBezTo>
                      <a:pt x="1785714" y="169638"/>
                      <a:pt x="1824576" y="207928"/>
                      <a:pt x="1838959" y="246695"/>
                    </a:cubicBezTo>
                    <a:cubicBezTo>
                      <a:pt x="1847341" y="269269"/>
                      <a:pt x="1850008" y="293082"/>
                      <a:pt x="1850103" y="316990"/>
                    </a:cubicBezTo>
                    <a:cubicBezTo>
                      <a:pt x="1850198" y="345755"/>
                      <a:pt x="1851246" y="374521"/>
                      <a:pt x="1850865" y="403286"/>
                    </a:cubicBezTo>
                    <a:cubicBezTo>
                      <a:pt x="1850865" y="404810"/>
                      <a:pt x="1851532" y="405858"/>
                      <a:pt x="1852484" y="406525"/>
                    </a:cubicBezTo>
                    <a:cubicBezTo>
                      <a:pt x="1854294" y="429861"/>
                      <a:pt x="1860771" y="452816"/>
                      <a:pt x="1871820" y="473104"/>
                    </a:cubicBezTo>
                    <a:cubicBezTo>
                      <a:pt x="1903824" y="531778"/>
                      <a:pt x="1969356" y="563878"/>
                      <a:pt x="2034602" y="566354"/>
                    </a:cubicBezTo>
                    <a:cubicBezTo>
                      <a:pt x="2100515" y="568926"/>
                      <a:pt x="2163380" y="536446"/>
                      <a:pt x="2204148" y="485391"/>
                    </a:cubicBezTo>
                    <a:cubicBezTo>
                      <a:pt x="2250629" y="427003"/>
                      <a:pt x="2268060" y="354994"/>
                      <a:pt x="2257202" y="281557"/>
                    </a:cubicBezTo>
                    <a:cubicBezTo>
                      <a:pt x="2234913" y="131633"/>
                      <a:pt x="2099944" y="20667"/>
                      <a:pt x="1953926" y="2474"/>
                    </a:cubicBezTo>
                    <a:cubicBezTo>
                      <a:pt x="1884203" y="-6194"/>
                      <a:pt x="1812956" y="8284"/>
                      <a:pt x="1750567" y="40098"/>
                    </a:cubicBezTo>
                    <a:cubicBezTo>
                      <a:pt x="1687892" y="72007"/>
                      <a:pt x="1639982" y="130300"/>
                      <a:pt x="1608644" y="192307"/>
                    </a:cubicBezTo>
                    <a:cubicBezTo>
                      <a:pt x="1547018" y="314513"/>
                      <a:pt x="1539017" y="455483"/>
                      <a:pt x="1489296" y="581975"/>
                    </a:cubicBezTo>
                    <a:cubicBezTo>
                      <a:pt x="1466246" y="640459"/>
                      <a:pt x="1433480" y="695418"/>
                      <a:pt x="1384331" y="735709"/>
                    </a:cubicBezTo>
                    <a:cubicBezTo>
                      <a:pt x="1333467" y="777523"/>
                      <a:pt x="1265935" y="797335"/>
                      <a:pt x="1200784" y="784191"/>
                    </a:cubicBezTo>
                    <a:cubicBezTo>
                      <a:pt x="1135538" y="771046"/>
                      <a:pt x="1081817" y="725707"/>
                      <a:pt x="1062862" y="661128"/>
                    </a:cubicBezTo>
                    <a:cubicBezTo>
                      <a:pt x="1045336" y="601311"/>
                      <a:pt x="1062195" y="536827"/>
                      <a:pt x="1113344" y="499012"/>
                    </a:cubicBezTo>
                    <a:cubicBezTo>
                      <a:pt x="1159064" y="465199"/>
                      <a:pt x="1223072" y="458626"/>
                      <a:pt x="1267554" y="498155"/>
                    </a:cubicBezTo>
                    <a:cubicBezTo>
                      <a:pt x="1306226" y="532540"/>
                      <a:pt x="1325466" y="593024"/>
                      <a:pt x="1294510" y="638649"/>
                    </a:cubicBezTo>
                    <a:cubicBezTo>
                      <a:pt x="1263935" y="683702"/>
                      <a:pt x="1199450" y="690846"/>
                      <a:pt x="1166780" y="644364"/>
                    </a:cubicBezTo>
                    <a:cubicBezTo>
                      <a:pt x="1133918" y="597501"/>
                      <a:pt x="1190783" y="537970"/>
                      <a:pt x="1239932" y="564735"/>
                    </a:cubicBezTo>
                    <a:cubicBezTo>
                      <a:pt x="1256029" y="573498"/>
                      <a:pt x="1268888" y="550638"/>
                      <a:pt x="1254124" y="540446"/>
                    </a:cubicBezTo>
                    <a:cubicBezTo>
                      <a:pt x="1232693" y="525587"/>
                      <a:pt x="1205642" y="522825"/>
                      <a:pt x="1180877" y="530064"/>
                    </a:cubicBezTo>
                    <a:cubicBezTo>
                      <a:pt x="1120964" y="547399"/>
                      <a:pt x="1088389" y="608645"/>
                      <a:pt x="1112011" y="667510"/>
                    </a:cubicBezTo>
                    <a:cubicBezTo>
                      <a:pt x="1125536" y="701323"/>
                      <a:pt x="1152397" y="726184"/>
                      <a:pt x="1186496" y="738757"/>
                    </a:cubicBezTo>
                    <a:cubicBezTo>
                      <a:pt x="1219929" y="751139"/>
                      <a:pt x="1256410" y="745138"/>
                      <a:pt x="1287366" y="728755"/>
                    </a:cubicBezTo>
                    <a:cubicBezTo>
                      <a:pt x="1302797" y="720564"/>
                      <a:pt x="1316132" y="709896"/>
                      <a:pt x="1327371" y="697513"/>
                    </a:cubicBezTo>
                    <a:cubicBezTo>
                      <a:pt x="1358327" y="679035"/>
                      <a:pt x="1385474" y="653413"/>
                      <a:pt x="1406238" y="623218"/>
                    </a:cubicBezTo>
                    <a:cubicBezTo>
                      <a:pt x="1456816" y="549971"/>
                      <a:pt x="1468913" y="454150"/>
                      <a:pt x="1447958" y="368615"/>
                    </a:cubicBezTo>
                    <a:cubicBezTo>
                      <a:pt x="1408715" y="208405"/>
                      <a:pt x="1252600" y="106106"/>
                      <a:pt x="1092294" y="103153"/>
                    </a:cubicBezTo>
                    <a:cubicBezTo>
                      <a:pt x="924083" y="100010"/>
                      <a:pt x="761681" y="205357"/>
                      <a:pt x="681290" y="350613"/>
                    </a:cubicBezTo>
                    <a:cubicBezTo>
                      <a:pt x="677576" y="357376"/>
                      <a:pt x="674051" y="364234"/>
                      <a:pt x="670622" y="371187"/>
                    </a:cubicBezTo>
                    <a:cubicBezTo>
                      <a:pt x="642238" y="398714"/>
                      <a:pt x="611853" y="424051"/>
                      <a:pt x="578420" y="445672"/>
                    </a:cubicBezTo>
                    <a:cubicBezTo>
                      <a:pt x="504506" y="493488"/>
                      <a:pt x="410780" y="525682"/>
                      <a:pt x="322865" y="501584"/>
                    </a:cubicBezTo>
                    <a:cubicBezTo>
                      <a:pt x="252284" y="482248"/>
                      <a:pt x="185609" y="413668"/>
                      <a:pt x="213708" y="336135"/>
                    </a:cubicBezTo>
                    <a:cubicBezTo>
                      <a:pt x="223805" y="308322"/>
                      <a:pt x="248189" y="283652"/>
                      <a:pt x="273525" y="280033"/>
                    </a:cubicBezTo>
                    <a:cubicBezTo>
                      <a:pt x="298766" y="276318"/>
                      <a:pt x="329913" y="285652"/>
                      <a:pt x="342962" y="302607"/>
                    </a:cubicBezTo>
                    <a:cubicBezTo>
                      <a:pt x="356964" y="320895"/>
                      <a:pt x="358107" y="353185"/>
                      <a:pt x="339629" y="374330"/>
                    </a:cubicBezTo>
                    <a:cubicBezTo>
                      <a:pt x="319912" y="396904"/>
                      <a:pt x="281050" y="371663"/>
                      <a:pt x="268763" y="353566"/>
                    </a:cubicBezTo>
                    <a:cubicBezTo>
                      <a:pt x="267143" y="351184"/>
                      <a:pt x="263048" y="351280"/>
                      <a:pt x="262286" y="354423"/>
                    </a:cubicBezTo>
                    <a:cubicBezTo>
                      <a:pt x="252380" y="399286"/>
                      <a:pt x="308672" y="424622"/>
                      <a:pt x="345439" y="419193"/>
                    </a:cubicBezTo>
                    <a:cubicBezTo>
                      <a:pt x="372014" y="415288"/>
                      <a:pt x="393826" y="403762"/>
                      <a:pt x="407732" y="380045"/>
                    </a:cubicBezTo>
                    <a:cubicBezTo>
                      <a:pt x="422496" y="355090"/>
                      <a:pt x="426116" y="325562"/>
                      <a:pt x="419353" y="297463"/>
                    </a:cubicBezTo>
                    <a:cubicBezTo>
                      <a:pt x="407161" y="246600"/>
                      <a:pt x="358583" y="209738"/>
                      <a:pt x="307625" y="205357"/>
                    </a:cubicBezTo>
                    <a:cubicBezTo>
                      <a:pt x="256285" y="200880"/>
                      <a:pt x="208565" y="225931"/>
                      <a:pt x="179799" y="267936"/>
                    </a:cubicBezTo>
                    <a:cubicBezTo>
                      <a:pt x="119887" y="355471"/>
                      <a:pt x="170369" y="472628"/>
                      <a:pt x="258571" y="517681"/>
                    </a:cubicBezTo>
                    <a:cubicBezTo>
                      <a:pt x="358774" y="568926"/>
                      <a:pt x="479646" y="536922"/>
                      <a:pt x="568895" y="477867"/>
                    </a:cubicBezTo>
                    <a:cubicBezTo>
                      <a:pt x="600423" y="457007"/>
                      <a:pt x="628903" y="432814"/>
                      <a:pt x="655382" y="406620"/>
                    </a:cubicBezTo>
                    <a:cubicBezTo>
                      <a:pt x="645953" y="431766"/>
                      <a:pt x="638999" y="457864"/>
                      <a:pt x="635285" y="484344"/>
                    </a:cubicBezTo>
                    <a:cubicBezTo>
                      <a:pt x="616425" y="550066"/>
                      <a:pt x="610329" y="619313"/>
                      <a:pt x="615568" y="687417"/>
                    </a:cubicBezTo>
                    <a:cubicBezTo>
                      <a:pt x="622045" y="770380"/>
                      <a:pt x="639761" y="851914"/>
                      <a:pt x="659478" y="932590"/>
                    </a:cubicBezTo>
                    <a:cubicBezTo>
                      <a:pt x="660145" y="1008695"/>
                      <a:pt x="646143" y="1084990"/>
                      <a:pt x="618044" y="1156237"/>
                    </a:cubicBezTo>
                    <a:cubicBezTo>
                      <a:pt x="578325" y="1257012"/>
                      <a:pt x="506792" y="1345213"/>
                      <a:pt x="417829" y="1406745"/>
                    </a:cubicBezTo>
                    <a:cubicBezTo>
                      <a:pt x="373728" y="1437225"/>
                      <a:pt x="325627" y="1461895"/>
                      <a:pt x="274287" y="1477420"/>
                    </a:cubicBezTo>
                    <a:cubicBezTo>
                      <a:pt x="218185" y="1494375"/>
                      <a:pt x="151891" y="1502376"/>
                      <a:pt x="101885" y="1465038"/>
                    </a:cubicBezTo>
                    <a:cubicBezTo>
                      <a:pt x="64737" y="1437320"/>
                      <a:pt x="39686" y="1386266"/>
                      <a:pt x="50259" y="1339689"/>
                    </a:cubicBezTo>
                    <a:cubicBezTo>
                      <a:pt x="59975" y="1296922"/>
                      <a:pt x="94074" y="1261679"/>
                      <a:pt x="140461" y="1269109"/>
                    </a:cubicBezTo>
                    <a:cubicBezTo>
                      <a:pt x="158749" y="1272061"/>
                      <a:pt x="175418" y="1281396"/>
                      <a:pt x="181704" y="1296636"/>
                    </a:cubicBezTo>
                    <a:cubicBezTo>
                      <a:pt x="187895" y="1311876"/>
                      <a:pt x="187419" y="1330450"/>
                      <a:pt x="176942" y="1343975"/>
                    </a:cubicBezTo>
                    <a:cubicBezTo>
                      <a:pt x="168560" y="1354834"/>
                      <a:pt x="152939" y="1361215"/>
                      <a:pt x="137699" y="1360168"/>
                    </a:cubicBezTo>
                    <a:cubicBezTo>
                      <a:pt x="116267" y="1358739"/>
                      <a:pt x="101027" y="1349785"/>
                      <a:pt x="96741" y="1327592"/>
                    </a:cubicBezTo>
                    <a:cubicBezTo>
                      <a:pt x="95027" y="1318734"/>
                      <a:pt x="82073" y="1321401"/>
                      <a:pt x="81787" y="1329592"/>
                    </a:cubicBezTo>
                    <a:cubicBezTo>
                      <a:pt x="79310" y="1389219"/>
                      <a:pt x="156558" y="1437225"/>
                      <a:pt x="207136" y="1401506"/>
                    </a:cubicBezTo>
                    <a:cubicBezTo>
                      <a:pt x="268572" y="1358167"/>
                      <a:pt x="261047" y="1262917"/>
                      <a:pt x="201326" y="1222150"/>
                    </a:cubicBezTo>
                    <a:cubicBezTo>
                      <a:pt x="142747" y="1182145"/>
                      <a:pt x="63785" y="1207101"/>
                      <a:pt x="25970" y="1262917"/>
                    </a:cubicBezTo>
                    <a:cubicBezTo>
                      <a:pt x="-9653" y="1315495"/>
                      <a:pt x="-7367" y="1388743"/>
                      <a:pt x="25113" y="1441987"/>
                    </a:cubicBezTo>
                    <a:close/>
                    <a:moveTo>
                      <a:pt x="1715420" y="143063"/>
                    </a:moveTo>
                    <a:cubicBezTo>
                      <a:pt x="1808479" y="67149"/>
                      <a:pt x="1940495" y="46670"/>
                      <a:pt x="2048128" y="106201"/>
                    </a:cubicBezTo>
                    <a:cubicBezTo>
                      <a:pt x="2158142" y="167066"/>
                      <a:pt x="2232723" y="315085"/>
                      <a:pt x="2153379" y="428051"/>
                    </a:cubicBezTo>
                    <a:cubicBezTo>
                      <a:pt x="2137377" y="450816"/>
                      <a:pt x="2115374" y="468913"/>
                      <a:pt x="2089657" y="480724"/>
                    </a:cubicBezTo>
                    <a:cubicBezTo>
                      <a:pt x="2067654" y="490821"/>
                      <a:pt x="2040222" y="493869"/>
                      <a:pt x="2018219" y="490154"/>
                    </a:cubicBezTo>
                    <a:cubicBezTo>
                      <a:pt x="1969166" y="481963"/>
                      <a:pt x="1922684" y="449292"/>
                      <a:pt x="1914492" y="397381"/>
                    </a:cubicBezTo>
                    <a:cubicBezTo>
                      <a:pt x="1906967" y="349470"/>
                      <a:pt x="1932399" y="292034"/>
                      <a:pt x="1981358" y="276889"/>
                    </a:cubicBezTo>
                    <a:cubicBezTo>
                      <a:pt x="2012314" y="267364"/>
                      <a:pt x="2052319" y="279271"/>
                      <a:pt x="2054986" y="316513"/>
                    </a:cubicBezTo>
                    <a:cubicBezTo>
                      <a:pt x="2057272" y="347946"/>
                      <a:pt x="2016219" y="366520"/>
                      <a:pt x="1995359" y="342040"/>
                    </a:cubicBezTo>
                    <a:cubicBezTo>
                      <a:pt x="1990502" y="336325"/>
                      <a:pt x="1981548" y="343755"/>
                      <a:pt x="1985263" y="349851"/>
                    </a:cubicBezTo>
                    <a:cubicBezTo>
                      <a:pt x="1996883" y="369377"/>
                      <a:pt x="2020124" y="376140"/>
                      <a:pt x="2041651" y="370996"/>
                    </a:cubicBezTo>
                    <a:cubicBezTo>
                      <a:pt x="2068226" y="364615"/>
                      <a:pt x="2084037" y="341278"/>
                      <a:pt x="2083751" y="314323"/>
                    </a:cubicBezTo>
                    <a:cubicBezTo>
                      <a:pt x="2083466" y="285367"/>
                      <a:pt x="2065463" y="258601"/>
                      <a:pt x="2040032" y="245552"/>
                    </a:cubicBezTo>
                    <a:cubicBezTo>
                      <a:pt x="1982310" y="216120"/>
                      <a:pt x="1915159" y="247648"/>
                      <a:pt x="1880678" y="297178"/>
                    </a:cubicBezTo>
                    <a:cubicBezTo>
                      <a:pt x="1880678" y="294606"/>
                      <a:pt x="1880678" y="291939"/>
                      <a:pt x="1880488" y="289272"/>
                    </a:cubicBezTo>
                    <a:cubicBezTo>
                      <a:pt x="1879250" y="257649"/>
                      <a:pt x="1871915" y="225454"/>
                      <a:pt x="1855342" y="198213"/>
                    </a:cubicBezTo>
                    <a:cubicBezTo>
                      <a:pt x="1827148" y="151921"/>
                      <a:pt x="1768379" y="122489"/>
                      <a:pt x="1715515" y="142777"/>
                    </a:cubicBezTo>
                    <a:close/>
                    <a:moveTo>
                      <a:pt x="719962" y="889918"/>
                    </a:moveTo>
                    <a:cubicBezTo>
                      <a:pt x="677957" y="829244"/>
                      <a:pt x="648905" y="759616"/>
                      <a:pt x="635285" y="687226"/>
                    </a:cubicBezTo>
                    <a:cubicBezTo>
                      <a:pt x="630141" y="638744"/>
                      <a:pt x="628331" y="589976"/>
                      <a:pt x="632427" y="541684"/>
                    </a:cubicBezTo>
                    <a:cubicBezTo>
                      <a:pt x="633380" y="563211"/>
                      <a:pt x="636618" y="584642"/>
                      <a:pt x="642714" y="605692"/>
                    </a:cubicBezTo>
                    <a:cubicBezTo>
                      <a:pt x="655192" y="649031"/>
                      <a:pt x="679957" y="688846"/>
                      <a:pt x="717676" y="714468"/>
                    </a:cubicBezTo>
                    <a:cubicBezTo>
                      <a:pt x="752061" y="737804"/>
                      <a:pt x="798829" y="747234"/>
                      <a:pt x="838643" y="733327"/>
                    </a:cubicBezTo>
                    <a:cubicBezTo>
                      <a:pt x="879982" y="718849"/>
                      <a:pt x="912367" y="682654"/>
                      <a:pt x="917415" y="638649"/>
                    </a:cubicBezTo>
                    <a:cubicBezTo>
                      <a:pt x="922178" y="597501"/>
                      <a:pt x="898746" y="556353"/>
                      <a:pt x="861694" y="538065"/>
                    </a:cubicBezTo>
                    <a:cubicBezTo>
                      <a:pt x="824165" y="519586"/>
                      <a:pt x="775397" y="527587"/>
                      <a:pt x="755776" y="567402"/>
                    </a:cubicBezTo>
                    <a:cubicBezTo>
                      <a:pt x="741965" y="595405"/>
                      <a:pt x="742441" y="633029"/>
                      <a:pt x="772921" y="649222"/>
                    </a:cubicBezTo>
                    <a:cubicBezTo>
                      <a:pt x="775302" y="650460"/>
                      <a:pt x="777683" y="648364"/>
                      <a:pt x="777207" y="645888"/>
                    </a:cubicBezTo>
                    <a:cubicBezTo>
                      <a:pt x="773111" y="621694"/>
                      <a:pt x="791209" y="592167"/>
                      <a:pt x="815688" y="586452"/>
                    </a:cubicBezTo>
                    <a:cubicBezTo>
                      <a:pt x="844263" y="579784"/>
                      <a:pt x="865123" y="615503"/>
                      <a:pt x="857979" y="639792"/>
                    </a:cubicBezTo>
                    <a:cubicBezTo>
                      <a:pt x="849026" y="670177"/>
                      <a:pt x="817974" y="686941"/>
                      <a:pt x="787589" y="684178"/>
                    </a:cubicBezTo>
                    <a:cubicBezTo>
                      <a:pt x="749489" y="680654"/>
                      <a:pt x="719676" y="653222"/>
                      <a:pt x="702245" y="620837"/>
                    </a:cubicBezTo>
                    <a:cubicBezTo>
                      <a:pt x="668622" y="558163"/>
                      <a:pt x="675480" y="481677"/>
                      <a:pt x="699293" y="417002"/>
                    </a:cubicBezTo>
                    <a:cubicBezTo>
                      <a:pt x="723772" y="350327"/>
                      <a:pt x="768349" y="291463"/>
                      <a:pt x="821498" y="244981"/>
                    </a:cubicBezTo>
                    <a:cubicBezTo>
                      <a:pt x="924464" y="154874"/>
                      <a:pt x="1066386" y="114488"/>
                      <a:pt x="1198974" y="155731"/>
                    </a:cubicBezTo>
                    <a:cubicBezTo>
                      <a:pt x="1330038" y="196498"/>
                      <a:pt x="1426812" y="310894"/>
                      <a:pt x="1428146" y="450625"/>
                    </a:cubicBezTo>
                    <a:cubicBezTo>
                      <a:pt x="1428717" y="516824"/>
                      <a:pt x="1407667" y="584261"/>
                      <a:pt x="1362995" y="634077"/>
                    </a:cubicBezTo>
                    <a:cubicBezTo>
                      <a:pt x="1362423" y="634744"/>
                      <a:pt x="1361756" y="635410"/>
                      <a:pt x="1361185" y="636077"/>
                    </a:cubicBezTo>
                    <a:cubicBezTo>
                      <a:pt x="1367376" y="613979"/>
                      <a:pt x="1368710" y="590452"/>
                      <a:pt x="1364614" y="567211"/>
                    </a:cubicBezTo>
                    <a:cubicBezTo>
                      <a:pt x="1354136" y="507775"/>
                      <a:pt x="1309274" y="455578"/>
                      <a:pt x="1252505" y="435671"/>
                    </a:cubicBezTo>
                    <a:cubicBezTo>
                      <a:pt x="1194878" y="415478"/>
                      <a:pt x="1129632" y="434242"/>
                      <a:pt x="1083817" y="471961"/>
                    </a:cubicBezTo>
                    <a:cubicBezTo>
                      <a:pt x="1035906" y="511395"/>
                      <a:pt x="1013237" y="572926"/>
                      <a:pt x="1021047" y="634172"/>
                    </a:cubicBezTo>
                    <a:cubicBezTo>
                      <a:pt x="1026000" y="673129"/>
                      <a:pt x="1042002" y="710182"/>
                      <a:pt x="1066577" y="740471"/>
                    </a:cubicBezTo>
                    <a:cubicBezTo>
                      <a:pt x="1042383" y="728851"/>
                      <a:pt x="1015237" y="723612"/>
                      <a:pt x="987614" y="726565"/>
                    </a:cubicBezTo>
                    <a:cubicBezTo>
                      <a:pt x="925892" y="733137"/>
                      <a:pt x="869219" y="774380"/>
                      <a:pt x="859694" y="838293"/>
                    </a:cubicBezTo>
                    <a:cubicBezTo>
                      <a:pt x="850645" y="899443"/>
                      <a:pt x="879125" y="963928"/>
                      <a:pt x="941323" y="982501"/>
                    </a:cubicBezTo>
                    <a:cubicBezTo>
                      <a:pt x="998282" y="999551"/>
                      <a:pt x="1074482" y="964023"/>
                      <a:pt x="1067339" y="896681"/>
                    </a:cubicBezTo>
                    <a:cubicBezTo>
                      <a:pt x="1062671" y="852390"/>
                      <a:pt x="1005712" y="820195"/>
                      <a:pt x="969612" y="853152"/>
                    </a:cubicBezTo>
                    <a:cubicBezTo>
                      <a:pt x="967421" y="855152"/>
                      <a:pt x="970755" y="858581"/>
                      <a:pt x="972946" y="856486"/>
                    </a:cubicBezTo>
                    <a:cubicBezTo>
                      <a:pt x="997616" y="833149"/>
                      <a:pt x="1042574" y="843341"/>
                      <a:pt x="1048479" y="878869"/>
                    </a:cubicBezTo>
                    <a:cubicBezTo>
                      <a:pt x="1052956" y="905920"/>
                      <a:pt x="1033906" y="934495"/>
                      <a:pt x="1006760" y="939258"/>
                    </a:cubicBezTo>
                    <a:cubicBezTo>
                      <a:pt x="985233" y="943068"/>
                      <a:pt x="961897" y="934114"/>
                      <a:pt x="948752" y="916493"/>
                    </a:cubicBezTo>
                    <a:cubicBezTo>
                      <a:pt x="944752" y="911159"/>
                      <a:pt x="938656" y="900586"/>
                      <a:pt x="935036" y="892871"/>
                    </a:cubicBezTo>
                    <a:cubicBezTo>
                      <a:pt x="932750" y="888109"/>
                      <a:pt x="928940" y="873916"/>
                      <a:pt x="928559" y="869916"/>
                    </a:cubicBezTo>
                    <a:cubicBezTo>
                      <a:pt x="925321" y="837245"/>
                      <a:pt x="942942" y="804765"/>
                      <a:pt x="979042" y="791620"/>
                    </a:cubicBezTo>
                    <a:cubicBezTo>
                      <a:pt x="1018094" y="777333"/>
                      <a:pt x="1058671" y="790001"/>
                      <a:pt x="1083912" y="822767"/>
                    </a:cubicBezTo>
                    <a:cubicBezTo>
                      <a:pt x="1146682" y="904015"/>
                      <a:pt x="1079435" y="1007552"/>
                      <a:pt x="990567" y="1027269"/>
                    </a:cubicBezTo>
                    <a:cubicBezTo>
                      <a:pt x="880077" y="1051748"/>
                      <a:pt x="779684" y="976405"/>
                      <a:pt x="720057" y="890395"/>
                    </a:cubicBezTo>
                    <a:close/>
                    <a:moveTo>
                      <a:pt x="392302" y="1575718"/>
                    </a:moveTo>
                    <a:cubicBezTo>
                      <a:pt x="396588" y="1552192"/>
                      <a:pt x="407161" y="1535999"/>
                      <a:pt x="423449" y="1519807"/>
                    </a:cubicBezTo>
                    <a:cubicBezTo>
                      <a:pt x="424973" y="1518378"/>
                      <a:pt x="426497" y="1517044"/>
                      <a:pt x="428116" y="1515711"/>
                    </a:cubicBezTo>
                    <a:cubicBezTo>
                      <a:pt x="426020" y="1517235"/>
                      <a:pt x="426020" y="1517235"/>
                      <a:pt x="428116" y="1515616"/>
                    </a:cubicBezTo>
                    <a:cubicBezTo>
                      <a:pt x="430783" y="1513520"/>
                      <a:pt x="433640" y="1511615"/>
                      <a:pt x="436498" y="1509710"/>
                    </a:cubicBezTo>
                    <a:cubicBezTo>
                      <a:pt x="440403" y="1507138"/>
                      <a:pt x="444499" y="1504757"/>
                      <a:pt x="448785" y="1502757"/>
                    </a:cubicBezTo>
                    <a:cubicBezTo>
                      <a:pt x="449166" y="1502757"/>
                      <a:pt x="453452" y="1501042"/>
                      <a:pt x="454500" y="1500757"/>
                    </a:cubicBezTo>
                    <a:cubicBezTo>
                      <a:pt x="457834" y="1499899"/>
                      <a:pt x="461072" y="1498947"/>
                      <a:pt x="464406" y="1498185"/>
                    </a:cubicBezTo>
                    <a:cubicBezTo>
                      <a:pt x="464882" y="1498090"/>
                      <a:pt x="466597" y="1497899"/>
                      <a:pt x="467645" y="1497709"/>
                    </a:cubicBezTo>
                    <a:cubicBezTo>
                      <a:pt x="470026" y="1497518"/>
                      <a:pt x="472407" y="1497423"/>
                      <a:pt x="474693" y="1497518"/>
                    </a:cubicBezTo>
                    <a:cubicBezTo>
                      <a:pt x="486123" y="1497518"/>
                      <a:pt x="496601" y="1499995"/>
                      <a:pt x="507078" y="1506186"/>
                    </a:cubicBezTo>
                    <a:cubicBezTo>
                      <a:pt x="513841" y="1510186"/>
                      <a:pt x="513841" y="1510282"/>
                      <a:pt x="518413" y="1515235"/>
                    </a:cubicBezTo>
                    <a:cubicBezTo>
                      <a:pt x="519270" y="1516092"/>
                      <a:pt x="519651" y="1516568"/>
                      <a:pt x="519937" y="1516663"/>
                    </a:cubicBezTo>
                    <a:cubicBezTo>
                      <a:pt x="520413" y="1517425"/>
                      <a:pt x="520985" y="1518283"/>
                      <a:pt x="521842" y="1519521"/>
                    </a:cubicBezTo>
                    <a:cubicBezTo>
                      <a:pt x="522128" y="1519902"/>
                      <a:pt x="524699" y="1524569"/>
                      <a:pt x="524223" y="1523140"/>
                    </a:cubicBezTo>
                    <a:cubicBezTo>
                      <a:pt x="530605" y="1538761"/>
                      <a:pt x="530605" y="1559050"/>
                      <a:pt x="515270" y="1569146"/>
                    </a:cubicBezTo>
                    <a:cubicBezTo>
                      <a:pt x="498410" y="1580195"/>
                      <a:pt x="475550" y="1564955"/>
                      <a:pt x="472121" y="1546953"/>
                    </a:cubicBezTo>
                    <a:cubicBezTo>
                      <a:pt x="469740" y="1534189"/>
                      <a:pt x="448214" y="1533904"/>
                      <a:pt x="446118" y="1546953"/>
                    </a:cubicBezTo>
                    <a:cubicBezTo>
                      <a:pt x="440308" y="1582291"/>
                      <a:pt x="464692" y="1612675"/>
                      <a:pt x="497553" y="1623534"/>
                    </a:cubicBezTo>
                    <a:cubicBezTo>
                      <a:pt x="541273" y="1637917"/>
                      <a:pt x="582802" y="1611056"/>
                      <a:pt x="598423" y="1570289"/>
                    </a:cubicBezTo>
                    <a:cubicBezTo>
                      <a:pt x="614711" y="1527808"/>
                      <a:pt x="601280" y="1480183"/>
                      <a:pt x="566609" y="1451227"/>
                    </a:cubicBezTo>
                    <a:cubicBezTo>
                      <a:pt x="532034" y="1422271"/>
                      <a:pt x="484980" y="1411507"/>
                      <a:pt x="441165" y="1421794"/>
                    </a:cubicBezTo>
                    <a:cubicBezTo>
                      <a:pt x="525747" y="1358548"/>
                      <a:pt x="593184" y="1272538"/>
                      <a:pt x="632808" y="1174430"/>
                    </a:cubicBezTo>
                    <a:cubicBezTo>
                      <a:pt x="657478" y="1113280"/>
                      <a:pt x="670337" y="1048224"/>
                      <a:pt x="671956" y="982787"/>
                    </a:cubicBezTo>
                    <a:cubicBezTo>
                      <a:pt x="701579" y="1105564"/>
                      <a:pt x="728344" y="1231199"/>
                      <a:pt x="719676" y="1357691"/>
                    </a:cubicBezTo>
                    <a:cubicBezTo>
                      <a:pt x="715009" y="1425985"/>
                      <a:pt x="699864" y="1494089"/>
                      <a:pt x="666241" y="1554287"/>
                    </a:cubicBezTo>
                    <a:cubicBezTo>
                      <a:pt x="638714" y="1603722"/>
                      <a:pt x="596899" y="1650490"/>
                      <a:pt x="541082" y="1667444"/>
                    </a:cubicBezTo>
                    <a:cubicBezTo>
                      <a:pt x="495362" y="1681351"/>
                      <a:pt x="437260" y="1670397"/>
                      <a:pt x="406685" y="1631249"/>
                    </a:cubicBezTo>
                    <a:cubicBezTo>
                      <a:pt x="399731" y="1622391"/>
                      <a:pt x="395255" y="1612580"/>
                      <a:pt x="392778" y="1601531"/>
                    </a:cubicBezTo>
                    <a:cubicBezTo>
                      <a:pt x="391349" y="1595149"/>
                      <a:pt x="391349" y="1581052"/>
                      <a:pt x="392302" y="1575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19249" y="123675"/>
              <a:ext cx="8905536" cy="4896161"/>
              <a:chOff x="119249" y="123675"/>
              <a:chExt cx="8905536" cy="4896161"/>
            </a:xfrm>
          </p:grpSpPr>
          <p:grpSp>
            <p:nvGrpSpPr>
              <p:cNvPr id="17" name="Google Shape;17;p2"/>
              <p:cNvGrpSpPr/>
              <p:nvPr/>
            </p:nvGrpSpPr>
            <p:grpSpPr>
              <a:xfrm>
                <a:off x="119249" y="123675"/>
                <a:ext cx="1723561" cy="1800836"/>
                <a:chOff x="1123" y="-7"/>
                <a:chExt cx="2187260" cy="2285324"/>
              </a:xfrm>
            </p:grpSpPr>
            <p:sp>
              <p:nvSpPr>
                <p:cNvPr id="18" name="Google Shape;18;p2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0" name="Google Shape;20;p2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21" name="Google Shape;21;p2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2" name="Google Shape;32;p2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" name="Google Shape;44;p2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" name="Google Shape;45;p2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6" name="Google Shape;46;p2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47" name="Google Shape;47;p2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" name="Google Shape;48;p2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" name="Google Shape;49;p2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" name="Google Shape;50;p2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" name="Google Shape;51;p2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" name="Google Shape;52;p2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" name="Google Shape;53;p2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" name="Google Shape;54;p2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" name="Google Shape;55;p2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" name="Google Shape;56;p2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" name="Google Shape;57;p2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8" name="Google Shape;58;p2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59" name="Google Shape;59;p2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" name="Google Shape;60;p2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9" name="Google Shape;69;p2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" name="Google Shape;70;p2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" name="Google Shape;71;p2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72" name="Google Shape;72;p2"/>
              <p:cNvGrpSpPr/>
              <p:nvPr/>
            </p:nvGrpSpPr>
            <p:grpSpPr>
              <a:xfrm rot="10800000">
                <a:off x="7301224" y="3219000"/>
                <a:ext cx="1723561" cy="1800836"/>
                <a:chOff x="1123" y="-7"/>
                <a:chExt cx="2187260" cy="2285324"/>
              </a:xfrm>
            </p:grpSpPr>
            <p:grpSp>
              <p:nvGrpSpPr>
                <p:cNvPr id="73" name="Google Shape;73;p2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74" name="Google Shape;74;p2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" name="Google Shape;75;p2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6" name="Google Shape;76;p2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7" name="Google Shape;77;p2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8" name="Google Shape;78;p2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4" name="Google Shape;84;p2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5" name="Google Shape;85;p2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6" name="Google Shape;86;p2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87" name="Google Shape;87;p2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4" name="Google Shape;94;p2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" name="Google Shape;95;p2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6" name="Google Shape;96;p2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" name="Google Shape;97;p2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" name="Google Shape;98;p2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9" name="Google Shape;99;p2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100" name="Google Shape;100;p2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1" name="Google Shape;101;p2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2" name="Google Shape;102;p2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6" name="Google Shape;106;p2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7" name="Google Shape;107;p2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" name="Google Shape;108;p2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" name="Google Shape;109;p2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0" name="Google Shape;110;p2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1" name="Google Shape;111;p2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112" name="Google Shape;112;p2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3" name="Google Shape;113;p2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4" name="Google Shape;114;p2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" name="Google Shape;118;p2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9" name="Google Shape;119;p2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" name="Google Shape;120;p2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" name="Google Shape;121;p2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" name="Google Shape;122;p2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" name="Google Shape;123;p2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" name="Google Shape;124;p2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25" name="Google Shape;125;p2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6011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Google Shape;677;p1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11"/>
          <p:cNvSpPr txBox="1">
            <a:spLocks noGrp="1"/>
          </p:cNvSpPr>
          <p:nvPr>
            <p:ph type="title" hasCustomPrompt="1"/>
          </p:nvPr>
        </p:nvSpPr>
        <p:spPr>
          <a:xfrm>
            <a:off x="1757867" y="2101009"/>
            <a:ext cx="8676400" cy="13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79" name="Google Shape;679;p11"/>
          <p:cNvSpPr txBox="1">
            <a:spLocks noGrp="1"/>
          </p:cNvSpPr>
          <p:nvPr>
            <p:ph type="subTitle" idx="1"/>
          </p:nvPr>
        </p:nvSpPr>
        <p:spPr>
          <a:xfrm>
            <a:off x="1757867" y="3403243"/>
            <a:ext cx="8676400" cy="51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grpSp>
        <p:nvGrpSpPr>
          <p:cNvPr id="680" name="Google Shape;680;p11"/>
          <p:cNvGrpSpPr/>
          <p:nvPr/>
        </p:nvGrpSpPr>
        <p:grpSpPr>
          <a:xfrm>
            <a:off x="157961" y="164888"/>
            <a:ext cx="11876088" cy="6528225"/>
            <a:chOff x="118471" y="123665"/>
            <a:chExt cx="8907066" cy="4896169"/>
          </a:xfrm>
        </p:grpSpPr>
        <p:grpSp>
          <p:nvGrpSpPr>
            <p:cNvPr id="681" name="Google Shape;681;p11"/>
            <p:cNvGrpSpPr/>
            <p:nvPr/>
          </p:nvGrpSpPr>
          <p:grpSpPr>
            <a:xfrm>
              <a:off x="118471" y="4264260"/>
              <a:ext cx="8907054" cy="755574"/>
              <a:chOff x="118471" y="4264260"/>
              <a:chExt cx="8907054" cy="755574"/>
            </a:xfrm>
          </p:grpSpPr>
          <p:grpSp>
            <p:nvGrpSpPr>
              <p:cNvPr id="682" name="Google Shape;682;p11"/>
              <p:cNvGrpSpPr/>
              <p:nvPr/>
            </p:nvGrpSpPr>
            <p:grpSpPr>
              <a:xfrm>
                <a:off x="118471" y="4264260"/>
                <a:ext cx="2138654" cy="755574"/>
                <a:chOff x="118471" y="4264260"/>
                <a:chExt cx="2138654" cy="755574"/>
              </a:xfrm>
            </p:grpSpPr>
            <p:sp>
              <p:nvSpPr>
                <p:cNvPr id="683" name="Google Shape;683;p11"/>
                <p:cNvSpPr/>
                <p:nvPr/>
              </p:nvSpPr>
              <p:spPr>
                <a:xfrm flipH="1">
                  <a:off x="118471" y="4303252"/>
                  <a:ext cx="1969400" cy="71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400" h="716582" extrusionOk="0">
                      <a:moveTo>
                        <a:pt x="1894814" y="58068"/>
                      </a:moveTo>
                      <a:cubicBezTo>
                        <a:pt x="1798517" y="-28324"/>
                        <a:pt x="1643640" y="-10512"/>
                        <a:pt x="1544009" y="60354"/>
                      </a:cubicBezTo>
                      <a:cubicBezTo>
                        <a:pt x="1488859" y="99502"/>
                        <a:pt x="1447806" y="155604"/>
                        <a:pt x="1440853" y="224184"/>
                      </a:cubicBezTo>
                      <a:cubicBezTo>
                        <a:pt x="1434471" y="287239"/>
                        <a:pt x="1461427" y="356867"/>
                        <a:pt x="1521339" y="384775"/>
                      </a:cubicBezTo>
                      <a:cubicBezTo>
                        <a:pt x="1575155" y="409826"/>
                        <a:pt x="1644307" y="402397"/>
                        <a:pt x="1681836" y="352962"/>
                      </a:cubicBezTo>
                      <a:cubicBezTo>
                        <a:pt x="1711553" y="313814"/>
                        <a:pt x="1706219" y="251425"/>
                        <a:pt x="1669453" y="218374"/>
                      </a:cubicBezTo>
                      <a:cubicBezTo>
                        <a:pt x="1653451" y="203991"/>
                        <a:pt x="1633353" y="195037"/>
                        <a:pt x="1611636" y="195704"/>
                      </a:cubicBezTo>
                      <a:cubicBezTo>
                        <a:pt x="1608874" y="195704"/>
                        <a:pt x="1608017" y="200276"/>
                        <a:pt x="1610969" y="200752"/>
                      </a:cubicBezTo>
                      <a:cubicBezTo>
                        <a:pt x="1658404" y="208849"/>
                        <a:pt x="1682407" y="270380"/>
                        <a:pt x="1663071" y="312100"/>
                      </a:cubicBezTo>
                      <a:cubicBezTo>
                        <a:pt x="1642021" y="357629"/>
                        <a:pt x="1575346" y="357819"/>
                        <a:pt x="1538389" y="334198"/>
                      </a:cubicBezTo>
                      <a:cubicBezTo>
                        <a:pt x="1490764" y="303908"/>
                        <a:pt x="1482858" y="236566"/>
                        <a:pt x="1499813" y="187227"/>
                      </a:cubicBezTo>
                      <a:cubicBezTo>
                        <a:pt x="1520196" y="127695"/>
                        <a:pt x="1576298" y="86167"/>
                        <a:pt x="1631544" y="61306"/>
                      </a:cubicBezTo>
                      <a:cubicBezTo>
                        <a:pt x="1685074" y="37303"/>
                        <a:pt x="1748606" y="28636"/>
                        <a:pt x="1805756" y="43876"/>
                      </a:cubicBezTo>
                      <a:cubicBezTo>
                        <a:pt x="1867002" y="60163"/>
                        <a:pt x="1910245" y="106455"/>
                        <a:pt x="1929009" y="166272"/>
                      </a:cubicBezTo>
                      <a:cubicBezTo>
                        <a:pt x="1967014" y="287430"/>
                        <a:pt x="1919770" y="426685"/>
                        <a:pt x="1842427" y="522221"/>
                      </a:cubicBezTo>
                      <a:cubicBezTo>
                        <a:pt x="1758512" y="625853"/>
                        <a:pt x="1633734" y="686623"/>
                        <a:pt x="1500289" y="688432"/>
                      </a:cubicBezTo>
                      <a:cubicBezTo>
                        <a:pt x="1432376" y="689385"/>
                        <a:pt x="1363891" y="675764"/>
                        <a:pt x="1302264" y="647094"/>
                      </a:cubicBezTo>
                      <a:cubicBezTo>
                        <a:pt x="1237780" y="616995"/>
                        <a:pt x="1183773" y="570703"/>
                        <a:pt x="1132148" y="522507"/>
                      </a:cubicBezTo>
                      <a:cubicBezTo>
                        <a:pt x="1074236" y="468500"/>
                        <a:pt x="1014133" y="407540"/>
                        <a:pt x="945172" y="365249"/>
                      </a:cubicBezTo>
                      <a:cubicBezTo>
                        <a:pt x="911358" y="338103"/>
                        <a:pt x="872782" y="320577"/>
                        <a:pt x="829729" y="312004"/>
                      </a:cubicBezTo>
                      <a:cubicBezTo>
                        <a:pt x="781818" y="302384"/>
                        <a:pt x="732574" y="302860"/>
                        <a:pt x="684473" y="310957"/>
                      </a:cubicBezTo>
                      <a:cubicBezTo>
                        <a:pt x="578364" y="328768"/>
                        <a:pt x="484638" y="391062"/>
                        <a:pt x="403676" y="459070"/>
                      </a:cubicBezTo>
                      <a:cubicBezTo>
                        <a:pt x="360718" y="495170"/>
                        <a:pt x="321951" y="535461"/>
                        <a:pt x="280327" y="572894"/>
                      </a:cubicBezTo>
                      <a:cubicBezTo>
                        <a:pt x="242417" y="606994"/>
                        <a:pt x="196221" y="638998"/>
                        <a:pt x="142976" y="637474"/>
                      </a:cubicBezTo>
                      <a:cubicBezTo>
                        <a:pt x="104686" y="636331"/>
                        <a:pt x="73920" y="613280"/>
                        <a:pt x="59823" y="578323"/>
                      </a:cubicBezTo>
                      <a:cubicBezTo>
                        <a:pt x="47345" y="547462"/>
                        <a:pt x="47631" y="509077"/>
                        <a:pt x="70491" y="482407"/>
                      </a:cubicBezTo>
                      <a:cubicBezTo>
                        <a:pt x="86398" y="463833"/>
                        <a:pt x="109639" y="452403"/>
                        <a:pt x="134118" y="453355"/>
                      </a:cubicBezTo>
                      <a:cubicBezTo>
                        <a:pt x="158121" y="454308"/>
                        <a:pt x="173552" y="468881"/>
                        <a:pt x="185553" y="488502"/>
                      </a:cubicBezTo>
                      <a:cubicBezTo>
                        <a:pt x="198412" y="509458"/>
                        <a:pt x="193554" y="532032"/>
                        <a:pt x="172599" y="545272"/>
                      </a:cubicBezTo>
                      <a:cubicBezTo>
                        <a:pt x="152692" y="557844"/>
                        <a:pt x="128117" y="556035"/>
                        <a:pt x="108972" y="542890"/>
                      </a:cubicBezTo>
                      <a:cubicBezTo>
                        <a:pt x="105734" y="540604"/>
                        <a:pt x="101924" y="544986"/>
                        <a:pt x="103733" y="548129"/>
                      </a:cubicBezTo>
                      <a:cubicBezTo>
                        <a:pt x="125165" y="585181"/>
                        <a:pt x="182505" y="572418"/>
                        <a:pt x="204984" y="542986"/>
                      </a:cubicBezTo>
                      <a:cubicBezTo>
                        <a:pt x="237083" y="501076"/>
                        <a:pt x="217652" y="441640"/>
                        <a:pt x="173456" y="417732"/>
                      </a:cubicBezTo>
                      <a:cubicBezTo>
                        <a:pt x="121259" y="389538"/>
                        <a:pt x="57061" y="416017"/>
                        <a:pt x="24200" y="461166"/>
                      </a:cubicBezTo>
                      <a:cubicBezTo>
                        <a:pt x="-3804" y="499647"/>
                        <a:pt x="-6280" y="553558"/>
                        <a:pt x="10484" y="597088"/>
                      </a:cubicBezTo>
                      <a:cubicBezTo>
                        <a:pt x="29819" y="647380"/>
                        <a:pt x="70491" y="683575"/>
                        <a:pt x="124688" y="690242"/>
                      </a:cubicBezTo>
                      <a:cubicBezTo>
                        <a:pt x="189744" y="698243"/>
                        <a:pt x="250037" y="665572"/>
                        <a:pt x="297853" y="624424"/>
                      </a:cubicBezTo>
                      <a:cubicBezTo>
                        <a:pt x="345097" y="583752"/>
                        <a:pt x="386054" y="536032"/>
                        <a:pt x="432060" y="493932"/>
                      </a:cubicBezTo>
                      <a:cubicBezTo>
                        <a:pt x="477876" y="452117"/>
                        <a:pt x="527215" y="413827"/>
                        <a:pt x="582079" y="384394"/>
                      </a:cubicBezTo>
                      <a:cubicBezTo>
                        <a:pt x="595604" y="377155"/>
                        <a:pt x="609416" y="370583"/>
                        <a:pt x="623608" y="364677"/>
                      </a:cubicBezTo>
                      <a:cubicBezTo>
                        <a:pt x="616083" y="370774"/>
                        <a:pt x="608939" y="377346"/>
                        <a:pt x="602272" y="384394"/>
                      </a:cubicBezTo>
                      <a:cubicBezTo>
                        <a:pt x="557219" y="432019"/>
                        <a:pt x="538073" y="496694"/>
                        <a:pt x="549218" y="561178"/>
                      </a:cubicBezTo>
                      <a:cubicBezTo>
                        <a:pt x="560171" y="624996"/>
                        <a:pt x="603320" y="678050"/>
                        <a:pt x="663613" y="701291"/>
                      </a:cubicBezTo>
                      <a:cubicBezTo>
                        <a:pt x="722192" y="723865"/>
                        <a:pt x="791153" y="713959"/>
                        <a:pt x="838492" y="672144"/>
                      </a:cubicBezTo>
                      <a:cubicBezTo>
                        <a:pt x="883736" y="632140"/>
                        <a:pt x="905262" y="564702"/>
                        <a:pt x="889641" y="506219"/>
                      </a:cubicBezTo>
                      <a:cubicBezTo>
                        <a:pt x="873735" y="446593"/>
                        <a:pt x="818966" y="403159"/>
                        <a:pt x="756768" y="406873"/>
                      </a:cubicBezTo>
                      <a:cubicBezTo>
                        <a:pt x="743528" y="407635"/>
                        <a:pt x="730288" y="409921"/>
                        <a:pt x="718001" y="414969"/>
                      </a:cubicBezTo>
                      <a:cubicBezTo>
                        <a:pt x="712762" y="417065"/>
                        <a:pt x="707714" y="419732"/>
                        <a:pt x="702951" y="422780"/>
                      </a:cubicBezTo>
                      <a:cubicBezTo>
                        <a:pt x="698093" y="425828"/>
                        <a:pt x="693712" y="431067"/>
                        <a:pt x="688664" y="433543"/>
                      </a:cubicBezTo>
                      <a:cubicBezTo>
                        <a:pt x="683711" y="435925"/>
                        <a:pt x="688092" y="443354"/>
                        <a:pt x="692950" y="440877"/>
                      </a:cubicBezTo>
                      <a:cubicBezTo>
                        <a:pt x="702856" y="436020"/>
                        <a:pt x="721335" y="439258"/>
                        <a:pt x="731812" y="440877"/>
                      </a:cubicBezTo>
                      <a:cubicBezTo>
                        <a:pt x="744766" y="442783"/>
                        <a:pt x="757434" y="447069"/>
                        <a:pt x="768960" y="453260"/>
                      </a:cubicBezTo>
                      <a:cubicBezTo>
                        <a:pt x="790486" y="464881"/>
                        <a:pt x="812965" y="481264"/>
                        <a:pt x="825443" y="501552"/>
                      </a:cubicBezTo>
                      <a:cubicBezTo>
                        <a:pt x="852779" y="545938"/>
                        <a:pt x="835063" y="607851"/>
                        <a:pt x="794868" y="639188"/>
                      </a:cubicBezTo>
                      <a:cubicBezTo>
                        <a:pt x="750767" y="673573"/>
                        <a:pt x="683711" y="666144"/>
                        <a:pt x="641229" y="632806"/>
                      </a:cubicBezTo>
                      <a:cubicBezTo>
                        <a:pt x="593509" y="595373"/>
                        <a:pt x="578555" y="526888"/>
                        <a:pt x="595700" y="470405"/>
                      </a:cubicBezTo>
                      <a:cubicBezTo>
                        <a:pt x="614178" y="409731"/>
                        <a:pt x="669137" y="364963"/>
                        <a:pt x="729716" y="350485"/>
                      </a:cubicBezTo>
                      <a:cubicBezTo>
                        <a:pt x="801059" y="333531"/>
                        <a:pt x="874687" y="357724"/>
                        <a:pt x="936123" y="393538"/>
                      </a:cubicBezTo>
                      <a:cubicBezTo>
                        <a:pt x="1062520" y="467071"/>
                        <a:pt x="1145769" y="596802"/>
                        <a:pt x="1276547" y="663953"/>
                      </a:cubicBezTo>
                      <a:cubicBezTo>
                        <a:pt x="1398943" y="726818"/>
                        <a:pt x="1549247" y="734248"/>
                        <a:pt x="1676597" y="681479"/>
                      </a:cubicBezTo>
                      <a:cubicBezTo>
                        <a:pt x="1794897" y="632425"/>
                        <a:pt x="1888242" y="533746"/>
                        <a:pt x="1935867" y="415446"/>
                      </a:cubicBezTo>
                      <a:cubicBezTo>
                        <a:pt x="1980635" y="304099"/>
                        <a:pt x="1992731" y="145698"/>
                        <a:pt x="1894719" y="577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84" name="Google Shape;684;p11"/>
                <p:cNvGrpSpPr/>
                <p:nvPr/>
              </p:nvGrpSpPr>
              <p:grpSpPr>
                <a:xfrm>
                  <a:off x="502252" y="4264260"/>
                  <a:ext cx="405370" cy="394906"/>
                  <a:chOff x="502252" y="4264260"/>
                  <a:chExt cx="405370" cy="394906"/>
                </a:xfrm>
              </p:grpSpPr>
              <p:sp>
                <p:nvSpPr>
                  <p:cNvPr id="685" name="Google Shape;685;p11"/>
                  <p:cNvSpPr/>
                  <p:nvPr/>
                </p:nvSpPr>
                <p:spPr>
                  <a:xfrm flipH="1">
                    <a:off x="654170" y="4264260"/>
                    <a:ext cx="86673" cy="2127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73" h="212788" extrusionOk="0">
                        <a:moveTo>
                          <a:pt x="71346" y="39338"/>
                        </a:moveTo>
                        <a:cubicBezTo>
                          <a:pt x="56106" y="16859"/>
                          <a:pt x="30198" y="1905"/>
                          <a:pt x="3147" y="0"/>
                        </a:cubicBezTo>
                        <a:cubicBezTo>
                          <a:pt x="15243" y="12954"/>
                          <a:pt x="16577" y="32766"/>
                          <a:pt x="13338" y="50197"/>
                        </a:cubicBezTo>
                        <a:cubicBezTo>
                          <a:pt x="10100" y="67628"/>
                          <a:pt x="2956" y="84201"/>
                          <a:pt x="575" y="101727"/>
                        </a:cubicBezTo>
                        <a:cubicBezTo>
                          <a:pt x="-4759" y="140208"/>
                          <a:pt x="27912" y="193262"/>
                          <a:pt x="61535" y="212789"/>
                        </a:cubicBezTo>
                        <a:cubicBezTo>
                          <a:pt x="52772" y="198215"/>
                          <a:pt x="55344" y="179451"/>
                          <a:pt x="61535" y="163639"/>
                        </a:cubicBezTo>
                        <a:cubicBezTo>
                          <a:pt x="67821" y="147828"/>
                          <a:pt x="77442" y="133445"/>
                          <a:pt x="82585" y="117253"/>
                        </a:cubicBezTo>
                        <a:cubicBezTo>
                          <a:pt x="90777" y="91345"/>
                          <a:pt x="86490" y="61817"/>
                          <a:pt x="71250" y="3933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6" name="Google Shape;686;p11"/>
                  <p:cNvSpPr/>
                  <p:nvPr/>
                </p:nvSpPr>
                <p:spPr>
                  <a:xfrm flipH="1">
                    <a:off x="653192" y="4444187"/>
                    <a:ext cx="87576" cy="2149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76" h="214979" extrusionOk="0">
                        <a:moveTo>
                          <a:pt x="13358" y="172974"/>
                        </a:moveTo>
                        <a:cubicBezTo>
                          <a:pt x="27646" y="196024"/>
                          <a:pt x="52982" y="211931"/>
                          <a:pt x="79938" y="214979"/>
                        </a:cubicBezTo>
                        <a:cubicBezTo>
                          <a:pt x="68318" y="201549"/>
                          <a:pt x="67841" y="181737"/>
                          <a:pt x="71747" y="164402"/>
                        </a:cubicBezTo>
                        <a:cubicBezTo>
                          <a:pt x="75652" y="147161"/>
                          <a:pt x="83463" y="130873"/>
                          <a:pt x="86606" y="113347"/>
                        </a:cubicBezTo>
                        <a:cubicBezTo>
                          <a:pt x="93464" y="75152"/>
                          <a:pt x="62888" y="20764"/>
                          <a:pt x="30122" y="0"/>
                        </a:cubicBezTo>
                        <a:cubicBezTo>
                          <a:pt x="38314" y="14859"/>
                          <a:pt x="34980" y="33623"/>
                          <a:pt x="28122" y="49149"/>
                        </a:cubicBezTo>
                        <a:cubicBezTo>
                          <a:pt x="21264" y="64675"/>
                          <a:pt x="11072" y="78677"/>
                          <a:pt x="5262" y="94679"/>
                        </a:cubicBezTo>
                        <a:cubicBezTo>
                          <a:pt x="-3977" y="120205"/>
                          <a:pt x="-929" y="149923"/>
                          <a:pt x="13454" y="1729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7" name="Google Shape;687;p11"/>
                  <p:cNvSpPr/>
                  <p:nvPr/>
                </p:nvSpPr>
                <p:spPr>
                  <a:xfrm flipH="1">
                    <a:off x="695406" y="4351596"/>
                    <a:ext cx="212216" cy="112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16" h="112113" extrusionOk="0">
                        <a:moveTo>
                          <a:pt x="68961" y="199"/>
                        </a:moveTo>
                        <a:cubicBezTo>
                          <a:pt x="41815" y="1532"/>
                          <a:pt x="15621" y="15915"/>
                          <a:pt x="0" y="38108"/>
                        </a:cubicBezTo>
                        <a:cubicBezTo>
                          <a:pt x="17336" y="34489"/>
                          <a:pt x="34957" y="43633"/>
                          <a:pt x="48196" y="55444"/>
                        </a:cubicBezTo>
                        <a:cubicBezTo>
                          <a:pt x="61436" y="67255"/>
                          <a:pt x="71914" y="81923"/>
                          <a:pt x="85630" y="93163"/>
                        </a:cubicBezTo>
                        <a:cubicBezTo>
                          <a:pt x="115729" y="117642"/>
                          <a:pt x="178117" y="117261"/>
                          <a:pt x="212217" y="98592"/>
                        </a:cubicBezTo>
                        <a:cubicBezTo>
                          <a:pt x="195263" y="98592"/>
                          <a:pt x="180499" y="86591"/>
                          <a:pt x="170212" y="72970"/>
                        </a:cubicBezTo>
                        <a:cubicBezTo>
                          <a:pt x="159925" y="59444"/>
                          <a:pt x="152590" y="43728"/>
                          <a:pt x="141446" y="30869"/>
                        </a:cubicBezTo>
                        <a:cubicBezTo>
                          <a:pt x="123635" y="10391"/>
                          <a:pt x="96107" y="-1230"/>
                          <a:pt x="68961" y="1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11"/>
                  <p:cNvSpPr/>
                  <p:nvPr/>
                </p:nvSpPr>
                <p:spPr>
                  <a:xfrm flipH="1">
                    <a:off x="705027" y="4446759"/>
                    <a:ext cx="167852" cy="151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52" h="151828" extrusionOk="0">
                        <a:moveTo>
                          <a:pt x="10214" y="73152"/>
                        </a:moveTo>
                        <a:cubicBezTo>
                          <a:pt x="-2454" y="97155"/>
                          <a:pt x="-3406" y="127063"/>
                          <a:pt x="7738" y="151829"/>
                        </a:cubicBezTo>
                        <a:cubicBezTo>
                          <a:pt x="13453" y="135065"/>
                          <a:pt x="30312" y="124492"/>
                          <a:pt x="47171" y="119158"/>
                        </a:cubicBezTo>
                        <a:cubicBezTo>
                          <a:pt x="64030" y="113824"/>
                          <a:pt x="82033" y="112300"/>
                          <a:pt x="98702" y="106109"/>
                        </a:cubicBezTo>
                        <a:cubicBezTo>
                          <a:pt x="135182" y="92678"/>
                          <a:pt x="166520" y="38767"/>
                          <a:pt x="167853" y="0"/>
                        </a:cubicBezTo>
                        <a:cubicBezTo>
                          <a:pt x="159185" y="14573"/>
                          <a:pt x="141373" y="21241"/>
                          <a:pt x="124419" y="23146"/>
                        </a:cubicBezTo>
                        <a:cubicBezTo>
                          <a:pt x="107560" y="25051"/>
                          <a:pt x="90320" y="23432"/>
                          <a:pt x="73555" y="26479"/>
                        </a:cubicBezTo>
                        <a:cubicBezTo>
                          <a:pt x="46886" y="31433"/>
                          <a:pt x="22787" y="49149"/>
                          <a:pt x="10214" y="731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9" name="Google Shape;689;p11"/>
                  <p:cNvSpPr/>
                  <p:nvPr/>
                </p:nvSpPr>
                <p:spPr>
                  <a:xfrm flipH="1">
                    <a:off x="502252" y="4348461"/>
                    <a:ext cx="188391" cy="11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391" h="118586" extrusionOk="0">
                        <a:moveTo>
                          <a:pt x="168688" y="76771"/>
                        </a:moveTo>
                        <a:cubicBezTo>
                          <a:pt x="185642" y="55626"/>
                          <a:pt x="192310" y="26479"/>
                          <a:pt x="186119" y="0"/>
                        </a:cubicBezTo>
                        <a:cubicBezTo>
                          <a:pt x="177355" y="15431"/>
                          <a:pt x="158782" y="22479"/>
                          <a:pt x="141161" y="24575"/>
                        </a:cubicBezTo>
                        <a:cubicBezTo>
                          <a:pt x="123539" y="26575"/>
                          <a:pt x="105632" y="24670"/>
                          <a:pt x="88106" y="27527"/>
                        </a:cubicBezTo>
                        <a:cubicBezTo>
                          <a:pt x="49816" y="33814"/>
                          <a:pt x="8668" y="80677"/>
                          <a:pt x="0" y="118586"/>
                        </a:cubicBezTo>
                        <a:cubicBezTo>
                          <a:pt x="11335" y="105918"/>
                          <a:pt x="30099" y="102775"/>
                          <a:pt x="47054" y="104204"/>
                        </a:cubicBezTo>
                        <a:cubicBezTo>
                          <a:pt x="64008" y="105537"/>
                          <a:pt x="80581" y="110490"/>
                          <a:pt x="97631" y="110585"/>
                        </a:cubicBezTo>
                        <a:cubicBezTo>
                          <a:pt x="124778" y="110776"/>
                          <a:pt x="151733" y="98012"/>
                          <a:pt x="168783" y="767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0" name="Google Shape;690;p11"/>
                  <p:cNvSpPr/>
                  <p:nvPr/>
                </p:nvSpPr>
                <p:spPr>
                  <a:xfrm flipH="1">
                    <a:off x="503763" y="4458838"/>
                    <a:ext cx="185356" cy="140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140346" extrusionOk="0">
                        <a:moveTo>
                          <a:pt x="108299" y="137749"/>
                        </a:moveTo>
                        <a:cubicBezTo>
                          <a:pt x="134683" y="144322"/>
                          <a:pt x="163830" y="138225"/>
                          <a:pt x="185356" y="121652"/>
                        </a:cubicBezTo>
                        <a:cubicBezTo>
                          <a:pt x="167735" y="120033"/>
                          <a:pt x="153448" y="106222"/>
                          <a:pt x="144304" y="90982"/>
                        </a:cubicBezTo>
                        <a:cubicBezTo>
                          <a:pt x="135160" y="75837"/>
                          <a:pt x="129349" y="58692"/>
                          <a:pt x="119444" y="44023"/>
                        </a:cubicBezTo>
                        <a:cubicBezTo>
                          <a:pt x="97726" y="11829"/>
                          <a:pt x="38005" y="-5983"/>
                          <a:pt x="0" y="1828"/>
                        </a:cubicBezTo>
                        <a:cubicBezTo>
                          <a:pt x="16288" y="6876"/>
                          <a:pt x="26861" y="22592"/>
                          <a:pt x="32671" y="38499"/>
                        </a:cubicBezTo>
                        <a:cubicBezTo>
                          <a:pt x="38481" y="54501"/>
                          <a:pt x="40957" y="71646"/>
                          <a:pt x="47911" y="87076"/>
                        </a:cubicBezTo>
                        <a:cubicBezTo>
                          <a:pt x="59055" y="111841"/>
                          <a:pt x="81915" y="131082"/>
                          <a:pt x="108299" y="1376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11"/>
                  <p:cNvSpPr/>
                  <p:nvPr/>
                </p:nvSpPr>
                <p:spPr>
                  <a:xfrm flipH="1">
                    <a:off x="676426" y="4427720"/>
                    <a:ext cx="49386" cy="49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386" h="49298" extrusionOk="0">
                        <a:moveTo>
                          <a:pt x="1832" y="13610"/>
                        </a:moveTo>
                        <a:cubicBezTo>
                          <a:pt x="-1502" y="21515"/>
                          <a:pt x="-73" y="31231"/>
                          <a:pt x="4403" y="38470"/>
                        </a:cubicBezTo>
                        <a:cubicBezTo>
                          <a:pt x="7070" y="42756"/>
                          <a:pt x="10785" y="46280"/>
                          <a:pt x="15262" y="47995"/>
                        </a:cubicBezTo>
                        <a:cubicBezTo>
                          <a:pt x="19262" y="49519"/>
                          <a:pt x="23644" y="49614"/>
                          <a:pt x="27835" y="48757"/>
                        </a:cubicBezTo>
                        <a:cubicBezTo>
                          <a:pt x="34884" y="47423"/>
                          <a:pt x="41646" y="43613"/>
                          <a:pt x="45742" y="37327"/>
                        </a:cubicBezTo>
                        <a:cubicBezTo>
                          <a:pt x="50504" y="29897"/>
                          <a:pt x="50600" y="19420"/>
                          <a:pt x="46028" y="11800"/>
                        </a:cubicBezTo>
                        <a:cubicBezTo>
                          <a:pt x="36788" y="-3726"/>
                          <a:pt x="9928" y="-4583"/>
                          <a:pt x="2022" y="13133"/>
                        </a:cubicBezTo>
                        <a:cubicBezTo>
                          <a:pt x="2022" y="13229"/>
                          <a:pt x="1927" y="13419"/>
                          <a:pt x="1832" y="135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2" name="Google Shape;692;p11"/>
                  <p:cNvSpPr/>
                  <p:nvPr/>
                </p:nvSpPr>
                <p:spPr>
                  <a:xfrm flipH="1">
                    <a:off x="690406" y="4265974"/>
                    <a:ext cx="45576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76" h="160020" extrusionOk="0">
                        <a:moveTo>
                          <a:pt x="0" y="0"/>
                        </a:moveTo>
                        <a:cubicBezTo>
                          <a:pt x="14383" y="7715"/>
                          <a:pt x="29432" y="16097"/>
                          <a:pt x="37910" y="30099"/>
                        </a:cubicBezTo>
                        <a:cubicBezTo>
                          <a:pt x="45529" y="42767"/>
                          <a:pt x="46672" y="58388"/>
                          <a:pt x="44768" y="73057"/>
                        </a:cubicBezTo>
                        <a:cubicBezTo>
                          <a:pt x="42863" y="87725"/>
                          <a:pt x="38100" y="101822"/>
                          <a:pt x="34671" y="116205"/>
                        </a:cubicBezTo>
                        <a:cubicBezTo>
                          <a:pt x="31337" y="130588"/>
                          <a:pt x="29337" y="145733"/>
                          <a:pt x="32861" y="16002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3" name="Google Shape;693;p11"/>
                  <p:cNvSpPr/>
                  <p:nvPr/>
                </p:nvSpPr>
                <p:spPr>
                  <a:xfrm flipH="1">
                    <a:off x="504621" y="4349794"/>
                    <a:ext cx="173259" cy="94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59" h="94011" extrusionOk="0">
                        <a:moveTo>
                          <a:pt x="173260" y="0"/>
                        </a:moveTo>
                        <a:cubicBezTo>
                          <a:pt x="167164" y="19336"/>
                          <a:pt x="157163" y="38767"/>
                          <a:pt x="139827" y="49244"/>
                        </a:cubicBezTo>
                        <a:cubicBezTo>
                          <a:pt x="121539" y="60293"/>
                          <a:pt x="98774" y="59436"/>
                          <a:pt x="77629" y="62389"/>
                        </a:cubicBezTo>
                        <a:cubicBezTo>
                          <a:pt x="49625" y="66199"/>
                          <a:pt x="22670" y="77153"/>
                          <a:pt x="0" y="94012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4" name="Google Shape;694;p11"/>
                  <p:cNvSpPr/>
                  <p:nvPr/>
                </p:nvSpPr>
                <p:spPr>
                  <a:xfrm flipH="1">
                    <a:off x="726839" y="4373480"/>
                    <a:ext cx="178879" cy="7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879" h="75849" extrusionOk="0">
                        <a:moveTo>
                          <a:pt x="0" y="14796"/>
                        </a:moveTo>
                        <a:cubicBezTo>
                          <a:pt x="12859" y="8890"/>
                          <a:pt x="23813" y="3937"/>
                          <a:pt x="37624" y="1365"/>
                        </a:cubicBezTo>
                        <a:cubicBezTo>
                          <a:pt x="51530" y="-1302"/>
                          <a:pt x="66580" y="-349"/>
                          <a:pt x="78772" y="6795"/>
                        </a:cubicBezTo>
                        <a:cubicBezTo>
                          <a:pt x="95726" y="16796"/>
                          <a:pt x="104013" y="36417"/>
                          <a:pt x="117348" y="50800"/>
                        </a:cubicBezTo>
                        <a:cubicBezTo>
                          <a:pt x="132874" y="67564"/>
                          <a:pt x="156115" y="76899"/>
                          <a:pt x="178880" y="7575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1"/>
                  <p:cNvSpPr/>
                  <p:nvPr/>
                </p:nvSpPr>
                <p:spPr>
                  <a:xfrm flipH="1">
                    <a:off x="717885" y="4472952"/>
                    <a:ext cx="148570" cy="124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70" h="124396" extrusionOk="0">
                        <a:moveTo>
                          <a:pt x="1314" y="124396"/>
                        </a:moveTo>
                        <a:cubicBezTo>
                          <a:pt x="171" y="113348"/>
                          <a:pt x="-1163" y="103251"/>
                          <a:pt x="1790" y="92488"/>
                        </a:cubicBezTo>
                        <a:cubicBezTo>
                          <a:pt x="4743" y="81725"/>
                          <a:pt x="11125" y="71628"/>
                          <a:pt x="20745" y="66008"/>
                        </a:cubicBezTo>
                        <a:cubicBezTo>
                          <a:pt x="30556" y="60198"/>
                          <a:pt x="42462" y="59722"/>
                          <a:pt x="53702" y="57912"/>
                        </a:cubicBezTo>
                        <a:cubicBezTo>
                          <a:pt x="91325" y="52102"/>
                          <a:pt x="126187" y="30766"/>
                          <a:pt x="14857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1"/>
                  <p:cNvSpPr/>
                  <p:nvPr/>
                </p:nvSpPr>
                <p:spPr>
                  <a:xfrm flipH="1">
                    <a:off x="662068" y="4477334"/>
                    <a:ext cx="40568" cy="180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68" h="180879" extrusionOk="0">
                        <a:moveTo>
                          <a:pt x="40568" y="180880"/>
                        </a:moveTo>
                        <a:cubicBezTo>
                          <a:pt x="31805" y="174498"/>
                          <a:pt x="24852" y="169545"/>
                          <a:pt x="17327" y="161734"/>
                        </a:cubicBezTo>
                        <a:cubicBezTo>
                          <a:pt x="9802" y="153924"/>
                          <a:pt x="3611" y="144494"/>
                          <a:pt x="1230" y="133921"/>
                        </a:cubicBezTo>
                        <a:cubicBezTo>
                          <a:pt x="-3247" y="114300"/>
                          <a:pt x="5611" y="94393"/>
                          <a:pt x="9993" y="74676"/>
                        </a:cubicBezTo>
                        <a:cubicBezTo>
                          <a:pt x="15422" y="49911"/>
                          <a:pt x="13422" y="23622"/>
                          <a:pt x="4468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1"/>
                  <p:cNvSpPr/>
                  <p:nvPr/>
                </p:nvSpPr>
                <p:spPr>
                  <a:xfrm flipH="1">
                    <a:off x="504525" y="4462094"/>
                    <a:ext cx="173355" cy="122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55" h="122013" extrusionOk="0">
                        <a:moveTo>
                          <a:pt x="173355" y="118586"/>
                        </a:moveTo>
                        <a:cubicBezTo>
                          <a:pt x="158782" y="123444"/>
                          <a:pt x="140970" y="123063"/>
                          <a:pt x="126492" y="117920"/>
                        </a:cubicBezTo>
                        <a:cubicBezTo>
                          <a:pt x="112014" y="112776"/>
                          <a:pt x="99346" y="102679"/>
                          <a:pt x="91154" y="89725"/>
                        </a:cubicBezTo>
                        <a:cubicBezTo>
                          <a:pt x="84296" y="78962"/>
                          <a:pt x="80486" y="66389"/>
                          <a:pt x="74009" y="55436"/>
                        </a:cubicBezTo>
                        <a:cubicBezTo>
                          <a:pt x="66008" y="42005"/>
                          <a:pt x="54197" y="31052"/>
                          <a:pt x="41243" y="22288"/>
                        </a:cubicBezTo>
                        <a:cubicBezTo>
                          <a:pt x="28289" y="13525"/>
                          <a:pt x="14097" y="6763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8" name="Google Shape;698;p11"/>
                <p:cNvSpPr/>
                <p:nvPr/>
              </p:nvSpPr>
              <p:spPr>
                <a:xfrm flipH="1">
                  <a:off x="1338678" y="4529433"/>
                  <a:ext cx="153863" cy="19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3" h="198363" extrusionOk="0">
                      <a:moveTo>
                        <a:pt x="47899" y="165166"/>
                      </a:moveTo>
                      <a:cubicBezTo>
                        <a:pt x="29421" y="149545"/>
                        <a:pt x="15038" y="127638"/>
                        <a:pt x="7132" y="102968"/>
                      </a:cubicBezTo>
                      <a:cubicBezTo>
                        <a:pt x="-773" y="78298"/>
                        <a:pt x="-2107" y="51057"/>
                        <a:pt x="3132" y="25434"/>
                      </a:cubicBezTo>
                      <a:cubicBezTo>
                        <a:pt x="4275" y="19815"/>
                        <a:pt x="5894" y="14100"/>
                        <a:pt x="8752" y="9337"/>
                      </a:cubicBezTo>
                      <a:cubicBezTo>
                        <a:pt x="11609" y="4575"/>
                        <a:pt x="16086" y="765"/>
                        <a:pt x="21134" y="98"/>
                      </a:cubicBezTo>
                      <a:cubicBezTo>
                        <a:pt x="30088" y="-1045"/>
                        <a:pt x="37898" y="8004"/>
                        <a:pt x="40565" y="17719"/>
                      </a:cubicBezTo>
                      <a:cubicBezTo>
                        <a:pt x="43327" y="27435"/>
                        <a:pt x="42470" y="38007"/>
                        <a:pt x="43137" y="48199"/>
                      </a:cubicBezTo>
                      <a:cubicBezTo>
                        <a:pt x="43804" y="58391"/>
                        <a:pt x="46375" y="69440"/>
                        <a:pt x="53710" y="75345"/>
                      </a:cubicBezTo>
                      <a:cubicBezTo>
                        <a:pt x="51709" y="60582"/>
                        <a:pt x="49614" y="45151"/>
                        <a:pt x="53710" y="30864"/>
                      </a:cubicBezTo>
                      <a:cubicBezTo>
                        <a:pt x="57710" y="16576"/>
                        <a:pt x="69616" y="4003"/>
                        <a:pt x="82666" y="6003"/>
                      </a:cubicBezTo>
                      <a:cubicBezTo>
                        <a:pt x="94477" y="7718"/>
                        <a:pt x="103049" y="20767"/>
                        <a:pt x="105145" y="34102"/>
                      </a:cubicBezTo>
                      <a:cubicBezTo>
                        <a:pt x="107240" y="47437"/>
                        <a:pt x="104383" y="61058"/>
                        <a:pt x="101620" y="74202"/>
                      </a:cubicBezTo>
                      <a:cubicBezTo>
                        <a:pt x="109907" y="69631"/>
                        <a:pt x="113336" y="58296"/>
                        <a:pt x="114193" y="47914"/>
                      </a:cubicBezTo>
                      <a:cubicBezTo>
                        <a:pt x="115146" y="37531"/>
                        <a:pt x="114289" y="26673"/>
                        <a:pt x="117527" y="16862"/>
                      </a:cubicBezTo>
                      <a:cubicBezTo>
                        <a:pt x="120766" y="7051"/>
                        <a:pt x="129910" y="-1426"/>
                        <a:pt x="138673" y="1813"/>
                      </a:cubicBezTo>
                      <a:cubicBezTo>
                        <a:pt x="143245" y="3527"/>
                        <a:pt x="146674" y="8099"/>
                        <a:pt x="148579" y="13147"/>
                      </a:cubicBezTo>
                      <a:cubicBezTo>
                        <a:pt x="150483" y="18195"/>
                        <a:pt x="151055" y="23720"/>
                        <a:pt x="151531" y="29244"/>
                      </a:cubicBezTo>
                      <a:cubicBezTo>
                        <a:pt x="154389" y="58296"/>
                        <a:pt x="156580" y="89061"/>
                        <a:pt x="145721" y="115446"/>
                      </a:cubicBezTo>
                      <a:cubicBezTo>
                        <a:pt x="138482" y="133067"/>
                        <a:pt x="126004" y="147069"/>
                        <a:pt x="114479" y="161356"/>
                      </a:cubicBezTo>
                      <a:cubicBezTo>
                        <a:pt x="108669" y="168595"/>
                        <a:pt x="102954" y="176025"/>
                        <a:pt x="98191" y="184121"/>
                      </a:cubicBezTo>
                      <a:cubicBezTo>
                        <a:pt x="94667" y="190122"/>
                        <a:pt x="92572" y="202028"/>
                        <a:pt x="85047" y="197266"/>
                      </a:cubicBezTo>
                      <a:cubicBezTo>
                        <a:pt x="78760" y="193360"/>
                        <a:pt x="73522" y="185074"/>
                        <a:pt x="67425" y="180216"/>
                      </a:cubicBezTo>
                      <a:cubicBezTo>
                        <a:pt x="61044" y="175072"/>
                        <a:pt x="54281" y="170405"/>
                        <a:pt x="47995" y="1650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11"/>
                <p:cNvSpPr/>
                <p:nvPr/>
              </p:nvSpPr>
              <p:spPr>
                <a:xfrm flipH="1">
                  <a:off x="1423744" y="4555958"/>
                  <a:ext cx="152967" cy="16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67" h="167332" extrusionOk="0">
                      <a:moveTo>
                        <a:pt x="101208" y="112448"/>
                      </a:moveTo>
                      <a:cubicBezTo>
                        <a:pt x="86254" y="90635"/>
                        <a:pt x="77967" y="64251"/>
                        <a:pt x="77777" y="37772"/>
                      </a:cubicBezTo>
                      <a:cubicBezTo>
                        <a:pt x="77777" y="31676"/>
                        <a:pt x="78062" y="25580"/>
                        <a:pt x="77110" y="19484"/>
                      </a:cubicBezTo>
                      <a:cubicBezTo>
                        <a:pt x="76158" y="13483"/>
                        <a:pt x="73681" y="7482"/>
                        <a:pt x="68918" y="3577"/>
                      </a:cubicBezTo>
                      <a:cubicBezTo>
                        <a:pt x="64251" y="-328"/>
                        <a:pt x="56917" y="-1376"/>
                        <a:pt x="51964" y="2148"/>
                      </a:cubicBezTo>
                      <a:cubicBezTo>
                        <a:pt x="47964" y="5006"/>
                        <a:pt x="45773" y="10340"/>
                        <a:pt x="41201" y="11959"/>
                      </a:cubicBezTo>
                      <a:cubicBezTo>
                        <a:pt x="35295" y="14054"/>
                        <a:pt x="29294" y="8911"/>
                        <a:pt x="23008" y="8244"/>
                      </a:cubicBezTo>
                      <a:cubicBezTo>
                        <a:pt x="14150" y="7292"/>
                        <a:pt x="6720" y="15388"/>
                        <a:pt x="3482" y="23770"/>
                      </a:cubicBezTo>
                      <a:cubicBezTo>
                        <a:pt x="-2043" y="37772"/>
                        <a:pt x="-614" y="53869"/>
                        <a:pt x="5101" y="67870"/>
                      </a:cubicBezTo>
                      <a:cubicBezTo>
                        <a:pt x="10816" y="81872"/>
                        <a:pt x="20341" y="93874"/>
                        <a:pt x="30914" y="104637"/>
                      </a:cubicBezTo>
                      <a:cubicBezTo>
                        <a:pt x="51964" y="126068"/>
                        <a:pt x="77396" y="143118"/>
                        <a:pt x="105209" y="154548"/>
                      </a:cubicBezTo>
                      <a:cubicBezTo>
                        <a:pt x="112162" y="157406"/>
                        <a:pt x="119306" y="159977"/>
                        <a:pt x="126545" y="162073"/>
                      </a:cubicBezTo>
                      <a:cubicBezTo>
                        <a:pt x="133022" y="163978"/>
                        <a:pt x="142642" y="168074"/>
                        <a:pt x="149500" y="167216"/>
                      </a:cubicBezTo>
                      <a:cubicBezTo>
                        <a:pt x="154453" y="166550"/>
                        <a:pt x="153215" y="160930"/>
                        <a:pt x="151215" y="157787"/>
                      </a:cubicBezTo>
                      <a:cubicBezTo>
                        <a:pt x="147976" y="152834"/>
                        <a:pt x="140261" y="150262"/>
                        <a:pt x="135498" y="146928"/>
                      </a:cubicBezTo>
                      <a:cubicBezTo>
                        <a:pt x="122163" y="137689"/>
                        <a:pt x="110448" y="125973"/>
                        <a:pt x="101208" y="1125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1"/>
                <p:cNvSpPr/>
                <p:nvPr/>
              </p:nvSpPr>
              <p:spPr>
                <a:xfrm flipH="1">
                  <a:off x="1254880" y="4552260"/>
                  <a:ext cx="146400" cy="17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00" h="171805" extrusionOk="0">
                      <a:moveTo>
                        <a:pt x="49031" y="114621"/>
                      </a:moveTo>
                      <a:cubicBezTo>
                        <a:pt x="62842" y="91952"/>
                        <a:pt x="69605" y="65186"/>
                        <a:pt x="68367" y="38707"/>
                      </a:cubicBezTo>
                      <a:cubicBezTo>
                        <a:pt x="68081" y="32611"/>
                        <a:pt x="67414" y="26515"/>
                        <a:pt x="67986" y="20419"/>
                      </a:cubicBezTo>
                      <a:cubicBezTo>
                        <a:pt x="68653" y="14323"/>
                        <a:pt x="70748" y="8227"/>
                        <a:pt x="75225" y="4131"/>
                      </a:cubicBezTo>
                      <a:cubicBezTo>
                        <a:pt x="79702" y="35"/>
                        <a:pt x="86940" y="-1489"/>
                        <a:pt x="92084" y="1750"/>
                      </a:cubicBezTo>
                      <a:cubicBezTo>
                        <a:pt x="96275" y="4321"/>
                        <a:pt x="98656" y="9560"/>
                        <a:pt x="103419" y="10989"/>
                      </a:cubicBezTo>
                      <a:cubicBezTo>
                        <a:pt x="109515" y="12799"/>
                        <a:pt x="115135" y="7274"/>
                        <a:pt x="121421" y="6227"/>
                      </a:cubicBezTo>
                      <a:cubicBezTo>
                        <a:pt x="130279" y="4798"/>
                        <a:pt x="138090" y="12513"/>
                        <a:pt x="141804" y="20609"/>
                      </a:cubicBezTo>
                      <a:cubicBezTo>
                        <a:pt x="148091" y="34325"/>
                        <a:pt x="147520" y="50518"/>
                        <a:pt x="142566" y="64710"/>
                      </a:cubicBezTo>
                      <a:cubicBezTo>
                        <a:pt x="137613" y="78902"/>
                        <a:pt x="128755" y="91475"/>
                        <a:pt x="118754" y="102810"/>
                      </a:cubicBezTo>
                      <a:cubicBezTo>
                        <a:pt x="98942" y="125384"/>
                        <a:pt x="74368" y="143768"/>
                        <a:pt x="47316" y="156721"/>
                      </a:cubicBezTo>
                      <a:cubicBezTo>
                        <a:pt x="40458" y="159960"/>
                        <a:pt x="33505" y="162913"/>
                        <a:pt x="26362" y="165389"/>
                      </a:cubicBezTo>
                      <a:cubicBezTo>
                        <a:pt x="19980" y="167675"/>
                        <a:pt x="10550" y="172247"/>
                        <a:pt x="3692" y="171771"/>
                      </a:cubicBezTo>
                      <a:cubicBezTo>
                        <a:pt x="-1261" y="171390"/>
                        <a:pt x="-404" y="165675"/>
                        <a:pt x="1501" y="162436"/>
                      </a:cubicBezTo>
                      <a:cubicBezTo>
                        <a:pt x="4454" y="157293"/>
                        <a:pt x="11979" y="154340"/>
                        <a:pt x="16646" y="150721"/>
                      </a:cubicBezTo>
                      <a:cubicBezTo>
                        <a:pt x="29505" y="140719"/>
                        <a:pt x="40554" y="128432"/>
                        <a:pt x="49031" y="11452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1"/>
                <p:cNvSpPr/>
                <p:nvPr/>
              </p:nvSpPr>
              <p:spPr>
                <a:xfrm flipH="1">
                  <a:off x="1343201" y="4660119"/>
                  <a:ext cx="136874" cy="8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86013" extrusionOk="0">
                      <a:moveTo>
                        <a:pt x="38862" y="66961"/>
                      </a:moveTo>
                      <a:cubicBezTo>
                        <a:pt x="23908" y="63055"/>
                        <a:pt x="7811" y="57436"/>
                        <a:pt x="0" y="44196"/>
                      </a:cubicBezTo>
                      <a:cubicBezTo>
                        <a:pt x="17336" y="35433"/>
                        <a:pt x="39243" y="36481"/>
                        <a:pt x="55721" y="46767"/>
                      </a:cubicBezTo>
                      <a:cubicBezTo>
                        <a:pt x="52102" y="29623"/>
                        <a:pt x="59055" y="10763"/>
                        <a:pt x="72962" y="0"/>
                      </a:cubicBezTo>
                      <a:cubicBezTo>
                        <a:pt x="87059" y="11525"/>
                        <a:pt x="94583" y="30575"/>
                        <a:pt x="91916" y="48673"/>
                      </a:cubicBezTo>
                      <a:cubicBezTo>
                        <a:pt x="98488" y="31337"/>
                        <a:pt x="118777" y="20479"/>
                        <a:pt x="136874" y="24670"/>
                      </a:cubicBezTo>
                      <a:cubicBezTo>
                        <a:pt x="134017" y="38957"/>
                        <a:pt x="121158" y="48863"/>
                        <a:pt x="109061" y="57055"/>
                      </a:cubicBezTo>
                      <a:cubicBezTo>
                        <a:pt x="103346" y="60960"/>
                        <a:pt x="97155" y="64484"/>
                        <a:pt x="92393" y="69532"/>
                      </a:cubicBezTo>
                      <a:cubicBezTo>
                        <a:pt x="87154" y="75057"/>
                        <a:pt x="84392" y="86201"/>
                        <a:pt x="80677" y="86011"/>
                      </a:cubicBezTo>
                      <a:cubicBezTo>
                        <a:pt x="78105" y="85915"/>
                        <a:pt x="72390" y="79438"/>
                        <a:pt x="70199" y="78105"/>
                      </a:cubicBezTo>
                      <a:cubicBezTo>
                        <a:pt x="67151" y="76200"/>
                        <a:pt x="63818" y="74771"/>
                        <a:pt x="60484" y="73438"/>
                      </a:cubicBezTo>
                      <a:cubicBezTo>
                        <a:pt x="53435" y="70675"/>
                        <a:pt x="46101" y="68961"/>
                        <a:pt x="38862" y="6705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11"/>
                <p:cNvSpPr/>
                <p:nvPr/>
              </p:nvSpPr>
              <p:spPr>
                <a:xfrm flipH="1">
                  <a:off x="1463978" y="4598111"/>
                  <a:ext cx="76958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58" h="101060" extrusionOk="0">
                      <a:moveTo>
                        <a:pt x="76958" y="101060"/>
                      </a:moveTo>
                      <a:cubicBezTo>
                        <a:pt x="61623" y="93821"/>
                        <a:pt x="49240" y="84963"/>
                        <a:pt x="36477" y="73819"/>
                      </a:cubicBezTo>
                      <a:cubicBezTo>
                        <a:pt x="25714" y="64484"/>
                        <a:pt x="15998" y="53721"/>
                        <a:pt x="9235" y="41148"/>
                      </a:cubicBezTo>
                      <a:cubicBezTo>
                        <a:pt x="2473" y="28575"/>
                        <a:pt x="-1242" y="14097"/>
                        <a:pt x="377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11"/>
                <p:cNvSpPr/>
                <p:nvPr/>
              </p:nvSpPr>
              <p:spPr>
                <a:xfrm flipH="1">
                  <a:off x="1296026" y="4583919"/>
                  <a:ext cx="47461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61" h="101060" extrusionOk="0">
                      <a:moveTo>
                        <a:pt x="0" y="101060"/>
                      </a:moveTo>
                      <a:cubicBezTo>
                        <a:pt x="14288" y="85725"/>
                        <a:pt x="26575" y="68389"/>
                        <a:pt x="36195" y="49816"/>
                      </a:cubicBezTo>
                      <a:cubicBezTo>
                        <a:pt x="40196" y="42100"/>
                        <a:pt x="43815" y="34195"/>
                        <a:pt x="45815" y="25717"/>
                      </a:cubicBezTo>
                      <a:cubicBezTo>
                        <a:pt x="47816" y="17335"/>
                        <a:pt x="48196" y="8382"/>
                        <a:pt x="45815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11"/>
                <p:cNvSpPr/>
                <p:nvPr/>
              </p:nvSpPr>
              <p:spPr>
                <a:xfrm flipH="1">
                  <a:off x="1421592" y="4560106"/>
                  <a:ext cx="50775" cy="117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5" h="117157" extrusionOk="0">
                      <a:moveTo>
                        <a:pt x="1150" y="0"/>
                      </a:moveTo>
                      <a:cubicBezTo>
                        <a:pt x="-1897" y="22098"/>
                        <a:pt x="1150" y="44958"/>
                        <a:pt x="9818" y="65437"/>
                      </a:cubicBezTo>
                      <a:cubicBezTo>
                        <a:pt x="18486" y="85915"/>
                        <a:pt x="32774" y="104013"/>
                        <a:pt x="50776" y="11715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11"/>
                <p:cNvSpPr/>
                <p:nvPr/>
              </p:nvSpPr>
              <p:spPr>
                <a:xfrm flipH="1">
                  <a:off x="1355631" y="4553343"/>
                  <a:ext cx="38719" cy="12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9" h="122015" extrusionOk="0">
                      <a:moveTo>
                        <a:pt x="36767" y="0"/>
                      </a:moveTo>
                      <a:cubicBezTo>
                        <a:pt x="40481" y="21527"/>
                        <a:pt x="38862" y="43910"/>
                        <a:pt x="32195" y="64675"/>
                      </a:cubicBezTo>
                      <a:cubicBezTo>
                        <a:pt x="25527" y="85439"/>
                        <a:pt x="15526" y="106680"/>
                        <a:pt x="0" y="12201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11"/>
                <p:cNvSpPr/>
                <p:nvPr/>
              </p:nvSpPr>
              <p:spPr>
                <a:xfrm flipH="1">
                  <a:off x="1410448" y="4562964"/>
                  <a:ext cx="7881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1" h="99250" extrusionOk="0">
                      <a:moveTo>
                        <a:pt x="7881" y="99251"/>
                      </a:moveTo>
                      <a:cubicBezTo>
                        <a:pt x="-977" y="67056"/>
                        <a:pt x="-2406" y="32766"/>
                        <a:pt x="3786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07" name="Google Shape;707;p11"/>
                <p:cNvGrpSpPr/>
                <p:nvPr/>
              </p:nvGrpSpPr>
              <p:grpSpPr>
                <a:xfrm>
                  <a:off x="2024198" y="4703076"/>
                  <a:ext cx="232927" cy="183971"/>
                  <a:chOff x="2024198" y="4703076"/>
                  <a:chExt cx="232927" cy="183971"/>
                </a:xfrm>
              </p:grpSpPr>
              <p:sp>
                <p:nvSpPr>
                  <p:cNvPr id="708" name="Google Shape;708;p11"/>
                  <p:cNvSpPr/>
                  <p:nvPr/>
                </p:nvSpPr>
                <p:spPr>
                  <a:xfrm flipH="1">
                    <a:off x="2090819" y="4793931"/>
                    <a:ext cx="166306" cy="7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306" h="73822" extrusionOk="0">
                        <a:moveTo>
                          <a:pt x="64294" y="2681"/>
                        </a:moveTo>
                        <a:cubicBezTo>
                          <a:pt x="51625" y="-1034"/>
                          <a:pt x="37529" y="-1320"/>
                          <a:pt x="27623" y="4586"/>
                        </a:cubicBezTo>
                        <a:cubicBezTo>
                          <a:pt x="23050" y="7348"/>
                          <a:pt x="19621" y="11158"/>
                          <a:pt x="15526" y="14301"/>
                        </a:cubicBezTo>
                        <a:cubicBezTo>
                          <a:pt x="11335" y="17445"/>
                          <a:pt x="6001" y="19921"/>
                          <a:pt x="0" y="19064"/>
                        </a:cubicBezTo>
                        <a:cubicBezTo>
                          <a:pt x="6096" y="22588"/>
                          <a:pt x="8858" y="29160"/>
                          <a:pt x="9906" y="35161"/>
                        </a:cubicBezTo>
                        <a:cubicBezTo>
                          <a:pt x="10954" y="41162"/>
                          <a:pt x="10954" y="47258"/>
                          <a:pt x="13716" y="53068"/>
                        </a:cubicBezTo>
                        <a:cubicBezTo>
                          <a:pt x="18193" y="62403"/>
                          <a:pt x="29337" y="68975"/>
                          <a:pt x="40386" y="71737"/>
                        </a:cubicBezTo>
                        <a:cubicBezTo>
                          <a:pt x="51530" y="74404"/>
                          <a:pt x="62865" y="73928"/>
                          <a:pt x="73819" y="73452"/>
                        </a:cubicBezTo>
                        <a:cubicBezTo>
                          <a:pt x="104108" y="72023"/>
                          <a:pt x="135922" y="71356"/>
                          <a:pt x="166307" y="69832"/>
                        </a:cubicBezTo>
                        <a:cubicBezTo>
                          <a:pt x="145161" y="52401"/>
                          <a:pt x="120587" y="32018"/>
                          <a:pt x="99632" y="19731"/>
                        </a:cubicBezTo>
                        <a:cubicBezTo>
                          <a:pt x="88297" y="13159"/>
                          <a:pt x="76771" y="6396"/>
                          <a:pt x="64199" y="277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9" name="Google Shape;709;p11"/>
                  <p:cNvSpPr/>
                  <p:nvPr/>
                </p:nvSpPr>
                <p:spPr>
                  <a:xfrm flipH="1">
                    <a:off x="2024198" y="4703076"/>
                    <a:ext cx="80431" cy="165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31" h="165734" extrusionOk="0">
                        <a:moveTo>
                          <a:pt x="6668" y="43625"/>
                        </a:moveTo>
                        <a:cubicBezTo>
                          <a:pt x="10763" y="31147"/>
                          <a:pt x="18574" y="19336"/>
                          <a:pt x="29051" y="14573"/>
                        </a:cubicBezTo>
                        <a:cubicBezTo>
                          <a:pt x="33909" y="12383"/>
                          <a:pt x="38957" y="11716"/>
                          <a:pt x="43910" y="10096"/>
                        </a:cubicBezTo>
                        <a:cubicBezTo>
                          <a:pt x="48863" y="8477"/>
                          <a:pt x="53911" y="5429"/>
                          <a:pt x="56674" y="0"/>
                        </a:cubicBezTo>
                        <a:cubicBezTo>
                          <a:pt x="56102" y="7049"/>
                          <a:pt x="60007" y="13049"/>
                          <a:pt x="64294" y="17336"/>
                        </a:cubicBezTo>
                        <a:cubicBezTo>
                          <a:pt x="68580" y="21622"/>
                          <a:pt x="73723" y="25051"/>
                          <a:pt x="76867" y="30575"/>
                        </a:cubicBezTo>
                        <a:cubicBezTo>
                          <a:pt x="82010" y="39529"/>
                          <a:pt x="81153" y="52483"/>
                          <a:pt x="77057" y="63151"/>
                        </a:cubicBezTo>
                        <a:cubicBezTo>
                          <a:pt x="72961" y="73819"/>
                          <a:pt x="66103" y="82868"/>
                          <a:pt x="59436" y="91630"/>
                        </a:cubicBezTo>
                        <a:cubicBezTo>
                          <a:pt x="41053" y="115729"/>
                          <a:pt x="22384" y="141542"/>
                          <a:pt x="4001" y="165735"/>
                        </a:cubicBezTo>
                        <a:cubicBezTo>
                          <a:pt x="1619" y="138398"/>
                          <a:pt x="-1238" y="106680"/>
                          <a:pt x="572" y="82391"/>
                        </a:cubicBezTo>
                        <a:cubicBezTo>
                          <a:pt x="1524" y="69342"/>
                          <a:pt x="2572" y="56007"/>
                          <a:pt x="6668" y="4352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0" name="Google Shape;710;p11"/>
                  <p:cNvSpPr/>
                  <p:nvPr/>
                </p:nvSpPr>
                <p:spPr>
                  <a:xfrm flipH="1">
                    <a:off x="2087294" y="4720507"/>
                    <a:ext cx="104708" cy="14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08" h="147827" extrusionOk="0">
                        <a:moveTo>
                          <a:pt x="72133" y="30004"/>
                        </a:moveTo>
                        <a:cubicBezTo>
                          <a:pt x="65084" y="18955"/>
                          <a:pt x="54607" y="9430"/>
                          <a:pt x="43272" y="7334"/>
                        </a:cubicBezTo>
                        <a:cubicBezTo>
                          <a:pt x="38033" y="6382"/>
                          <a:pt x="32985" y="7048"/>
                          <a:pt x="27746" y="6667"/>
                        </a:cubicBezTo>
                        <a:cubicBezTo>
                          <a:pt x="22603" y="6287"/>
                          <a:pt x="16888" y="4572"/>
                          <a:pt x="12982" y="0"/>
                        </a:cubicBezTo>
                        <a:cubicBezTo>
                          <a:pt x="15269" y="6667"/>
                          <a:pt x="12982" y="13430"/>
                          <a:pt x="9839" y="18669"/>
                        </a:cubicBezTo>
                        <a:cubicBezTo>
                          <a:pt x="6696" y="23908"/>
                          <a:pt x="2600" y="28480"/>
                          <a:pt x="886" y="34671"/>
                        </a:cubicBezTo>
                        <a:cubicBezTo>
                          <a:pt x="-1877" y="44672"/>
                          <a:pt x="2124" y="56959"/>
                          <a:pt x="8696" y="66294"/>
                        </a:cubicBezTo>
                        <a:cubicBezTo>
                          <a:pt x="15269" y="75629"/>
                          <a:pt x="24127" y="82677"/>
                          <a:pt x="32794" y="89630"/>
                        </a:cubicBezTo>
                        <a:cubicBezTo>
                          <a:pt x="56607" y="108490"/>
                          <a:pt x="80991" y="128968"/>
                          <a:pt x="104708" y="147828"/>
                        </a:cubicBezTo>
                        <a:cubicBezTo>
                          <a:pt x="100327" y="120777"/>
                          <a:pt x="95183" y="89345"/>
                          <a:pt x="87468" y="66294"/>
                        </a:cubicBezTo>
                        <a:cubicBezTo>
                          <a:pt x="83277" y="53912"/>
                          <a:pt x="79086" y="41243"/>
                          <a:pt x="71942" y="301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1" name="Google Shape;711;p11"/>
                  <p:cNvSpPr/>
                  <p:nvPr/>
                </p:nvSpPr>
                <p:spPr>
                  <a:xfrm flipH="1">
                    <a:off x="2074055" y="4837093"/>
                    <a:ext cx="50958" cy="49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58" h="49954" extrusionOk="0">
                        <a:moveTo>
                          <a:pt x="28956" y="48768"/>
                        </a:moveTo>
                        <a:cubicBezTo>
                          <a:pt x="25527" y="47149"/>
                          <a:pt x="22669" y="44482"/>
                          <a:pt x="19907" y="41910"/>
                        </a:cubicBezTo>
                        <a:cubicBezTo>
                          <a:pt x="17145" y="39243"/>
                          <a:pt x="14383" y="36576"/>
                          <a:pt x="10954" y="34957"/>
                        </a:cubicBezTo>
                        <a:cubicBezTo>
                          <a:pt x="7525" y="33242"/>
                          <a:pt x="3334" y="32766"/>
                          <a:pt x="0" y="34576"/>
                        </a:cubicBezTo>
                        <a:cubicBezTo>
                          <a:pt x="762" y="29528"/>
                          <a:pt x="3905" y="24765"/>
                          <a:pt x="8287" y="22098"/>
                        </a:cubicBezTo>
                        <a:cubicBezTo>
                          <a:pt x="12668" y="19431"/>
                          <a:pt x="18288" y="18860"/>
                          <a:pt x="23146" y="20479"/>
                        </a:cubicBezTo>
                        <a:cubicBezTo>
                          <a:pt x="21146" y="14288"/>
                          <a:pt x="21717" y="7334"/>
                          <a:pt x="24574" y="1524"/>
                        </a:cubicBezTo>
                        <a:cubicBezTo>
                          <a:pt x="27337" y="5620"/>
                          <a:pt x="30194" y="9620"/>
                          <a:pt x="32956" y="13716"/>
                        </a:cubicBezTo>
                        <a:cubicBezTo>
                          <a:pt x="35623" y="6191"/>
                          <a:pt x="42958" y="571"/>
                          <a:pt x="50959" y="0"/>
                        </a:cubicBezTo>
                        <a:cubicBezTo>
                          <a:pt x="47434" y="4667"/>
                          <a:pt x="47149" y="10954"/>
                          <a:pt x="47720" y="16764"/>
                        </a:cubicBezTo>
                        <a:cubicBezTo>
                          <a:pt x="48292" y="22574"/>
                          <a:pt x="49721" y="28385"/>
                          <a:pt x="49244" y="34195"/>
                        </a:cubicBezTo>
                        <a:cubicBezTo>
                          <a:pt x="48387" y="44101"/>
                          <a:pt x="39148" y="53435"/>
                          <a:pt x="28861" y="4867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2" name="Google Shape;712;p11"/>
                  <p:cNvSpPr/>
                  <p:nvPr/>
                </p:nvSpPr>
                <p:spPr>
                  <a:xfrm flipH="1">
                    <a:off x="2129871" y="4720602"/>
                    <a:ext cx="49149" cy="88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149" h="88201" extrusionOk="0">
                        <a:moveTo>
                          <a:pt x="0" y="0"/>
                        </a:moveTo>
                        <a:cubicBezTo>
                          <a:pt x="16574" y="29242"/>
                          <a:pt x="32576" y="58960"/>
                          <a:pt x="49149" y="88202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3" name="Google Shape;713;p11"/>
                  <p:cNvSpPr/>
                  <p:nvPr/>
                </p:nvSpPr>
                <p:spPr>
                  <a:xfrm flipH="1">
                    <a:off x="2048242" y="4704505"/>
                    <a:ext cx="29622" cy="87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22" h="87249" extrusionOk="0">
                        <a:moveTo>
                          <a:pt x="29623" y="0"/>
                        </a:moveTo>
                        <a:cubicBezTo>
                          <a:pt x="18859" y="28766"/>
                          <a:pt x="8954" y="57912"/>
                          <a:pt x="0" y="87249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4" name="Google Shape;714;p11"/>
                  <p:cNvSpPr/>
                  <p:nvPr/>
                </p:nvSpPr>
                <p:spPr>
                  <a:xfrm flipH="1">
                    <a:off x="2162256" y="4814043"/>
                    <a:ext cx="93916" cy="27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16" h="27527" extrusionOk="0">
                        <a:moveTo>
                          <a:pt x="0" y="0"/>
                        </a:moveTo>
                        <a:cubicBezTo>
                          <a:pt x="31337" y="9144"/>
                          <a:pt x="62579" y="18383"/>
                          <a:pt x="93917" y="27527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15" name="Google Shape;715;p11"/>
              <p:cNvGrpSpPr/>
              <p:nvPr/>
            </p:nvGrpSpPr>
            <p:grpSpPr>
              <a:xfrm flipH="1">
                <a:off x="6886871" y="4264260"/>
                <a:ext cx="2138654" cy="755574"/>
                <a:chOff x="118471" y="4264260"/>
                <a:chExt cx="2138654" cy="755574"/>
              </a:xfrm>
            </p:grpSpPr>
            <p:sp>
              <p:nvSpPr>
                <p:cNvPr id="716" name="Google Shape;716;p11"/>
                <p:cNvSpPr/>
                <p:nvPr/>
              </p:nvSpPr>
              <p:spPr>
                <a:xfrm flipH="1">
                  <a:off x="118471" y="4303252"/>
                  <a:ext cx="1969400" cy="71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400" h="716582" extrusionOk="0">
                      <a:moveTo>
                        <a:pt x="1894814" y="58068"/>
                      </a:moveTo>
                      <a:cubicBezTo>
                        <a:pt x="1798517" y="-28324"/>
                        <a:pt x="1643640" y="-10512"/>
                        <a:pt x="1544009" y="60354"/>
                      </a:cubicBezTo>
                      <a:cubicBezTo>
                        <a:pt x="1488859" y="99502"/>
                        <a:pt x="1447806" y="155604"/>
                        <a:pt x="1440853" y="224184"/>
                      </a:cubicBezTo>
                      <a:cubicBezTo>
                        <a:pt x="1434471" y="287239"/>
                        <a:pt x="1461427" y="356867"/>
                        <a:pt x="1521339" y="384775"/>
                      </a:cubicBezTo>
                      <a:cubicBezTo>
                        <a:pt x="1575155" y="409826"/>
                        <a:pt x="1644307" y="402397"/>
                        <a:pt x="1681836" y="352962"/>
                      </a:cubicBezTo>
                      <a:cubicBezTo>
                        <a:pt x="1711553" y="313814"/>
                        <a:pt x="1706219" y="251425"/>
                        <a:pt x="1669453" y="218374"/>
                      </a:cubicBezTo>
                      <a:cubicBezTo>
                        <a:pt x="1653451" y="203991"/>
                        <a:pt x="1633353" y="195037"/>
                        <a:pt x="1611636" y="195704"/>
                      </a:cubicBezTo>
                      <a:cubicBezTo>
                        <a:pt x="1608874" y="195704"/>
                        <a:pt x="1608017" y="200276"/>
                        <a:pt x="1610969" y="200752"/>
                      </a:cubicBezTo>
                      <a:cubicBezTo>
                        <a:pt x="1658404" y="208849"/>
                        <a:pt x="1682407" y="270380"/>
                        <a:pt x="1663071" y="312100"/>
                      </a:cubicBezTo>
                      <a:cubicBezTo>
                        <a:pt x="1642021" y="357629"/>
                        <a:pt x="1575346" y="357819"/>
                        <a:pt x="1538389" y="334198"/>
                      </a:cubicBezTo>
                      <a:cubicBezTo>
                        <a:pt x="1490764" y="303908"/>
                        <a:pt x="1482858" y="236566"/>
                        <a:pt x="1499813" y="187227"/>
                      </a:cubicBezTo>
                      <a:cubicBezTo>
                        <a:pt x="1520196" y="127695"/>
                        <a:pt x="1576298" y="86167"/>
                        <a:pt x="1631544" y="61306"/>
                      </a:cubicBezTo>
                      <a:cubicBezTo>
                        <a:pt x="1685074" y="37303"/>
                        <a:pt x="1748606" y="28636"/>
                        <a:pt x="1805756" y="43876"/>
                      </a:cubicBezTo>
                      <a:cubicBezTo>
                        <a:pt x="1867002" y="60163"/>
                        <a:pt x="1910245" y="106455"/>
                        <a:pt x="1929009" y="166272"/>
                      </a:cubicBezTo>
                      <a:cubicBezTo>
                        <a:pt x="1967014" y="287430"/>
                        <a:pt x="1919770" y="426685"/>
                        <a:pt x="1842427" y="522221"/>
                      </a:cubicBezTo>
                      <a:cubicBezTo>
                        <a:pt x="1758512" y="625853"/>
                        <a:pt x="1633734" y="686623"/>
                        <a:pt x="1500289" y="688432"/>
                      </a:cubicBezTo>
                      <a:cubicBezTo>
                        <a:pt x="1432376" y="689385"/>
                        <a:pt x="1363891" y="675764"/>
                        <a:pt x="1302264" y="647094"/>
                      </a:cubicBezTo>
                      <a:cubicBezTo>
                        <a:pt x="1237780" y="616995"/>
                        <a:pt x="1183773" y="570703"/>
                        <a:pt x="1132148" y="522507"/>
                      </a:cubicBezTo>
                      <a:cubicBezTo>
                        <a:pt x="1074236" y="468500"/>
                        <a:pt x="1014133" y="407540"/>
                        <a:pt x="945172" y="365249"/>
                      </a:cubicBezTo>
                      <a:cubicBezTo>
                        <a:pt x="911358" y="338103"/>
                        <a:pt x="872782" y="320577"/>
                        <a:pt x="829729" y="312004"/>
                      </a:cubicBezTo>
                      <a:cubicBezTo>
                        <a:pt x="781818" y="302384"/>
                        <a:pt x="732574" y="302860"/>
                        <a:pt x="684473" y="310957"/>
                      </a:cubicBezTo>
                      <a:cubicBezTo>
                        <a:pt x="578364" y="328768"/>
                        <a:pt x="484638" y="391062"/>
                        <a:pt x="403676" y="459070"/>
                      </a:cubicBezTo>
                      <a:cubicBezTo>
                        <a:pt x="360718" y="495170"/>
                        <a:pt x="321951" y="535461"/>
                        <a:pt x="280327" y="572894"/>
                      </a:cubicBezTo>
                      <a:cubicBezTo>
                        <a:pt x="242417" y="606994"/>
                        <a:pt x="196221" y="638998"/>
                        <a:pt x="142976" y="637474"/>
                      </a:cubicBezTo>
                      <a:cubicBezTo>
                        <a:pt x="104686" y="636331"/>
                        <a:pt x="73920" y="613280"/>
                        <a:pt x="59823" y="578323"/>
                      </a:cubicBezTo>
                      <a:cubicBezTo>
                        <a:pt x="47345" y="547462"/>
                        <a:pt x="47631" y="509077"/>
                        <a:pt x="70491" y="482407"/>
                      </a:cubicBezTo>
                      <a:cubicBezTo>
                        <a:pt x="86398" y="463833"/>
                        <a:pt x="109639" y="452403"/>
                        <a:pt x="134118" y="453355"/>
                      </a:cubicBezTo>
                      <a:cubicBezTo>
                        <a:pt x="158121" y="454308"/>
                        <a:pt x="173552" y="468881"/>
                        <a:pt x="185553" y="488502"/>
                      </a:cubicBezTo>
                      <a:cubicBezTo>
                        <a:pt x="198412" y="509458"/>
                        <a:pt x="193554" y="532032"/>
                        <a:pt x="172599" y="545272"/>
                      </a:cubicBezTo>
                      <a:cubicBezTo>
                        <a:pt x="152692" y="557844"/>
                        <a:pt x="128117" y="556035"/>
                        <a:pt x="108972" y="542890"/>
                      </a:cubicBezTo>
                      <a:cubicBezTo>
                        <a:pt x="105734" y="540604"/>
                        <a:pt x="101924" y="544986"/>
                        <a:pt x="103733" y="548129"/>
                      </a:cubicBezTo>
                      <a:cubicBezTo>
                        <a:pt x="125165" y="585181"/>
                        <a:pt x="182505" y="572418"/>
                        <a:pt x="204984" y="542986"/>
                      </a:cubicBezTo>
                      <a:cubicBezTo>
                        <a:pt x="237083" y="501076"/>
                        <a:pt x="217652" y="441640"/>
                        <a:pt x="173456" y="417732"/>
                      </a:cubicBezTo>
                      <a:cubicBezTo>
                        <a:pt x="121259" y="389538"/>
                        <a:pt x="57061" y="416017"/>
                        <a:pt x="24200" y="461166"/>
                      </a:cubicBezTo>
                      <a:cubicBezTo>
                        <a:pt x="-3804" y="499647"/>
                        <a:pt x="-6280" y="553558"/>
                        <a:pt x="10484" y="597088"/>
                      </a:cubicBezTo>
                      <a:cubicBezTo>
                        <a:pt x="29819" y="647380"/>
                        <a:pt x="70491" y="683575"/>
                        <a:pt x="124688" y="690242"/>
                      </a:cubicBezTo>
                      <a:cubicBezTo>
                        <a:pt x="189744" y="698243"/>
                        <a:pt x="250037" y="665572"/>
                        <a:pt x="297853" y="624424"/>
                      </a:cubicBezTo>
                      <a:cubicBezTo>
                        <a:pt x="345097" y="583752"/>
                        <a:pt x="386054" y="536032"/>
                        <a:pt x="432060" y="493932"/>
                      </a:cubicBezTo>
                      <a:cubicBezTo>
                        <a:pt x="477876" y="452117"/>
                        <a:pt x="527215" y="413827"/>
                        <a:pt x="582079" y="384394"/>
                      </a:cubicBezTo>
                      <a:cubicBezTo>
                        <a:pt x="595604" y="377155"/>
                        <a:pt x="609416" y="370583"/>
                        <a:pt x="623608" y="364677"/>
                      </a:cubicBezTo>
                      <a:cubicBezTo>
                        <a:pt x="616083" y="370774"/>
                        <a:pt x="608939" y="377346"/>
                        <a:pt x="602272" y="384394"/>
                      </a:cubicBezTo>
                      <a:cubicBezTo>
                        <a:pt x="557219" y="432019"/>
                        <a:pt x="538073" y="496694"/>
                        <a:pt x="549218" y="561178"/>
                      </a:cubicBezTo>
                      <a:cubicBezTo>
                        <a:pt x="560171" y="624996"/>
                        <a:pt x="603320" y="678050"/>
                        <a:pt x="663613" y="701291"/>
                      </a:cubicBezTo>
                      <a:cubicBezTo>
                        <a:pt x="722192" y="723865"/>
                        <a:pt x="791153" y="713959"/>
                        <a:pt x="838492" y="672144"/>
                      </a:cubicBezTo>
                      <a:cubicBezTo>
                        <a:pt x="883736" y="632140"/>
                        <a:pt x="905262" y="564702"/>
                        <a:pt x="889641" y="506219"/>
                      </a:cubicBezTo>
                      <a:cubicBezTo>
                        <a:pt x="873735" y="446593"/>
                        <a:pt x="818966" y="403159"/>
                        <a:pt x="756768" y="406873"/>
                      </a:cubicBezTo>
                      <a:cubicBezTo>
                        <a:pt x="743528" y="407635"/>
                        <a:pt x="730288" y="409921"/>
                        <a:pt x="718001" y="414969"/>
                      </a:cubicBezTo>
                      <a:cubicBezTo>
                        <a:pt x="712762" y="417065"/>
                        <a:pt x="707714" y="419732"/>
                        <a:pt x="702951" y="422780"/>
                      </a:cubicBezTo>
                      <a:cubicBezTo>
                        <a:pt x="698093" y="425828"/>
                        <a:pt x="693712" y="431067"/>
                        <a:pt x="688664" y="433543"/>
                      </a:cubicBezTo>
                      <a:cubicBezTo>
                        <a:pt x="683711" y="435925"/>
                        <a:pt x="688092" y="443354"/>
                        <a:pt x="692950" y="440877"/>
                      </a:cubicBezTo>
                      <a:cubicBezTo>
                        <a:pt x="702856" y="436020"/>
                        <a:pt x="721335" y="439258"/>
                        <a:pt x="731812" y="440877"/>
                      </a:cubicBezTo>
                      <a:cubicBezTo>
                        <a:pt x="744766" y="442783"/>
                        <a:pt x="757434" y="447069"/>
                        <a:pt x="768960" y="453260"/>
                      </a:cubicBezTo>
                      <a:cubicBezTo>
                        <a:pt x="790486" y="464881"/>
                        <a:pt x="812965" y="481264"/>
                        <a:pt x="825443" y="501552"/>
                      </a:cubicBezTo>
                      <a:cubicBezTo>
                        <a:pt x="852779" y="545938"/>
                        <a:pt x="835063" y="607851"/>
                        <a:pt x="794868" y="639188"/>
                      </a:cubicBezTo>
                      <a:cubicBezTo>
                        <a:pt x="750767" y="673573"/>
                        <a:pt x="683711" y="666144"/>
                        <a:pt x="641229" y="632806"/>
                      </a:cubicBezTo>
                      <a:cubicBezTo>
                        <a:pt x="593509" y="595373"/>
                        <a:pt x="578555" y="526888"/>
                        <a:pt x="595700" y="470405"/>
                      </a:cubicBezTo>
                      <a:cubicBezTo>
                        <a:pt x="614178" y="409731"/>
                        <a:pt x="669137" y="364963"/>
                        <a:pt x="729716" y="350485"/>
                      </a:cubicBezTo>
                      <a:cubicBezTo>
                        <a:pt x="801059" y="333531"/>
                        <a:pt x="874687" y="357724"/>
                        <a:pt x="936123" y="393538"/>
                      </a:cubicBezTo>
                      <a:cubicBezTo>
                        <a:pt x="1062520" y="467071"/>
                        <a:pt x="1145769" y="596802"/>
                        <a:pt x="1276547" y="663953"/>
                      </a:cubicBezTo>
                      <a:cubicBezTo>
                        <a:pt x="1398943" y="726818"/>
                        <a:pt x="1549247" y="734248"/>
                        <a:pt x="1676597" y="681479"/>
                      </a:cubicBezTo>
                      <a:cubicBezTo>
                        <a:pt x="1794897" y="632425"/>
                        <a:pt x="1888242" y="533746"/>
                        <a:pt x="1935867" y="415446"/>
                      </a:cubicBezTo>
                      <a:cubicBezTo>
                        <a:pt x="1980635" y="304099"/>
                        <a:pt x="1992731" y="145698"/>
                        <a:pt x="1894719" y="577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17" name="Google Shape;717;p11"/>
                <p:cNvGrpSpPr/>
                <p:nvPr/>
              </p:nvGrpSpPr>
              <p:grpSpPr>
                <a:xfrm>
                  <a:off x="502252" y="4264260"/>
                  <a:ext cx="405370" cy="394906"/>
                  <a:chOff x="502252" y="4264260"/>
                  <a:chExt cx="405370" cy="394906"/>
                </a:xfrm>
              </p:grpSpPr>
              <p:sp>
                <p:nvSpPr>
                  <p:cNvPr id="718" name="Google Shape;718;p11"/>
                  <p:cNvSpPr/>
                  <p:nvPr/>
                </p:nvSpPr>
                <p:spPr>
                  <a:xfrm flipH="1">
                    <a:off x="654170" y="4264260"/>
                    <a:ext cx="86673" cy="2127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73" h="212788" extrusionOk="0">
                        <a:moveTo>
                          <a:pt x="71346" y="39338"/>
                        </a:moveTo>
                        <a:cubicBezTo>
                          <a:pt x="56106" y="16859"/>
                          <a:pt x="30198" y="1905"/>
                          <a:pt x="3147" y="0"/>
                        </a:cubicBezTo>
                        <a:cubicBezTo>
                          <a:pt x="15243" y="12954"/>
                          <a:pt x="16577" y="32766"/>
                          <a:pt x="13338" y="50197"/>
                        </a:cubicBezTo>
                        <a:cubicBezTo>
                          <a:pt x="10100" y="67628"/>
                          <a:pt x="2956" y="84201"/>
                          <a:pt x="575" y="101727"/>
                        </a:cubicBezTo>
                        <a:cubicBezTo>
                          <a:pt x="-4759" y="140208"/>
                          <a:pt x="27912" y="193262"/>
                          <a:pt x="61535" y="212789"/>
                        </a:cubicBezTo>
                        <a:cubicBezTo>
                          <a:pt x="52772" y="198215"/>
                          <a:pt x="55344" y="179451"/>
                          <a:pt x="61535" y="163639"/>
                        </a:cubicBezTo>
                        <a:cubicBezTo>
                          <a:pt x="67821" y="147828"/>
                          <a:pt x="77442" y="133445"/>
                          <a:pt x="82585" y="117253"/>
                        </a:cubicBezTo>
                        <a:cubicBezTo>
                          <a:pt x="90777" y="91345"/>
                          <a:pt x="86490" y="61817"/>
                          <a:pt x="71250" y="3933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9" name="Google Shape;719;p11"/>
                  <p:cNvSpPr/>
                  <p:nvPr/>
                </p:nvSpPr>
                <p:spPr>
                  <a:xfrm flipH="1">
                    <a:off x="653192" y="4444187"/>
                    <a:ext cx="87576" cy="2149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76" h="214979" extrusionOk="0">
                        <a:moveTo>
                          <a:pt x="13358" y="172974"/>
                        </a:moveTo>
                        <a:cubicBezTo>
                          <a:pt x="27646" y="196024"/>
                          <a:pt x="52982" y="211931"/>
                          <a:pt x="79938" y="214979"/>
                        </a:cubicBezTo>
                        <a:cubicBezTo>
                          <a:pt x="68318" y="201549"/>
                          <a:pt x="67841" y="181737"/>
                          <a:pt x="71747" y="164402"/>
                        </a:cubicBezTo>
                        <a:cubicBezTo>
                          <a:pt x="75652" y="147161"/>
                          <a:pt x="83463" y="130873"/>
                          <a:pt x="86606" y="113347"/>
                        </a:cubicBezTo>
                        <a:cubicBezTo>
                          <a:pt x="93464" y="75152"/>
                          <a:pt x="62888" y="20764"/>
                          <a:pt x="30122" y="0"/>
                        </a:cubicBezTo>
                        <a:cubicBezTo>
                          <a:pt x="38314" y="14859"/>
                          <a:pt x="34980" y="33623"/>
                          <a:pt x="28122" y="49149"/>
                        </a:cubicBezTo>
                        <a:cubicBezTo>
                          <a:pt x="21264" y="64675"/>
                          <a:pt x="11072" y="78677"/>
                          <a:pt x="5262" y="94679"/>
                        </a:cubicBezTo>
                        <a:cubicBezTo>
                          <a:pt x="-3977" y="120205"/>
                          <a:pt x="-929" y="149923"/>
                          <a:pt x="13454" y="1729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0" name="Google Shape;720;p11"/>
                  <p:cNvSpPr/>
                  <p:nvPr/>
                </p:nvSpPr>
                <p:spPr>
                  <a:xfrm flipH="1">
                    <a:off x="695406" y="4351596"/>
                    <a:ext cx="212216" cy="112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16" h="112113" extrusionOk="0">
                        <a:moveTo>
                          <a:pt x="68961" y="199"/>
                        </a:moveTo>
                        <a:cubicBezTo>
                          <a:pt x="41815" y="1532"/>
                          <a:pt x="15621" y="15915"/>
                          <a:pt x="0" y="38108"/>
                        </a:cubicBezTo>
                        <a:cubicBezTo>
                          <a:pt x="17336" y="34489"/>
                          <a:pt x="34957" y="43633"/>
                          <a:pt x="48196" y="55444"/>
                        </a:cubicBezTo>
                        <a:cubicBezTo>
                          <a:pt x="61436" y="67255"/>
                          <a:pt x="71914" y="81923"/>
                          <a:pt x="85630" y="93163"/>
                        </a:cubicBezTo>
                        <a:cubicBezTo>
                          <a:pt x="115729" y="117642"/>
                          <a:pt x="178117" y="117261"/>
                          <a:pt x="212217" y="98592"/>
                        </a:cubicBezTo>
                        <a:cubicBezTo>
                          <a:pt x="195263" y="98592"/>
                          <a:pt x="180499" y="86591"/>
                          <a:pt x="170212" y="72970"/>
                        </a:cubicBezTo>
                        <a:cubicBezTo>
                          <a:pt x="159925" y="59444"/>
                          <a:pt x="152590" y="43728"/>
                          <a:pt x="141446" y="30869"/>
                        </a:cubicBezTo>
                        <a:cubicBezTo>
                          <a:pt x="123635" y="10391"/>
                          <a:pt x="96107" y="-1230"/>
                          <a:pt x="68961" y="1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1" name="Google Shape;721;p11"/>
                  <p:cNvSpPr/>
                  <p:nvPr/>
                </p:nvSpPr>
                <p:spPr>
                  <a:xfrm flipH="1">
                    <a:off x="705027" y="4446759"/>
                    <a:ext cx="167852" cy="151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52" h="151828" extrusionOk="0">
                        <a:moveTo>
                          <a:pt x="10214" y="73152"/>
                        </a:moveTo>
                        <a:cubicBezTo>
                          <a:pt x="-2454" y="97155"/>
                          <a:pt x="-3406" y="127063"/>
                          <a:pt x="7738" y="151829"/>
                        </a:cubicBezTo>
                        <a:cubicBezTo>
                          <a:pt x="13453" y="135065"/>
                          <a:pt x="30312" y="124492"/>
                          <a:pt x="47171" y="119158"/>
                        </a:cubicBezTo>
                        <a:cubicBezTo>
                          <a:pt x="64030" y="113824"/>
                          <a:pt x="82033" y="112300"/>
                          <a:pt x="98702" y="106109"/>
                        </a:cubicBezTo>
                        <a:cubicBezTo>
                          <a:pt x="135182" y="92678"/>
                          <a:pt x="166520" y="38767"/>
                          <a:pt x="167853" y="0"/>
                        </a:cubicBezTo>
                        <a:cubicBezTo>
                          <a:pt x="159185" y="14573"/>
                          <a:pt x="141373" y="21241"/>
                          <a:pt x="124419" y="23146"/>
                        </a:cubicBezTo>
                        <a:cubicBezTo>
                          <a:pt x="107560" y="25051"/>
                          <a:pt x="90320" y="23432"/>
                          <a:pt x="73555" y="26479"/>
                        </a:cubicBezTo>
                        <a:cubicBezTo>
                          <a:pt x="46886" y="31433"/>
                          <a:pt x="22787" y="49149"/>
                          <a:pt x="10214" y="731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2" name="Google Shape;722;p11"/>
                  <p:cNvSpPr/>
                  <p:nvPr/>
                </p:nvSpPr>
                <p:spPr>
                  <a:xfrm flipH="1">
                    <a:off x="502252" y="4348461"/>
                    <a:ext cx="188391" cy="11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391" h="118586" extrusionOk="0">
                        <a:moveTo>
                          <a:pt x="168688" y="76771"/>
                        </a:moveTo>
                        <a:cubicBezTo>
                          <a:pt x="185642" y="55626"/>
                          <a:pt x="192310" y="26479"/>
                          <a:pt x="186119" y="0"/>
                        </a:cubicBezTo>
                        <a:cubicBezTo>
                          <a:pt x="177355" y="15431"/>
                          <a:pt x="158782" y="22479"/>
                          <a:pt x="141161" y="24575"/>
                        </a:cubicBezTo>
                        <a:cubicBezTo>
                          <a:pt x="123539" y="26575"/>
                          <a:pt x="105632" y="24670"/>
                          <a:pt x="88106" y="27527"/>
                        </a:cubicBezTo>
                        <a:cubicBezTo>
                          <a:pt x="49816" y="33814"/>
                          <a:pt x="8668" y="80677"/>
                          <a:pt x="0" y="118586"/>
                        </a:cubicBezTo>
                        <a:cubicBezTo>
                          <a:pt x="11335" y="105918"/>
                          <a:pt x="30099" y="102775"/>
                          <a:pt x="47054" y="104204"/>
                        </a:cubicBezTo>
                        <a:cubicBezTo>
                          <a:pt x="64008" y="105537"/>
                          <a:pt x="80581" y="110490"/>
                          <a:pt x="97631" y="110585"/>
                        </a:cubicBezTo>
                        <a:cubicBezTo>
                          <a:pt x="124778" y="110776"/>
                          <a:pt x="151733" y="98012"/>
                          <a:pt x="168783" y="767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3" name="Google Shape;723;p11"/>
                  <p:cNvSpPr/>
                  <p:nvPr/>
                </p:nvSpPr>
                <p:spPr>
                  <a:xfrm flipH="1">
                    <a:off x="503763" y="4458838"/>
                    <a:ext cx="185356" cy="140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140346" extrusionOk="0">
                        <a:moveTo>
                          <a:pt x="108299" y="137749"/>
                        </a:moveTo>
                        <a:cubicBezTo>
                          <a:pt x="134683" y="144322"/>
                          <a:pt x="163830" y="138225"/>
                          <a:pt x="185356" y="121652"/>
                        </a:cubicBezTo>
                        <a:cubicBezTo>
                          <a:pt x="167735" y="120033"/>
                          <a:pt x="153448" y="106222"/>
                          <a:pt x="144304" y="90982"/>
                        </a:cubicBezTo>
                        <a:cubicBezTo>
                          <a:pt x="135160" y="75837"/>
                          <a:pt x="129349" y="58692"/>
                          <a:pt x="119444" y="44023"/>
                        </a:cubicBezTo>
                        <a:cubicBezTo>
                          <a:pt x="97726" y="11829"/>
                          <a:pt x="38005" y="-5983"/>
                          <a:pt x="0" y="1828"/>
                        </a:cubicBezTo>
                        <a:cubicBezTo>
                          <a:pt x="16288" y="6876"/>
                          <a:pt x="26861" y="22592"/>
                          <a:pt x="32671" y="38499"/>
                        </a:cubicBezTo>
                        <a:cubicBezTo>
                          <a:pt x="38481" y="54501"/>
                          <a:pt x="40957" y="71646"/>
                          <a:pt x="47911" y="87076"/>
                        </a:cubicBezTo>
                        <a:cubicBezTo>
                          <a:pt x="59055" y="111841"/>
                          <a:pt x="81915" y="131082"/>
                          <a:pt x="108299" y="1376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4" name="Google Shape;724;p11"/>
                  <p:cNvSpPr/>
                  <p:nvPr/>
                </p:nvSpPr>
                <p:spPr>
                  <a:xfrm flipH="1">
                    <a:off x="676426" y="4427720"/>
                    <a:ext cx="49386" cy="49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386" h="49298" extrusionOk="0">
                        <a:moveTo>
                          <a:pt x="1832" y="13610"/>
                        </a:moveTo>
                        <a:cubicBezTo>
                          <a:pt x="-1502" y="21515"/>
                          <a:pt x="-73" y="31231"/>
                          <a:pt x="4403" y="38470"/>
                        </a:cubicBezTo>
                        <a:cubicBezTo>
                          <a:pt x="7070" y="42756"/>
                          <a:pt x="10785" y="46280"/>
                          <a:pt x="15262" y="47995"/>
                        </a:cubicBezTo>
                        <a:cubicBezTo>
                          <a:pt x="19262" y="49519"/>
                          <a:pt x="23644" y="49614"/>
                          <a:pt x="27835" y="48757"/>
                        </a:cubicBezTo>
                        <a:cubicBezTo>
                          <a:pt x="34884" y="47423"/>
                          <a:pt x="41646" y="43613"/>
                          <a:pt x="45742" y="37327"/>
                        </a:cubicBezTo>
                        <a:cubicBezTo>
                          <a:pt x="50504" y="29897"/>
                          <a:pt x="50600" y="19420"/>
                          <a:pt x="46028" y="11800"/>
                        </a:cubicBezTo>
                        <a:cubicBezTo>
                          <a:pt x="36788" y="-3726"/>
                          <a:pt x="9928" y="-4583"/>
                          <a:pt x="2022" y="13133"/>
                        </a:cubicBezTo>
                        <a:cubicBezTo>
                          <a:pt x="2022" y="13229"/>
                          <a:pt x="1927" y="13419"/>
                          <a:pt x="1832" y="135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5" name="Google Shape;725;p11"/>
                  <p:cNvSpPr/>
                  <p:nvPr/>
                </p:nvSpPr>
                <p:spPr>
                  <a:xfrm flipH="1">
                    <a:off x="690406" y="4265974"/>
                    <a:ext cx="45576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76" h="160020" extrusionOk="0">
                        <a:moveTo>
                          <a:pt x="0" y="0"/>
                        </a:moveTo>
                        <a:cubicBezTo>
                          <a:pt x="14383" y="7715"/>
                          <a:pt x="29432" y="16097"/>
                          <a:pt x="37910" y="30099"/>
                        </a:cubicBezTo>
                        <a:cubicBezTo>
                          <a:pt x="45529" y="42767"/>
                          <a:pt x="46672" y="58388"/>
                          <a:pt x="44768" y="73057"/>
                        </a:cubicBezTo>
                        <a:cubicBezTo>
                          <a:pt x="42863" y="87725"/>
                          <a:pt x="38100" y="101822"/>
                          <a:pt x="34671" y="116205"/>
                        </a:cubicBezTo>
                        <a:cubicBezTo>
                          <a:pt x="31337" y="130588"/>
                          <a:pt x="29337" y="145733"/>
                          <a:pt x="32861" y="16002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6" name="Google Shape;726;p11"/>
                  <p:cNvSpPr/>
                  <p:nvPr/>
                </p:nvSpPr>
                <p:spPr>
                  <a:xfrm flipH="1">
                    <a:off x="504621" y="4349794"/>
                    <a:ext cx="173259" cy="94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59" h="94011" extrusionOk="0">
                        <a:moveTo>
                          <a:pt x="173260" y="0"/>
                        </a:moveTo>
                        <a:cubicBezTo>
                          <a:pt x="167164" y="19336"/>
                          <a:pt x="157163" y="38767"/>
                          <a:pt x="139827" y="49244"/>
                        </a:cubicBezTo>
                        <a:cubicBezTo>
                          <a:pt x="121539" y="60293"/>
                          <a:pt x="98774" y="59436"/>
                          <a:pt x="77629" y="62389"/>
                        </a:cubicBezTo>
                        <a:cubicBezTo>
                          <a:pt x="49625" y="66199"/>
                          <a:pt x="22670" y="77153"/>
                          <a:pt x="0" y="94012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7" name="Google Shape;727;p11"/>
                  <p:cNvSpPr/>
                  <p:nvPr/>
                </p:nvSpPr>
                <p:spPr>
                  <a:xfrm flipH="1">
                    <a:off x="726839" y="4373480"/>
                    <a:ext cx="178879" cy="7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879" h="75849" extrusionOk="0">
                        <a:moveTo>
                          <a:pt x="0" y="14796"/>
                        </a:moveTo>
                        <a:cubicBezTo>
                          <a:pt x="12859" y="8890"/>
                          <a:pt x="23813" y="3937"/>
                          <a:pt x="37624" y="1365"/>
                        </a:cubicBezTo>
                        <a:cubicBezTo>
                          <a:pt x="51530" y="-1302"/>
                          <a:pt x="66580" y="-349"/>
                          <a:pt x="78772" y="6795"/>
                        </a:cubicBezTo>
                        <a:cubicBezTo>
                          <a:pt x="95726" y="16796"/>
                          <a:pt x="104013" y="36417"/>
                          <a:pt x="117348" y="50800"/>
                        </a:cubicBezTo>
                        <a:cubicBezTo>
                          <a:pt x="132874" y="67564"/>
                          <a:pt x="156115" y="76899"/>
                          <a:pt x="178880" y="7575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8" name="Google Shape;728;p11"/>
                  <p:cNvSpPr/>
                  <p:nvPr/>
                </p:nvSpPr>
                <p:spPr>
                  <a:xfrm flipH="1">
                    <a:off x="717885" y="4472952"/>
                    <a:ext cx="148570" cy="124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70" h="124396" extrusionOk="0">
                        <a:moveTo>
                          <a:pt x="1314" y="124396"/>
                        </a:moveTo>
                        <a:cubicBezTo>
                          <a:pt x="171" y="113348"/>
                          <a:pt x="-1163" y="103251"/>
                          <a:pt x="1790" y="92488"/>
                        </a:cubicBezTo>
                        <a:cubicBezTo>
                          <a:pt x="4743" y="81725"/>
                          <a:pt x="11125" y="71628"/>
                          <a:pt x="20745" y="66008"/>
                        </a:cubicBezTo>
                        <a:cubicBezTo>
                          <a:pt x="30556" y="60198"/>
                          <a:pt x="42462" y="59722"/>
                          <a:pt x="53702" y="57912"/>
                        </a:cubicBezTo>
                        <a:cubicBezTo>
                          <a:pt x="91325" y="52102"/>
                          <a:pt x="126187" y="30766"/>
                          <a:pt x="14857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9" name="Google Shape;729;p11"/>
                  <p:cNvSpPr/>
                  <p:nvPr/>
                </p:nvSpPr>
                <p:spPr>
                  <a:xfrm flipH="1">
                    <a:off x="662068" y="4477334"/>
                    <a:ext cx="40568" cy="180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68" h="180879" extrusionOk="0">
                        <a:moveTo>
                          <a:pt x="40568" y="180880"/>
                        </a:moveTo>
                        <a:cubicBezTo>
                          <a:pt x="31805" y="174498"/>
                          <a:pt x="24852" y="169545"/>
                          <a:pt x="17327" y="161734"/>
                        </a:cubicBezTo>
                        <a:cubicBezTo>
                          <a:pt x="9802" y="153924"/>
                          <a:pt x="3611" y="144494"/>
                          <a:pt x="1230" y="133921"/>
                        </a:cubicBezTo>
                        <a:cubicBezTo>
                          <a:pt x="-3247" y="114300"/>
                          <a:pt x="5611" y="94393"/>
                          <a:pt x="9993" y="74676"/>
                        </a:cubicBezTo>
                        <a:cubicBezTo>
                          <a:pt x="15422" y="49911"/>
                          <a:pt x="13422" y="23622"/>
                          <a:pt x="4468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0" name="Google Shape;730;p11"/>
                  <p:cNvSpPr/>
                  <p:nvPr/>
                </p:nvSpPr>
                <p:spPr>
                  <a:xfrm flipH="1">
                    <a:off x="504525" y="4462094"/>
                    <a:ext cx="173355" cy="122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55" h="122013" extrusionOk="0">
                        <a:moveTo>
                          <a:pt x="173355" y="118586"/>
                        </a:moveTo>
                        <a:cubicBezTo>
                          <a:pt x="158782" y="123444"/>
                          <a:pt x="140970" y="123063"/>
                          <a:pt x="126492" y="117920"/>
                        </a:cubicBezTo>
                        <a:cubicBezTo>
                          <a:pt x="112014" y="112776"/>
                          <a:pt x="99346" y="102679"/>
                          <a:pt x="91154" y="89725"/>
                        </a:cubicBezTo>
                        <a:cubicBezTo>
                          <a:pt x="84296" y="78962"/>
                          <a:pt x="80486" y="66389"/>
                          <a:pt x="74009" y="55436"/>
                        </a:cubicBezTo>
                        <a:cubicBezTo>
                          <a:pt x="66008" y="42005"/>
                          <a:pt x="54197" y="31052"/>
                          <a:pt x="41243" y="22288"/>
                        </a:cubicBezTo>
                        <a:cubicBezTo>
                          <a:pt x="28289" y="13525"/>
                          <a:pt x="14097" y="6763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31" name="Google Shape;731;p11"/>
                <p:cNvSpPr/>
                <p:nvPr/>
              </p:nvSpPr>
              <p:spPr>
                <a:xfrm flipH="1">
                  <a:off x="1338678" y="4529433"/>
                  <a:ext cx="153863" cy="19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3" h="198363" extrusionOk="0">
                      <a:moveTo>
                        <a:pt x="47899" y="165166"/>
                      </a:moveTo>
                      <a:cubicBezTo>
                        <a:pt x="29421" y="149545"/>
                        <a:pt x="15038" y="127638"/>
                        <a:pt x="7132" y="102968"/>
                      </a:cubicBezTo>
                      <a:cubicBezTo>
                        <a:pt x="-773" y="78298"/>
                        <a:pt x="-2107" y="51057"/>
                        <a:pt x="3132" y="25434"/>
                      </a:cubicBezTo>
                      <a:cubicBezTo>
                        <a:pt x="4275" y="19815"/>
                        <a:pt x="5894" y="14100"/>
                        <a:pt x="8752" y="9337"/>
                      </a:cubicBezTo>
                      <a:cubicBezTo>
                        <a:pt x="11609" y="4575"/>
                        <a:pt x="16086" y="765"/>
                        <a:pt x="21134" y="98"/>
                      </a:cubicBezTo>
                      <a:cubicBezTo>
                        <a:pt x="30088" y="-1045"/>
                        <a:pt x="37898" y="8004"/>
                        <a:pt x="40565" y="17719"/>
                      </a:cubicBezTo>
                      <a:cubicBezTo>
                        <a:pt x="43327" y="27435"/>
                        <a:pt x="42470" y="38007"/>
                        <a:pt x="43137" y="48199"/>
                      </a:cubicBezTo>
                      <a:cubicBezTo>
                        <a:pt x="43804" y="58391"/>
                        <a:pt x="46375" y="69440"/>
                        <a:pt x="53710" y="75345"/>
                      </a:cubicBezTo>
                      <a:cubicBezTo>
                        <a:pt x="51709" y="60582"/>
                        <a:pt x="49614" y="45151"/>
                        <a:pt x="53710" y="30864"/>
                      </a:cubicBezTo>
                      <a:cubicBezTo>
                        <a:pt x="57710" y="16576"/>
                        <a:pt x="69616" y="4003"/>
                        <a:pt x="82666" y="6003"/>
                      </a:cubicBezTo>
                      <a:cubicBezTo>
                        <a:pt x="94477" y="7718"/>
                        <a:pt x="103049" y="20767"/>
                        <a:pt x="105145" y="34102"/>
                      </a:cubicBezTo>
                      <a:cubicBezTo>
                        <a:pt x="107240" y="47437"/>
                        <a:pt x="104383" y="61058"/>
                        <a:pt x="101620" y="74202"/>
                      </a:cubicBezTo>
                      <a:cubicBezTo>
                        <a:pt x="109907" y="69631"/>
                        <a:pt x="113336" y="58296"/>
                        <a:pt x="114193" y="47914"/>
                      </a:cubicBezTo>
                      <a:cubicBezTo>
                        <a:pt x="115146" y="37531"/>
                        <a:pt x="114289" y="26673"/>
                        <a:pt x="117527" y="16862"/>
                      </a:cubicBezTo>
                      <a:cubicBezTo>
                        <a:pt x="120766" y="7051"/>
                        <a:pt x="129910" y="-1426"/>
                        <a:pt x="138673" y="1813"/>
                      </a:cubicBezTo>
                      <a:cubicBezTo>
                        <a:pt x="143245" y="3527"/>
                        <a:pt x="146674" y="8099"/>
                        <a:pt x="148579" y="13147"/>
                      </a:cubicBezTo>
                      <a:cubicBezTo>
                        <a:pt x="150483" y="18195"/>
                        <a:pt x="151055" y="23720"/>
                        <a:pt x="151531" y="29244"/>
                      </a:cubicBezTo>
                      <a:cubicBezTo>
                        <a:pt x="154389" y="58296"/>
                        <a:pt x="156580" y="89061"/>
                        <a:pt x="145721" y="115446"/>
                      </a:cubicBezTo>
                      <a:cubicBezTo>
                        <a:pt x="138482" y="133067"/>
                        <a:pt x="126004" y="147069"/>
                        <a:pt x="114479" y="161356"/>
                      </a:cubicBezTo>
                      <a:cubicBezTo>
                        <a:pt x="108669" y="168595"/>
                        <a:pt x="102954" y="176025"/>
                        <a:pt x="98191" y="184121"/>
                      </a:cubicBezTo>
                      <a:cubicBezTo>
                        <a:pt x="94667" y="190122"/>
                        <a:pt x="92572" y="202028"/>
                        <a:pt x="85047" y="197266"/>
                      </a:cubicBezTo>
                      <a:cubicBezTo>
                        <a:pt x="78760" y="193360"/>
                        <a:pt x="73522" y="185074"/>
                        <a:pt x="67425" y="180216"/>
                      </a:cubicBezTo>
                      <a:cubicBezTo>
                        <a:pt x="61044" y="175072"/>
                        <a:pt x="54281" y="170405"/>
                        <a:pt x="47995" y="1650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p11"/>
                <p:cNvSpPr/>
                <p:nvPr/>
              </p:nvSpPr>
              <p:spPr>
                <a:xfrm flipH="1">
                  <a:off x="1423744" y="4555958"/>
                  <a:ext cx="152967" cy="16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67" h="167332" extrusionOk="0">
                      <a:moveTo>
                        <a:pt x="101208" y="112448"/>
                      </a:moveTo>
                      <a:cubicBezTo>
                        <a:pt x="86254" y="90635"/>
                        <a:pt x="77967" y="64251"/>
                        <a:pt x="77777" y="37772"/>
                      </a:cubicBezTo>
                      <a:cubicBezTo>
                        <a:pt x="77777" y="31676"/>
                        <a:pt x="78062" y="25580"/>
                        <a:pt x="77110" y="19484"/>
                      </a:cubicBezTo>
                      <a:cubicBezTo>
                        <a:pt x="76158" y="13483"/>
                        <a:pt x="73681" y="7482"/>
                        <a:pt x="68918" y="3577"/>
                      </a:cubicBezTo>
                      <a:cubicBezTo>
                        <a:pt x="64251" y="-328"/>
                        <a:pt x="56917" y="-1376"/>
                        <a:pt x="51964" y="2148"/>
                      </a:cubicBezTo>
                      <a:cubicBezTo>
                        <a:pt x="47964" y="5006"/>
                        <a:pt x="45773" y="10340"/>
                        <a:pt x="41201" y="11959"/>
                      </a:cubicBezTo>
                      <a:cubicBezTo>
                        <a:pt x="35295" y="14054"/>
                        <a:pt x="29294" y="8911"/>
                        <a:pt x="23008" y="8244"/>
                      </a:cubicBezTo>
                      <a:cubicBezTo>
                        <a:pt x="14150" y="7292"/>
                        <a:pt x="6720" y="15388"/>
                        <a:pt x="3482" y="23770"/>
                      </a:cubicBezTo>
                      <a:cubicBezTo>
                        <a:pt x="-2043" y="37772"/>
                        <a:pt x="-614" y="53869"/>
                        <a:pt x="5101" y="67870"/>
                      </a:cubicBezTo>
                      <a:cubicBezTo>
                        <a:pt x="10816" y="81872"/>
                        <a:pt x="20341" y="93874"/>
                        <a:pt x="30914" y="104637"/>
                      </a:cubicBezTo>
                      <a:cubicBezTo>
                        <a:pt x="51964" y="126068"/>
                        <a:pt x="77396" y="143118"/>
                        <a:pt x="105209" y="154548"/>
                      </a:cubicBezTo>
                      <a:cubicBezTo>
                        <a:pt x="112162" y="157406"/>
                        <a:pt x="119306" y="159977"/>
                        <a:pt x="126545" y="162073"/>
                      </a:cubicBezTo>
                      <a:cubicBezTo>
                        <a:pt x="133022" y="163978"/>
                        <a:pt x="142642" y="168074"/>
                        <a:pt x="149500" y="167216"/>
                      </a:cubicBezTo>
                      <a:cubicBezTo>
                        <a:pt x="154453" y="166550"/>
                        <a:pt x="153215" y="160930"/>
                        <a:pt x="151215" y="157787"/>
                      </a:cubicBezTo>
                      <a:cubicBezTo>
                        <a:pt x="147976" y="152834"/>
                        <a:pt x="140261" y="150262"/>
                        <a:pt x="135498" y="146928"/>
                      </a:cubicBezTo>
                      <a:cubicBezTo>
                        <a:pt x="122163" y="137689"/>
                        <a:pt x="110448" y="125973"/>
                        <a:pt x="101208" y="1125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733;p11"/>
                <p:cNvSpPr/>
                <p:nvPr/>
              </p:nvSpPr>
              <p:spPr>
                <a:xfrm flipH="1">
                  <a:off x="1254880" y="4552260"/>
                  <a:ext cx="146400" cy="17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00" h="171805" extrusionOk="0">
                      <a:moveTo>
                        <a:pt x="49031" y="114621"/>
                      </a:moveTo>
                      <a:cubicBezTo>
                        <a:pt x="62842" y="91952"/>
                        <a:pt x="69605" y="65186"/>
                        <a:pt x="68367" y="38707"/>
                      </a:cubicBezTo>
                      <a:cubicBezTo>
                        <a:pt x="68081" y="32611"/>
                        <a:pt x="67414" y="26515"/>
                        <a:pt x="67986" y="20419"/>
                      </a:cubicBezTo>
                      <a:cubicBezTo>
                        <a:pt x="68653" y="14323"/>
                        <a:pt x="70748" y="8227"/>
                        <a:pt x="75225" y="4131"/>
                      </a:cubicBezTo>
                      <a:cubicBezTo>
                        <a:pt x="79702" y="35"/>
                        <a:pt x="86940" y="-1489"/>
                        <a:pt x="92084" y="1750"/>
                      </a:cubicBezTo>
                      <a:cubicBezTo>
                        <a:pt x="96275" y="4321"/>
                        <a:pt x="98656" y="9560"/>
                        <a:pt x="103419" y="10989"/>
                      </a:cubicBezTo>
                      <a:cubicBezTo>
                        <a:pt x="109515" y="12799"/>
                        <a:pt x="115135" y="7274"/>
                        <a:pt x="121421" y="6227"/>
                      </a:cubicBezTo>
                      <a:cubicBezTo>
                        <a:pt x="130279" y="4798"/>
                        <a:pt x="138090" y="12513"/>
                        <a:pt x="141804" y="20609"/>
                      </a:cubicBezTo>
                      <a:cubicBezTo>
                        <a:pt x="148091" y="34325"/>
                        <a:pt x="147520" y="50518"/>
                        <a:pt x="142566" y="64710"/>
                      </a:cubicBezTo>
                      <a:cubicBezTo>
                        <a:pt x="137613" y="78902"/>
                        <a:pt x="128755" y="91475"/>
                        <a:pt x="118754" y="102810"/>
                      </a:cubicBezTo>
                      <a:cubicBezTo>
                        <a:pt x="98942" y="125384"/>
                        <a:pt x="74368" y="143768"/>
                        <a:pt x="47316" y="156721"/>
                      </a:cubicBezTo>
                      <a:cubicBezTo>
                        <a:pt x="40458" y="159960"/>
                        <a:pt x="33505" y="162913"/>
                        <a:pt x="26362" y="165389"/>
                      </a:cubicBezTo>
                      <a:cubicBezTo>
                        <a:pt x="19980" y="167675"/>
                        <a:pt x="10550" y="172247"/>
                        <a:pt x="3692" y="171771"/>
                      </a:cubicBezTo>
                      <a:cubicBezTo>
                        <a:pt x="-1261" y="171390"/>
                        <a:pt x="-404" y="165675"/>
                        <a:pt x="1501" y="162436"/>
                      </a:cubicBezTo>
                      <a:cubicBezTo>
                        <a:pt x="4454" y="157293"/>
                        <a:pt x="11979" y="154340"/>
                        <a:pt x="16646" y="150721"/>
                      </a:cubicBezTo>
                      <a:cubicBezTo>
                        <a:pt x="29505" y="140719"/>
                        <a:pt x="40554" y="128432"/>
                        <a:pt x="49031" y="11452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734;p11"/>
                <p:cNvSpPr/>
                <p:nvPr/>
              </p:nvSpPr>
              <p:spPr>
                <a:xfrm flipH="1">
                  <a:off x="1343201" y="4660119"/>
                  <a:ext cx="136874" cy="8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86013" extrusionOk="0">
                      <a:moveTo>
                        <a:pt x="38862" y="66961"/>
                      </a:moveTo>
                      <a:cubicBezTo>
                        <a:pt x="23908" y="63055"/>
                        <a:pt x="7811" y="57436"/>
                        <a:pt x="0" y="44196"/>
                      </a:cubicBezTo>
                      <a:cubicBezTo>
                        <a:pt x="17336" y="35433"/>
                        <a:pt x="39243" y="36481"/>
                        <a:pt x="55721" y="46767"/>
                      </a:cubicBezTo>
                      <a:cubicBezTo>
                        <a:pt x="52102" y="29623"/>
                        <a:pt x="59055" y="10763"/>
                        <a:pt x="72962" y="0"/>
                      </a:cubicBezTo>
                      <a:cubicBezTo>
                        <a:pt x="87059" y="11525"/>
                        <a:pt x="94583" y="30575"/>
                        <a:pt x="91916" y="48673"/>
                      </a:cubicBezTo>
                      <a:cubicBezTo>
                        <a:pt x="98488" y="31337"/>
                        <a:pt x="118777" y="20479"/>
                        <a:pt x="136874" y="24670"/>
                      </a:cubicBezTo>
                      <a:cubicBezTo>
                        <a:pt x="134017" y="38957"/>
                        <a:pt x="121158" y="48863"/>
                        <a:pt x="109061" y="57055"/>
                      </a:cubicBezTo>
                      <a:cubicBezTo>
                        <a:pt x="103346" y="60960"/>
                        <a:pt x="97155" y="64484"/>
                        <a:pt x="92393" y="69532"/>
                      </a:cubicBezTo>
                      <a:cubicBezTo>
                        <a:pt x="87154" y="75057"/>
                        <a:pt x="84392" y="86201"/>
                        <a:pt x="80677" y="86011"/>
                      </a:cubicBezTo>
                      <a:cubicBezTo>
                        <a:pt x="78105" y="85915"/>
                        <a:pt x="72390" y="79438"/>
                        <a:pt x="70199" y="78105"/>
                      </a:cubicBezTo>
                      <a:cubicBezTo>
                        <a:pt x="67151" y="76200"/>
                        <a:pt x="63818" y="74771"/>
                        <a:pt x="60484" y="73438"/>
                      </a:cubicBezTo>
                      <a:cubicBezTo>
                        <a:pt x="53435" y="70675"/>
                        <a:pt x="46101" y="68961"/>
                        <a:pt x="38862" y="6705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735;p11"/>
                <p:cNvSpPr/>
                <p:nvPr/>
              </p:nvSpPr>
              <p:spPr>
                <a:xfrm flipH="1">
                  <a:off x="1463978" y="4598111"/>
                  <a:ext cx="76958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58" h="101060" extrusionOk="0">
                      <a:moveTo>
                        <a:pt x="76958" y="101060"/>
                      </a:moveTo>
                      <a:cubicBezTo>
                        <a:pt x="61623" y="93821"/>
                        <a:pt x="49240" y="84963"/>
                        <a:pt x="36477" y="73819"/>
                      </a:cubicBezTo>
                      <a:cubicBezTo>
                        <a:pt x="25714" y="64484"/>
                        <a:pt x="15998" y="53721"/>
                        <a:pt x="9235" y="41148"/>
                      </a:cubicBezTo>
                      <a:cubicBezTo>
                        <a:pt x="2473" y="28575"/>
                        <a:pt x="-1242" y="14097"/>
                        <a:pt x="377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11"/>
                <p:cNvSpPr/>
                <p:nvPr/>
              </p:nvSpPr>
              <p:spPr>
                <a:xfrm flipH="1">
                  <a:off x="1296026" y="4583919"/>
                  <a:ext cx="47461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61" h="101060" extrusionOk="0">
                      <a:moveTo>
                        <a:pt x="0" y="101060"/>
                      </a:moveTo>
                      <a:cubicBezTo>
                        <a:pt x="14288" y="85725"/>
                        <a:pt x="26575" y="68389"/>
                        <a:pt x="36195" y="49816"/>
                      </a:cubicBezTo>
                      <a:cubicBezTo>
                        <a:pt x="40196" y="42100"/>
                        <a:pt x="43815" y="34195"/>
                        <a:pt x="45815" y="25717"/>
                      </a:cubicBezTo>
                      <a:cubicBezTo>
                        <a:pt x="47816" y="17335"/>
                        <a:pt x="48196" y="8382"/>
                        <a:pt x="45815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737;p11"/>
                <p:cNvSpPr/>
                <p:nvPr/>
              </p:nvSpPr>
              <p:spPr>
                <a:xfrm flipH="1">
                  <a:off x="1421592" y="4560106"/>
                  <a:ext cx="50775" cy="117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5" h="117157" extrusionOk="0">
                      <a:moveTo>
                        <a:pt x="1150" y="0"/>
                      </a:moveTo>
                      <a:cubicBezTo>
                        <a:pt x="-1897" y="22098"/>
                        <a:pt x="1150" y="44958"/>
                        <a:pt x="9818" y="65437"/>
                      </a:cubicBezTo>
                      <a:cubicBezTo>
                        <a:pt x="18486" y="85915"/>
                        <a:pt x="32774" y="104013"/>
                        <a:pt x="50776" y="11715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Google Shape;738;p11"/>
                <p:cNvSpPr/>
                <p:nvPr/>
              </p:nvSpPr>
              <p:spPr>
                <a:xfrm flipH="1">
                  <a:off x="1355631" y="4553343"/>
                  <a:ext cx="38719" cy="12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9" h="122015" extrusionOk="0">
                      <a:moveTo>
                        <a:pt x="36767" y="0"/>
                      </a:moveTo>
                      <a:cubicBezTo>
                        <a:pt x="40481" y="21527"/>
                        <a:pt x="38862" y="43910"/>
                        <a:pt x="32195" y="64675"/>
                      </a:cubicBezTo>
                      <a:cubicBezTo>
                        <a:pt x="25527" y="85439"/>
                        <a:pt x="15526" y="106680"/>
                        <a:pt x="0" y="12201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p11"/>
                <p:cNvSpPr/>
                <p:nvPr/>
              </p:nvSpPr>
              <p:spPr>
                <a:xfrm flipH="1">
                  <a:off x="1410448" y="4562964"/>
                  <a:ext cx="7881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1" h="99250" extrusionOk="0">
                      <a:moveTo>
                        <a:pt x="7881" y="99251"/>
                      </a:moveTo>
                      <a:cubicBezTo>
                        <a:pt x="-977" y="67056"/>
                        <a:pt x="-2406" y="32766"/>
                        <a:pt x="3786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40" name="Google Shape;740;p11"/>
                <p:cNvGrpSpPr/>
                <p:nvPr/>
              </p:nvGrpSpPr>
              <p:grpSpPr>
                <a:xfrm>
                  <a:off x="2024198" y="4703076"/>
                  <a:ext cx="232927" cy="183971"/>
                  <a:chOff x="2024198" y="4703076"/>
                  <a:chExt cx="232927" cy="183971"/>
                </a:xfrm>
              </p:grpSpPr>
              <p:sp>
                <p:nvSpPr>
                  <p:cNvPr id="741" name="Google Shape;741;p11"/>
                  <p:cNvSpPr/>
                  <p:nvPr/>
                </p:nvSpPr>
                <p:spPr>
                  <a:xfrm flipH="1">
                    <a:off x="2090819" y="4793931"/>
                    <a:ext cx="166306" cy="7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306" h="73822" extrusionOk="0">
                        <a:moveTo>
                          <a:pt x="64294" y="2681"/>
                        </a:moveTo>
                        <a:cubicBezTo>
                          <a:pt x="51625" y="-1034"/>
                          <a:pt x="37529" y="-1320"/>
                          <a:pt x="27623" y="4586"/>
                        </a:cubicBezTo>
                        <a:cubicBezTo>
                          <a:pt x="23050" y="7348"/>
                          <a:pt x="19621" y="11158"/>
                          <a:pt x="15526" y="14301"/>
                        </a:cubicBezTo>
                        <a:cubicBezTo>
                          <a:pt x="11335" y="17445"/>
                          <a:pt x="6001" y="19921"/>
                          <a:pt x="0" y="19064"/>
                        </a:cubicBezTo>
                        <a:cubicBezTo>
                          <a:pt x="6096" y="22588"/>
                          <a:pt x="8858" y="29160"/>
                          <a:pt x="9906" y="35161"/>
                        </a:cubicBezTo>
                        <a:cubicBezTo>
                          <a:pt x="10954" y="41162"/>
                          <a:pt x="10954" y="47258"/>
                          <a:pt x="13716" y="53068"/>
                        </a:cubicBezTo>
                        <a:cubicBezTo>
                          <a:pt x="18193" y="62403"/>
                          <a:pt x="29337" y="68975"/>
                          <a:pt x="40386" y="71737"/>
                        </a:cubicBezTo>
                        <a:cubicBezTo>
                          <a:pt x="51530" y="74404"/>
                          <a:pt x="62865" y="73928"/>
                          <a:pt x="73819" y="73452"/>
                        </a:cubicBezTo>
                        <a:cubicBezTo>
                          <a:pt x="104108" y="72023"/>
                          <a:pt x="135922" y="71356"/>
                          <a:pt x="166307" y="69832"/>
                        </a:cubicBezTo>
                        <a:cubicBezTo>
                          <a:pt x="145161" y="52401"/>
                          <a:pt x="120587" y="32018"/>
                          <a:pt x="99632" y="19731"/>
                        </a:cubicBezTo>
                        <a:cubicBezTo>
                          <a:pt x="88297" y="13159"/>
                          <a:pt x="76771" y="6396"/>
                          <a:pt x="64199" y="277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11"/>
                  <p:cNvSpPr/>
                  <p:nvPr/>
                </p:nvSpPr>
                <p:spPr>
                  <a:xfrm flipH="1">
                    <a:off x="2024198" y="4703076"/>
                    <a:ext cx="80431" cy="165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31" h="165734" extrusionOk="0">
                        <a:moveTo>
                          <a:pt x="6668" y="43625"/>
                        </a:moveTo>
                        <a:cubicBezTo>
                          <a:pt x="10763" y="31147"/>
                          <a:pt x="18574" y="19336"/>
                          <a:pt x="29051" y="14573"/>
                        </a:cubicBezTo>
                        <a:cubicBezTo>
                          <a:pt x="33909" y="12383"/>
                          <a:pt x="38957" y="11716"/>
                          <a:pt x="43910" y="10096"/>
                        </a:cubicBezTo>
                        <a:cubicBezTo>
                          <a:pt x="48863" y="8477"/>
                          <a:pt x="53911" y="5429"/>
                          <a:pt x="56674" y="0"/>
                        </a:cubicBezTo>
                        <a:cubicBezTo>
                          <a:pt x="56102" y="7049"/>
                          <a:pt x="60007" y="13049"/>
                          <a:pt x="64294" y="17336"/>
                        </a:cubicBezTo>
                        <a:cubicBezTo>
                          <a:pt x="68580" y="21622"/>
                          <a:pt x="73723" y="25051"/>
                          <a:pt x="76867" y="30575"/>
                        </a:cubicBezTo>
                        <a:cubicBezTo>
                          <a:pt x="82010" y="39529"/>
                          <a:pt x="81153" y="52483"/>
                          <a:pt x="77057" y="63151"/>
                        </a:cubicBezTo>
                        <a:cubicBezTo>
                          <a:pt x="72961" y="73819"/>
                          <a:pt x="66103" y="82868"/>
                          <a:pt x="59436" y="91630"/>
                        </a:cubicBezTo>
                        <a:cubicBezTo>
                          <a:pt x="41053" y="115729"/>
                          <a:pt x="22384" y="141542"/>
                          <a:pt x="4001" y="165735"/>
                        </a:cubicBezTo>
                        <a:cubicBezTo>
                          <a:pt x="1619" y="138398"/>
                          <a:pt x="-1238" y="106680"/>
                          <a:pt x="572" y="82391"/>
                        </a:cubicBezTo>
                        <a:cubicBezTo>
                          <a:pt x="1524" y="69342"/>
                          <a:pt x="2572" y="56007"/>
                          <a:pt x="6668" y="4352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11"/>
                  <p:cNvSpPr/>
                  <p:nvPr/>
                </p:nvSpPr>
                <p:spPr>
                  <a:xfrm flipH="1">
                    <a:off x="2087294" y="4720507"/>
                    <a:ext cx="104708" cy="14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08" h="147827" extrusionOk="0">
                        <a:moveTo>
                          <a:pt x="72133" y="30004"/>
                        </a:moveTo>
                        <a:cubicBezTo>
                          <a:pt x="65084" y="18955"/>
                          <a:pt x="54607" y="9430"/>
                          <a:pt x="43272" y="7334"/>
                        </a:cubicBezTo>
                        <a:cubicBezTo>
                          <a:pt x="38033" y="6382"/>
                          <a:pt x="32985" y="7048"/>
                          <a:pt x="27746" y="6667"/>
                        </a:cubicBezTo>
                        <a:cubicBezTo>
                          <a:pt x="22603" y="6287"/>
                          <a:pt x="16888" y="4572"/>
                          <a:pt x="12982" y="0"/>
                        </a:cubicBezTo>
                        <a:cubicBezTo>
                          <a:pt x="15269" y="6667"/>
                          <a:pt x="12982" y="13430"/>
                          <a:pt x="9839" y="18669"/>
                        </a:cubicBezTo>
                        <a:cubicBezTo>
                          <a:pt x="6696" y="23908"/>
                          <a:pt x="2600" y="28480"/>
                          <a:pt x="886" y="34671"/>
                        </a:cubicBezTo>
                        <a:cubicBezTo>
                          <a:pt x="-1877" y="44672"/>
                          <a:pt x="2124" y="56959"/>
                          <a:pt x="8696" y="66294"/>
                        </a:cubicBezTo>
                        <a:cubicBezTo>
                          <a:pt x="15269" y="75629"/>
                          <a:pt x="24127" y="82677"/>
                          <a:pt x="32794" y="89630"/>
                        </a:cubicBezTo>
                        <a:cubicBezTo>
                          <a:pt x="56607" y="108490"/>
                          <a:pt x="80991" y="128968"/>
                          <a:pt x="104708" y="147828"/>
                        </a:cubicBezTo>
                        <a:cubicBezTo>
                          <a:pt x="100327" y="120777"/>
                          <a:pt x="95183" y="89345"/>
                          <a:pt x="87468" y="66294"/>
                        </a:cubicBezTo>
                        <a:cubicBezTo>
                          <a:pt x="83277" y="53912"/>
                          <a:pt x="79086" y="41243"/>
                          <a:pt x="71942" y="301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4" name="Google Shape;744;p11"/>
                  <p:cNvSpPr/>
                  <p:nvPr/>
                </p:nvSpPr>
                <p:spPr>
                  <a:xfrm flipH="1">
                    <a:off x="2074055" y="4837093"/>
                    <a:ext cx="50958" cy="49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58" h="49954" extrusionOk="0">
                        <a:moveTo>
                          <a:pt x="28956" y="48768"/>
                        </a:moveTo>
                        <a:cubicBezTo>
                          <a:pt x="25527" y="47149"/>
                          <a:pt x="22669" y="44482"/>
                          <a:pt x="19907" y="41910"/>
                        </a:cubicBezTo>
                        <a:cubicBezTo>
                          <a:pt x="17145" y="39243"/>
                          <a:pt x="14383" y="36576"/>
                          <a:pt x="10954" y="34957"/>
                        </a:cubicBezTo>
                        <a:cubicBezTo>
                          <a:pt x="7525" y="33242"/>
                          <a:pt x="3334" y="32766"/>
                          <a:pt x="0" y="34576"/>
                        </a:cubicBezTo>
                        <a:cubicBezTo>
                          <a:pt x="762" y="29528"/>
                          <a:pt x="3905" y="24765"/>
                          <a:pt x="8287" y="22098"/>
                        </a:cubicBezTo>
                        <a:cubicBezTo>
                          <a:pt x="12668" y="19431"/>
                          <a:pt x="18288" y="18860"/>
                          <a:pt x="23146" y="20479"/>
                        </a:cubicBezTo>
                        <a:cubicBezTo>
                          <a:pt x="21146" y="14288"/>
                          <a:pt x="21717" y="7334"/>
                          <a:pt x="24574" y="1524"/>
                        </a:cubicBezTo>
                        <a:cubicBezTo>
                          <a:pt x="27337" y="5620"/>
                          <a:pt x="30194" y="9620"/>
                          <a:pt x="32956" y="13716"/>
                        </a:cubicBezTo>
                        <a:cubicBezTo>
                          <a:pt x="35623" y="6191"/>
                          <a:pt x="42958" y="571"/>
                          <a:pt x="50959" y="0"/>
                        </a:cubicBezTo>
                        <a:cubicBezTo>
                          <a:pt x="47434" y="4667"/>
                          <a:pt x="47149" y="10954"/>
                          <a:pt x="47720" y="16764"/>
                        </a:cubicBezTo>
                        <a:cubicBezTo>
                          <a:pt x="48292" y="22574"/>
                          <a:pt x="49721" y="28385"/>
                          <a:pt x="49244" y="34195"/>
                        </a:cubicBezTo>
                        <a:cubicBezTo>
                          <a:pt x="48387" y="44101"/>
                          <a:pt x="39148" y="53435"/>
                          <a:pt x="28861" y="4867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5" name="Google Shape;745;p11"/>
                  <p:cNvSpPr/>
                  <p:nvPr/>
                </p:nvSpPr>
                <p:spPr>
                  <a:xfrm flipH="1">
                    <a:off x="2129871" y="4720602"/>
                    <a:ext cx="49149" cy="88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149" h="88201" extrusionOk="0">
                        <a:moveTo>
                          <a:pt x="0" y="0"/>
                        </a:moveTo>
                        <a:cubicBezTo>
                          <a:pt x="16574" y="29242"/>
                          <a:pt x="32576" y="58960"/>
                          <a:pt x="49149" y="88202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6" name="Google Shape;746;p11"/>
                  <p:cNvSpPr/>
                  <p:nvPr/>
                </p:nvSpPr>
                <p:spPr>
                  <a:xfrm flipH="1">
                    <a:off x="2048242" y="4704505"/>
                    <a:ext cx="29622" cy="87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22" h="87249" extrusionOk="0">
                        <a:moveTo>
                          <a:pt x="29623" y="0"/>
                        </a:moveTo>
                        <a:cubicBezTo>
                          <a:pt x="18859" y="28766"/>
                          <a:pt x="8954" y="57912"/>
                          <a:pt x="0" y="87249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7" name="Google Shape;747;p11"/>
                  <p:cNvSpPr/>
                  <p:nvPr/>
                </p:nvSpPr>
                <p:spPr>
                  <a:xfrm flipH="1">
                    <a:off x="2162256" y="4814043"/>
                    <a:ext cx="93916" cy="27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16" h="27527" extrusionOk="0">
                        <a:moveTo>
                          <a:pt x="0" y="0"/>
                        </a:moveTo>
                        <a:cubicBezTo>
                          <a:pt x="31337" y="9144"/>
                          <a:pt x="62579" y="18383"/>
                          <a:pt x="93917" y="27527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748" name="Google Shape;748;p11"/>
            <p:cNvSpPr/>
            <p:nvPr/>
          </p:nvSpPr>
          <p:spPr>
            <a:xfrm flipH="1">
              <a:off x="7302041" y="123665"/>
              <a:ext cx="1723496" cy="1322900"/>
            </a:xfrm>
            <a:custGeom>
              <a:avLst/>
              <a:gdLst/>
              <a:ahLst/>
              <a:cxnLst/>
              <a:rect l="l" t="t" r="r" b="b"/>
              <a:pathLst>
                <a:path w="2260322" h="1734951" extrusionOk="0">
                  <a:moveTo>
                    <a:pt x="25113" y="1441892"/>
                  </a:moveTo>
                  <a:cubicBezTo>
                    <a:pt x="60832" y="1500471"/>
                    <a:pt x="124935" y="1531046"/>
                    <a:pt x="192848" y="1526474"/>
                  </a:cubicBezTo>
                  <a:cubicBezTo>
                    <a:pt x="251046" y="1522569"/>
                    <a:pt x="308958" y="1500090"/>
                    <a:pt x="360869" y="1472277"/>
                  </a:cubicBezTo>
                  <a:cubicBezTo>
                    <a:pt x="335628" y="1502281"/>
                    <a:pt x="320483" y="1541333"/>
                    <a:pt x="320864" y="1580290"/>
                  </a:cubicBezTo>
                  <a:cubicBezTo>
                    <a:pt x="321626" y="1653157"/>
                    <a:pt x="378014" y="1710878"/>
                    <a:pt x="446213" y="1728690"/>
                  </a:cubicBezTo>
                  <a:cubicBezTo>
                    <a:pt x="518318" y="1747454"/>
                    <a:pt x="590231" y="1722594"/>
                    <a:pt x="644143" y="1673540"/>
                  </a:cubicBezTo>
                  <a:cubicBezTo>
                    <a:pt x="702341" y="1620581"/>
                    <a:pt x="737297" y="1543905"/>
                    <a:pt x="753966" y="1468086"/>
                  </a:cubicBezTo>
                  <a:cubicBezTo>
                    <a:pt x="790352" y="1302256"/>
                    <a:pt x="743203" y="1132139"/>
                    <a:pt x="697007" y="973262"/>
                  </a:cubicBezTo>
                  <a:cubicBezTo>
                    <a:pt x="685386" y="933448"/>
                    <a:pt x="674337" y="893157"/>
                    <a:pt x="664622" y="852580"/>
                  </a:cubicBezTo>
                  <a:cubicBezTo>
                    <a:pt x="689577" y="907635"/>
                    <a:pt x="725010" y="957832"/>
                    <a:pt x="770635" y="998694"/>
                  </a:cubicBezTo>
                  <a:cubicBezTo>
                    <a:pt x="821784" y="1044414"/>
                    <a:pt x="888078" y="1076608"/>
                    <a:pt x="957801" y="1075465"/>
                  </a:cubicBezTo>
                  <a:cubicBezTo>
                    <a:pt x="1025524" y="1074418"/>
                    <a:pt x="1088865" y="1042509"/>
                    <a:pt x="1126870" y="985930"/>
                  </a:cubicBezTo>
                  <a:cubicBezTo>
                    <a:pt x="1162398" y="933067"/>
                    <a:pt x="1166780" y="864963"/>
                    <a:pt x="1137347" y="808480"/>
                  </a:cubicBezTo>
                  <a:cubicBezTo>
                    <a:pt x="1133918" y="801812"/>
                    <a:pt x="1129918" y="795430"/>
                    <a:pt x="1125632" y="789430"/>
                  </a:cubicBezTo>
                  <a:cubicBezTo>
                    <a:pt x="1179543" y="819148"/>
                    <a:pt x="1245837" y="824767"/>
                    <a:pt x="1304606" y="807718"/>
                  </a:cubicBezTo>
                  <a:cubicBezTo>
                    <a:pt x="1427288" y="771999"/>
                    <a:pt x="1494059" y="646650"/>
                    <a:pt x="1533111" y="534255"/>
                  </a:cubicBezTo>
                  <a:cubicBezTo>
                    <a:pt x="1570925" y="425575"/>
                    <a:pt x="1587975" y="302321"/>
                    <a:pt x="1655698" y="207166"/>
                  </a:cubicBezTo>
                  <a:cubicBezTo>
                    <a:pt x="1647316" y="233646"/>
                    <a:pt x="1649316" y="263554"/>
                    <a:pt x="1664270" y="289367"/>
                  </a:cubicBezTo>
                  <a:cubicBezTo>
                    <a:pt x="1692941" y="338897"/>
                    <a:pt x="1779809" y="354328"/>
                    <a:pt x="1801049" y="289367"/>
                  </a:cubicBezTo>
                  <a:cubicBezTo>
                    <a:pt x="1808479" y="266602"/>
                    <a:pt x="1800668" y="238694"/>
                    <a:pt x="1778761" y="227074"/>
                  </a:cubicBezTo>
                  <a:cubicBezTo>
                    <a:pt x="1761616" y="218025"/>
                    <a:pt x="1738089" y="222121"/>
                    <a:pt x="1726183" y="237456"/>
                  </a:cubicBezTo>
                  <a:cubicBezTo>
                    <a:pt x="1722944" y="241552"/>
                    <a:pt x="1727897" y="246695"/>
                    <a:pt x="1731993" y="243266"/>
                  </a:cubicBezTo>
                  <a:cubicBezTo>
                    <a:pt x="1756568" y="222787"/>
                    <a:pt x="1785428" y="258220"/>
                    <a:pt x="1762664" y="276889"/>
                  </a:cubicBezTo>
                  <a:cubicBezTo>
                    <a:pt x="1748948" y="288129"/>
                    <a:pt x="1730088" y="282890"/>
                    <a:pt x="1718468" y="272127"/>
                  </a:cubicBezTo>
                  <a:cubicBezTo>
                    <a:pt x="1687797" y="243742"/>
                    <a:pt x="1700275" y="192307"/>
                    <a:pt x="1740851" y="181544"/>
                  </a:cubicBezTo>
                  <a:cubicBezTo>
                    <a:pt x="1785714" y="169638"/>
                    <a:pt x="1824576" y="207928"/>
                    <a:pt x="1838959" y="246695"/>
                  </a:cubicBezTo>
                  <a:cubicBezTo>
                    <a:pt x="1847341" y="269269"/>
                    <a:pt x="1850008" y="293082"/>
                    <a:pt x="1850103" y="316990"/>
                  </a:cubicBezTo>
                  <a:cubicBezTo>
                    <a:pt x="1850198" y="345755"/>
                    <a:pt x="1851246" y="374521"/>
                    <a:pt x="1850865" y="403286"/>
                  </a:cubicBezTo>
                  <a:cubicBezTo>
                    <a:pt x="1850865" y="404810"/>
                    <a:pt x="1851532" y="405858"/>
                    <a:pt x="1852484" y="406525"/>
                  </a:cubicBezTo>
                  <a:cubicBezTo>
                    <a:pt x="1854294" y="429861"/>
                    <a:pt x="1860771" y="452816"/>
                    <a:pt x="1871820" y="473104"/>
                  </a:cubicBezTo>
                  <a:cubicBezTo>
                    <a:pt x="1903824" y="531778"/>
                    <a:pt x="1969356" y="563878"/>
                    <a:pt x="2034602" y="566354"/>
                  </a:cubicBezTo>
                  <a:cubicBezTo>
                    <a:pt x="2100515" y="568926"/>
                    <a:pt x="2163380" y="536446"/>
                    <a:pt x="2204148" y="485391"/>
                  </a:cubicBezTo>
                  <a:cubicBezTo>
                    <a:pt x="2250629" y="427003"/>
                    <a:pt x="2268060" y="354994"/>
                    <a:pt x="2257202" y="281557"/>
                  </a:cubicBezTo>
                  <a:cubicBezTo>
                    <a:pt x="2234913" y="131633"/>
                    <a:pt x="2099944" y="20667"/>
                    <a:pt x="1953926" y="2474"/>
                  </a:cubicBezTo>
                  <a:cubicBezTo>
                    <a:pt x="1884203" y="-6194"/>
                    <a:pt x="1812956" y="8284"/>
                    <a:pt x="1750567" y="40098"/>
                  </a:cubicBezTo>
                  <a:cubicBezTo>
                    <a:pt x="1687892" y="72007"/>
                    <a:pt x="1639982" y="130300"/>
                    <a:pt x="1608644" y="192307"/>
                  </a:cubicBezTo>
                  <a:cubicBezTo>
                    <a:pt x="1547018" y="314513"/>
                    <a:pt x="1539017" y="455483"/>
                    <a:pt x="1489296" y="581975"/>
                  </a:cubicBezTo>
                  <a:cubicBezTo>
                    <a:pt x="1466246" y="640459"/>
                    <a:pt x="1433480" y="695418"/>
                    <a:pt x="1384331" y="735709"/>
                  </a:cubicBezTo>
                  <a:cubicBezTo>
                    <a:pt x="1333467" y="777523"/>
                    <a:pt x="1265935" y="797335"/>
                    <a:pt x="1200784" y="784191"/>
                  </a:cubicBezTo>
                  <a:cubicBezTo>
                    <a:pt x="1135538" y="771046"/>
                    <a:pt x="1081817" y="725707"/>
                    <a:pt x="1062862" y="661128"/>
                  </a:cubicBezTo>
                  <a:cubicBezTo>
                    <a:pt x="1045336" y="601311"/>
                    <a:pt x="1062195" y="536827"/>
                    <a:pt x="1113344" y="499012"/>
                  </a:cubicBezTo>
                  <a:cubicBezTo>
                    <a:pt x="1159064" y="465199"/>
                    <a:pt x="1223072" y="458626"/>
                    <a:pt x="1267554" y="498155"/>
                  </a:cubicBezTo>
                  <a:cubicBezTo>
                    <a:pt x="1306226" y="532540"/>
                    <a:pt x="1325466" y="593024"/>
                    <a:pt x="1294510" y="638649"/>
                  </a:cubicBezTo>
                  <a:cubicBezTo>
                    <a:pt x="1263935" y="683702"/>
                    <a:pt x="1199450" y="690846"/>
                    <a:pt x="1166780" y="644364"/>
                  </a:cubicBezTo>
                  <a:cubicBezTo>
                    <a:pt x="1133918" y="597501"/>
                    <a:pt x="1190783" y="537970"/>
                    <a:pt x="1239932" y="564735"/>
                  </a:cubicBezTo>
                  <a:cubicBezTo>
                    <a:pt x="1256029" y="573498"/>
                    <a:pt x="1268888" y="550638"/>
                    <a:pt x="1254124" y="540446"/>
                  </a:cubicBezTo>
                  <a:cubicBezTo>
                    <a:pt x="1232693" y="525587"/>
                    <a:pt x="1205642" y="522825"/>
                    <a:pt x="1180877" y="530064"/>
                  </a:cubicBezTo>
                  <a:cubicBezTo>
                    <a:pt x="1120964" y="547399"/>
                    <a:pt x="1088389" y="608645"/>
                    <a:pt x="1112011" y="667510"/>
                  </a:cubicBezTo>
                  <a:cubicBezTo>
                    <a:pt x="1125536" y="701323"/>
                    <a:pt x="1152397" y="726184"/>
                    <a:pt x="1186496" y="738757"/>
                  </a:cubicBezTo>
                  <a:cubicBezTo>
                    <a:pt x="1219929" y="751139"/>
                    <a:pt x="1256410" y="745138"/>
                    <a:pt x="1287366" y="728755"/>
                  </a:cubicBezTo>
                  <a:cubicBezTo>
                    <a:pt x="1302797" y="720564"/>
                    <a:pt x="1316132" y="709896"/>
                    <a:pt x="1327371" y="697513"/>
                  </a:cubicBezTo>
                  <a:cubicBezTo>
                    <a:pt x="1358327" y="679035"/>
                    <a:pt x="1385474" y="653413"/>
                    <a:pt x="1406238" y="623218"/>
                  </a:cubicBezTo>
                  <a:cubicBezTo>
                    <a:pt x="1456816" y="549971"/>
                    <a:pt x="1468913" y="454150"/>
                    <a:pt x="1447958" y="368615"/>
                  </a:cubicBezTo>
                  <a:cubicBezTo>
                    <a:pt x="1408715" y="208405"/>
                    <a:pt x="1252600" y="106106"/>
                    <a:pt x="1092294" y="103153"/>
                  </a:cubicBezTo>
                  <a:cubicBezTo>
                    <a:pt x="924083" y="100010"/>
                    <a:pt x="761681" y="205357"/>
                    <a:pt x="681290" y="350613"/>
                  </a:cubicBezTo>
                  <a:cubicBezTo>
                    <a:pt x="677576" y="357376"/>
                    <a:pt x="674051" y="364234"/>
                    <a:pt x="670622" y="371187"/>
                  </a:cubicBezTo>
                  <a:cubicBezTo>
                    <a:pt x="642238" y="398714"/>
                    <a:pt x="611853" y="424051"/>
                    <a:pt x="578420" y="445672"/>
                  </a:cubicBezTo>
                  <a:cubicBezTo>
                    <a:pt x="504506" y="493488"/>
                    <a:pt x="410780" y="525682"/>
                    <a:pt x="322865" y="501584"/>
                  </a:cubicBezTo>
                  <a:cubicBezTo>
                    <a:pt x="252284" y="482248"/>
                    <a:pt x="185609" y="413668"/>
                    <a:pt x="213708" y="336135"/>
                  </a:cubicBezTo>
                  <a:cubicBezTo>
                    <a:pt x="223805" y="308322"/>
                    <a:pt x="248189" y="283652"/>
                    <a:pt x="273525" y="280033"/>
                  </a:cubicBezTo>
                  <a:cubicBezTo>
                    <a:pt x="298766" y="276318"/>
                    <a:pt x="329913" y="285652"/>
                    <a:pt x="342962" y="302607"/>
                  </a:cubicBezTo>
                  <a:cubicBezTo>
                    <a:pt x="356964" y="320895"/>
                    <a:pt x="358107" y="353185"/>
                    <a:pt x="339629" y="374330"/>
                  </a:cubicBezTo>
                  <a:cubicBezTo>
                    <a:pt x="319912" y="396904"/>
                    <a:pt x="281050" y="371663"/>
                    <a:pt x="268763" y="353566"/>
                  </a:cubicBezTo>
                  <a:cubicBezTo>
                    <a:pt x="267143" y="351184"/>
                    <a:pt x="263048" y="351280"/>
                    <a:pt x="262286" y="354423"/>
                  </a:cubicBezTo>
                  <a:cubicBezTo>
                    <a:pt x="252380" y="399286"/>
                    <a:pt x="308672" y="424622"/>
                    <a:pt x="345439" y="419193"/>
                  </a:cubicBezTo>
                  <a:cubicBezTo>
                    <a:pt x="372014" y="415288"/>
                    <a:pt x="393826" y="403762"/>
                    <a:pt x="407732" y="380045"/>
                  </a:cubicBezTo>
                  <a:cubicBezTo>
                    <a:pt x="422496" y="355090"/>
                    <a:pt x="426116" y="325562"/>
                    <a:pt x="419353" y="297463"/>
                  </a:cubicBezTo>
                  <a:cubicBezTo>
                    <a:pt x="407161" y="246600"/>
                    <a:pt x="358583" y="209738"/>
                    <a:pt x="307625" y="205357"/>
                  </a:cubicBezTo>
                  <a:cubicBezTo>
                    <a:pt x="256285" y="200880"/>
                    <a:pt x="208565" y="225931"/>
                    <a:pt x="179799" y="267936"/>
                  </a:cubicBezTo>
                  <a:cubicBezTo>
                    <a:pt x="119887" y="355471"/>
                    <a:pt x="170369" y="472628"/>
                    <a:pt x="258571" y="517681"/>
                  </a:cubicBezTo>
                  <a:cubicBezTo>
                    <a:pt x="358774" y="568926"/>
                    <a:pt x="479646" y="536922"/>
                    <a:pt x="568895" y="477867"/>
                  </a:cubicBezTo>
                  <a:cubicBezTo>
                    <a:pt x="600423" y="457007"/>
                    <a:pt x="628903" y="432814"/>
                    <a:pt x="655382" y="406620"/>
                  </a:cubicBezTo>
                  <a:cubicBezTo>
                    <a:pt x="645953" y="431766"/>
                    <a:pt x="638999" y="457864"/>
                    <a:pt x="635285" y="484344"/>
                  </a:cubicBezTo>
                  <a:cubicBezTo>
                    <a:pt x="616425" y="550066"/>
                    <a:pt x="610329" y="619313"/>
                    <a:pt x="615568" y="687417"/>
                  </a:cubicBezTo>
                  <a:cubicBezTo>
                    <a:pt x="622045" y="770380"/>
                    <a:pt x="639761" y="851914"/>
                    <a:pt x="659478" y="932590"/>
                  </a:cubicBezTo>
                  <a:cubicBezTo>
                    <a:pt x="660145" y="1008695"/>
                    <a:pt x="646143" y="1084990"/>
                    <a:pt x="618044" y="1156237"/>
                  </a:cubicBezTo>
                  <a:cubicBezTo>
                    <a:pt x="578325" y="1257012"/>
                    <a:pt x="506792" y="1345213"/>
                    <a:pt x="417829" y="1406745"/>
                  </a:cubicBezTo>
                  <a:cubicBezTo>
                    <a:pt x="373728" y="1437225"/>
                    <a:pt x="325627" y="1461895"/>
                    <a:pt x="274287" y="1477420"/>
                  </a:cubicBezTo>
                  <a:cubicBezTo>
                    <a:pt x="218185" y="1494375"/>
                    <a:pt x="151891" y="1502376"/>
                    <a:pt x="101885" y="1465038"/>
                  </a:cubicBezTo>
                  <a:cubicBezTo>
                    <a:pt x="64737" y="1437320"/>
                    <a:pt x="39686" y="1386266"/>
                    <a:pt x="50259" y="1339689"/>
                  </a:cubicBezTo>
                  <a:cubicBezTo>
                    <a:pt x="59975" y="1296922"/>
                    <a:pt x="94074" y="1261679"/>
                    <a:pt x="140461" y="1269109"/>
                  </a:cubicBezTo>
                  <a:cubicBezTo>
                    <a:pt x="158749" y="1272061"/>
                    <a:pt x="175418" y="1281396"/>
                    <a:pt x="181704" y="1296636"/>
                  </a:cubicBezTo>
                  <a:cubicBezTo>
                    <a:pt x="187895" y="1311876"/>
                    <a:pt x="187419" y="1330450"/>
                    <a:pt x="176942" y="1343975"/>
                  </a:cubicBezTo>
                  <a:cubicBezTo>
                    <a:pt x="168560" y="1354834"/>
                    <a:pt x="152939" y="1361215"/>
                    <a:pt x="137699" y="1360168"/>
                  </a:cubicBezTo>
                  <a:cubicBezTo>
                    <a:pt x="116267" y="1358739"/>
                    <a:pt x="101027" y="1349785"/>
                    <a:pt x="96741" y="1327592"/>
                  </a:cubicBezTo>
                  <a:cubicBezTo>
                    <a:pt x="95027" y="1318734"/>
                    <a:pt x="82073" y="1321401"/>
                    <a:pt x="81787" y="1329592"/>
                  </a:cubicBezTo>
                  <a:cubicBezTo>
                    <a:pt x="79310" y="1389219"/>
                    <a:pt x="156558" y="1437225"/>
                    <a:pt x="207136" y="1401506"/>
                  </a:cubicBezTo>
                  <a:cubicBezTo>
                    <a:pt x="268572" y="1358167"/>
                    <a:pt x="261047" y="1262917"/>
                    <a:pt x="201326" y="1222150"/>
                  </a:cubicBezTo>
                  <a:cubicBezTo>
                    <a:pt x="142747" y="1182145"/>
                    <a:pt x="63785" y="1207101"/>
                    <a:pt x="25970" y="1262917"/>
                  </a:cubicBezTo>
                  <a:cubicBezTo>
                    <a:pt x="-9653" y="1315495"/>
                    <a:pt x="-7367" y="1388743"/>
                    <a:pt x="25113" y="1441987"/>
                  </a:cubicBezTo>
                  <a:close/>
                  <a:moveTo>
                    <a:pt x="1715420" y="143063"/>
                  </a:moveTo>
                  <a:cubicBezTo>
                    <a:pt x="1808479" y="67149"/>
                    <a:pt x="1940495" y="46670"/>
                    <a:pt x="2048128" y="106201"/>
                  </a:cubicBezTo>
                  <a:cubicBezTo>
                    <a:pt x="2158142" y="167066"/>
                    <a:pt x="2232723" y="315085"/>
                    <a:pt x="2153379" y="428051"/>
                  </a:cubicBezTo>
                  <a:cubicBezTo>
                    <a:pt x="2137377" y="450816"/>
                    <a:pt x="2115374" y="468913"/>
                    <a:pt x="2089657" y="480724"/>
                  </a:cubicBezTo>
                  <a:cubicBezTo>
                    <a:pt x="2067654" y="490821"/>
                    <a:pt x="2040222" y="493869"/>
                    <a:pt x="2018219" y="490154"/>
                  </a:cubicBezTo>
                  <a:cubicBezTo>
                    <a:pt x="1969166" y="481963"/>
                    <a:pt x="1922684" y="449292"/>
                    <a:pt x="1914492" y="397381"/>
                  </a:cubicBezTo>
                  <a:cubicBezTo>
                    <a:pt x="1906967" y="349470"/>
                    <a:pt x="1932399" y="292034"/>
                    <a:pt x="1981358" y="276889"/>
                  </a:cubicBezTo>
                  <a:cubicBezTo>
                    <a:pt x="2012314" y="267364"/>
                    <a:pt x="2052319" y="279271"/>
                    <a:pt x="2054986" y="316513"/>
                  </a:cubicBezTo>
                  <a:cubicBezTo>
                    <a:pt x="2057272" y="347946"/>
                    <a:pt x="2016219" y="366520"/>
                    <a:pt x="1995359" y="342040"/>
                  </a:cubicBezTo>
                  <a:cubicBezTo>
                    <a:pt x="1990502" y="336325"/>
                    <a:pt x="1981548" y="343755"/>
                    <a:pt x="1985263" y="349851"/>
                  </a:cubicBezTo>
                  <a:cubicBezTo>
                    <a:pt x="1996883" y="369377"/>
                    <a:pt x="2020124" y="376140"/>
                    <a:pt x="2041651" y="370996"/>
                  </a:cubicBezTo>
                  <a:cubicBezTo>
                    <a:pt x="2068226" y="364615"/>
                    <a:pt x="2084037" y="341278"/>
                    <a:pt x="2083751" y="314323"/>
                  </a:cubicBezTo>
                  <a:cubicBezTo>
                    <a:pt x="2083466" y="285367"/>
                    <a:pt x="2065463" y="258601"/>
                    <a:pt x="2040032" y="245552"/>
                  </a:cubicBezTo>
                  <a:cubicBezTo>
                    <a:pt x="1982310" y="216120"/>
                    <a:pt x="1915159" y="247648"/>
                    <a:pt x="1880678" y="297178"/>
                  </a:cubicBezTo>
                  <a:cubicBezTo>
                    <a:pt x="1880678" y="294606"/>
                    <a:pt x="1880678" y="291939"/>
                    <a:pt x="1880488" y="289272"/>
                  </a:cubicBezTo>
                  <a:cubicBezTo>
                    <a:pt x="1879250" y="257649"/>
                    <a:pt x="1871915" y="225454"/>
                    <a:pt x="1855342" y="198213"/>
                  </a:cubicBezTo>
                  <a:cubicBezTo>
                    <a:pt x="1827148" y="151921"/>
                    <a:pt x="1768379" y="122489"/>
                    <a:pt x="1715515" y="142777"/>
                  </a:cubicBezTo>
                  <a:close/>
                  <a:moveTo>
                    <a:pt x="719962" y="889918"/>
                  </a:moveTo>
                  <a:cubicBezTo>
                    <a:pt x="677957" y="829244"/>
                    <a:pt x="648905" y="759616"/>
                    <a:pt x="635285" y="687226"/>
                  </a:cubicBezTo>
                  <a:cubicBezTo>
                    <a:pt x="630141" y="638744"/>
                    <a:pt x="628331" y="589976"/>
                    <a:pt x="632427" y="541684"/>
                  </a:cubicBezTo>
                  <a:cubicBezTo>
                    <a:pt x="633380" y="563211"/>
                    <a:pt x="636618" y="584642"/>
                    <a:pt x="642714" y="605692"/>
                  </a:cubicBezTo>
                  <a:cubicBezTo>
                    <a:pt x="655192" y="649031"/>
                    <a:pt x="679957" y="688846"/>
                    <a:pt x="717676" y="714468"/>
                  </a:cubicBezTo>
                  <a:cubicBezTo>
                    <a:pt x="752061" y="737804"/>
                    <a:pt x="798829" y="747234"/>
                    <a:pt x="838643" y="733327"/>
                  </a:cubicBezTo>
                  <a:cubicBezTo>
                    <a:pt x="879982" y="718849"/>
                    <a:pt x="912367" y="682654"/>
                    <a:pt x="917415" y="638649"/>
                  </a:cubicBezTo>
                  <a:cubicBezTo>
                    <a:pt x="922178" y="597501"/>
                    <a:pt x="898746" y="556353"/>
                    <a:pt x="861694" y="538065"/>
                  </a:cubicBezTo>
                  <a:cubicBezTo>
                    <a:pt x="824165" y="519586"/>
                    <a:pt x="775397" y="527587"/>
                    <a:pt x="755776" y="567402"/>
                  </a:cubicBezTo>
                  <a:cubicBezTo>
                    <a:pt x="741965" y="595405"/>
                    <a:pt x="742441" y="633029"/>
                    <a:pt x="772921" y="649222"/>
                  </a:cubicBezTo>
                  <a:cubicBezTo>
                    <a:pt x="775302" y="650460"/>
                    <a:pt x="777683" y="648364"/>
                    <a:pt x="777207" y="645888"/>
                  </a:cubicBezTo>
                  <a:cubicBezTo>
                    <a:pt x="773111" y="621694"/>
                    <a:pt x="791209" y="592167"/>
                    <a:pt x="815688" y="586452"/>
                  </a:cubicBezTo>
                  <a:cubicBezTo>
                    <a:pt x="844263" y="579784"/>
                    <a:pt x="865123" y="615503"/>
                    <a:pt x="857979" y="639792"/>
                  </a:cubicBezTo>
                  <a:cubicBezTo>
                    <a:pt x="849026" y="670177"/>
                    <a:pt x="817974" y="686941"/>
                    <a:pt x="787589" y="684178"/>
                  </a:cubicBezTo>
                  <a:cubicBezTo>
                    <a:pt x="749489" y="680654"/>
                    <a:pt x="719676" y="653222"/>
                    <a:pt x="702245" y="620837"/>
                  </a:cubicBezTo>
                  <a:cubicBezTo>
                    <a:pt x="668622" y="558163"/>
                    <a:pt x="675480" y="481677"/>
                    <a:pt x="699293" y="417002"/>
                  </a:cubicBezTo>
                  <a:cubicBezTo>
                    <a:pt x="723772" y="350327"/>
                    <a:pt x="768349" y="291463"/>
                    <a:pt x="821498" y="244981"/>
                  </a:cubicBezTo>
                  <a:cubicBezTo>
                    <a:pt x="924464" y="154874"/>
                    <a:pt x="1066386" y="114488"/>
                    <a:pt x="1198974" y="155731"/>
                  </a:cubicBezTo>
                  <a:cubicBezTo>
                    <a:pt x="1330038" y="196498"/>
                    <a:pt x="1426812" y="310894"/>
                    <a:pt x="1428146" y="450625"/>
                  </a:cubicBezTo>
                  <a:cubicBezTo>
                    <a:pt x="1428717" y="516824"/>
                    <a:pt x="1407667" y="584261"/>
                    <a:pt x="1362995" y="634077"/>
                  </a:cubicBezTo>
                  <a:cubicBezTo>
                    <a:pt x="1362423" y="634744"/>
                    <a:pt x="1361756" y="635410"/>
                    <a:pt x="1361185" y="636077"/>
                  </a:cubicBezTo>
                  <a:cubicBezTo>
                    <a:pt x="1367376" y="613979"/>
                    <a:pt x="1368710" y="590452"/>
                    <a:pt x="1364614" y="567211"/>
                  </a:cubicBezTo>
                  <a:cubicBezTo>
                    <a:pt x="1354136" y="507775"/>
                    <a:pt x="1309274" y="455578"/>
                    <a:pt x="1252505" y="435671"/>
                  </a:cubicBezTo>
                  <a:cubicBezTo>
                    <a:pt x="1194878" y="415478"/>
                    <a:pt x="1129632" y="434242"/>
                    <a:pt x="1083817" y="471961"/>
                  </a:cubicBezTo>
                  <a:cubicBezTo>
                    <a:pt x="1035906" y="511395"/>
                    <a:pt x="1013237" y="572926"/>
                    <a:pt x="1021047" y="634172"/>
                  </a:cubicBezTo>
                  <a:cubicBezTo>
                    <a:pt x="1026000" y="673129"/>
                    <a:pt x="1042002" y="710182"/>
                    <a:pt x="1066577" y="740471"/>
                  </a:cubicBezTo>
                  <a:cubicBezTo>
                    <a:pt x="1042383" y="728851"/>
                    <a:pt x="1015237" y="723612"/>
                    <a:pt x="987614" y="726565"/>
                  </a:cubicBezTo>
                  <a:cubicBezTo>
                    <a:pt x="925892" y="733137"/>
                    <a:pt x="869219" y="774380"/>
                    <a:pt x="859694" y="838293"/>
                  </a:cubicBezTo>
                  <a:cubicBezTo>
                    <a:pt x="850645" y="899443"/>
                    <a:pt x="879125" y="963928"/>
                    <a:pt x="941323" y="982501"/>
                  </a:cubicBezTo>
                  <a:cubicBezTo>
                    <a:pt x="998282" y="999551"/>
                    <a:pt x="1074482" y="964023"/>
                    <a:pt x="1067339" y="896681"/>
                  </a:cubicBezTo>
                  <a:cubicBezTo>
                    <a:pt x="1062671" y="852390"/>
                    <a:pt x="1005712" y="820195"/>
                    <a:pt x="969612" y="853152"/>
                  </a:cubicBezTo>
                  <a:cubicBezTo>
                    <a:pt x="967421" y="855152"/>
                    <a:pt x="970755" y="858581"/>
                    <a:pt x="972946" y="856486"/>
                  </a:cubicBezTo>
                  <a:cubicBezTo>
                    <a:pt x="997616" y="833149"/>
                    <a:pt x="1042574" y="843341"/>
                    <a:pt x="1048479" y="878869"/>
                  </a:cubicBezTo>
                  <a:cubicBezTo>
                    <a:pt x="1052956" y="905920"/>
                    <a:pt x="1033906" y="934495"/>
                    <a:pt x="1006760" y="939258"/>
                  </a:cubicBezTo>
                  <a:cubicBezTo>
                    <a:pt x="985233" y="943068"/>
                    <a:pt x="961897" y="934114"/>
                    <a:pt x="948752" y="916493"/>
                  </a:cubicBezTo>
                  <a:cubicBezTo>
                    <a:pt x="944752" y="911159"/>
                    <a:pt x="938656" y="900586"/>
                    <a:pt x="935036" y="892871"/>
                  </a:cubicBezTo>
                  <a:cubicBezTo>
                    <a:pt x="932750" y="888109"/>
                    <a:pt x="928940" y="873916"/>
                    <a:pt x="928559" y="869916"/>
                  </a:cubicBezTo>
                  <a:cubicBezTo>
                    <a:pt x="925321" y="837245"/>
                    <a:pt x="942942" y="804765"/>
                    <a:pt x="979042" y="791620"/>
                  </a:cubicBezTo>
                  <a:cubicBezTo>
                    <a:pt x="1018094" y="777333"/>
                    <a:pt x="1058671" y="790001"/>
                    <a:pt x="1083912" y="822767"/>
                  </a:cubicBezTo>
                  <a:cubicBezTo>
                    <a:pt x="1146682" y="904015"/>
                    <a:pt x="1079435" y="1007552"/>
                    <a:pt x="990567" y="1027269"/>
                  </a:cubicBezTo>
                  <a:cubicBezTo>
                    <a:pt x="880077" y="1051748"/>
                    <a:pt x="779684" y="976405"/>
                    <a:pt x="720057" y="890395"/>
                  </a:cubicBezTo>
                  <a:close/>
                  <a:moveTo>
                    <a:pt x="392302" y="1575718"/>
                  </a:moveTo>
                  <a:cubicBezTo>
                    <a:pt x="396588" y="1552192"/>
                    <a:pt x="407161" y="1535999"/>
                    <a:pt x="423449" y="1519807"/>
                  </a:cubicBezTo>
                  <a:cubicBezTo>
                    <a:pt x="424973" y="1518378"/>
                    <a:pt x="426497" y="1517044"/>
                    <a:pt x="428116" y="1515711"/>
                  </a:cubicBezTo>
                  <a:cubicBezTo>
                    <a:pt x="426020" y="1517235"/>
                    <a:pt x="426020" y="1517235"/>
                    <a:pt x="428116" y="1515616"/>
                  </a:cubicBezTo>
                  <a:cubicBezTo>
                    <a:pt x="430783" y="1513520"/>
                    <a:pt x="433640" y="1511615"/>
                    <a:pt x="436498" y="1509710"/>
                  </a:cubicBezTo>
                  <a:cubicBezTo>
                    <a:pt x="440403" y="1507138"/>
                    <a:pt x="444499" y="1504757"/>
                    <a:pt x="448785" y="1502757"/>
                  </a:cubicBezTo>
                  <a:cubicBezTo>
                    <a:pt x="449166" y="1502757"/>
                    <a:pt x="453452" y="1501042"/>
                    <a:pt x="454500" y="1500757"/>
                  </a:cubicBezTo>
                  <a:cubicBezTo>
                    <a:pt x="457834" y="1499899"/>
                    <a:pt x="461072" y="1498947"/>
                    <a:pt x="464406" y="1498185"/>
                  </a:cubicBezTo>
                  <a:cubicBezTo>
                    <a:pt x="464882" y="1498090"/>
                    <a:pt x="466597" y="1497899"/>
                    <a:pt x="467645" y="1497709"/>
                  </a:cubicBezTo>
                  <a:cubicBezTo>
                    <a:pt x="470026" y="1497518"/>
                    <a:pt x="472407" y="1497423"/>
                    <a:pt x="474693" y="1497518"/>
                  </a:cubicBezTo>
                  <a:cubicBezTo>
                    <a:pt x="486123" y="1497518"/>
                    <a:pt x="496601" y="1499995"/>
                    <a:pt x="507078" y="1506186"/>
                  </a:cubicBezTo>
                  <a:cubicBezTo>
                    <a:pt x="513841" y="1510186"/>
                    <a:pt x="513841" y="1510282"/>
                    <a:pt x="518413" y="1515235"/>
                  </a:cubicBezTo>
                  <a:cubicBezTo>
                    <a:pt x="519270" y="1516092"/>
                    <a:pt x="519651" y="1516568"/>
                    <a:pt x="519937" y="1516663"/>
                  </a:cubicBezTo>
                  <a:cubicBezTo>
                    <a:pt x="520413" y="1517425"/>
                    <a:pt x="520985" y="1518283"/>
                    <a:pt x="521842" y="1519521"/>
                  </a:cubicBezTo>
                  <a:cubicBezTo>
                    <a:pt x="522128" y="1519902"/>
                    <a:pt x="524699" y="1524569"/>
                    <a:pt x="524223" y="1523140"/>
                  </a:cubicBezTo>
                  <a:cubicBezTo>
                    <a:pt x="530605" y="1538761"/>
                    <a:pt x="530605" y="1559050"/>
                    <a:pt x="515270" y="1569146"/>
                  </a:cubicBezTo>
                  <a:cubicBezTo>
                    <a:pt x="498410" y="1580195"/>
                    <a:pt x="475550" y="1564955"/>
                    <a:pt x="472121" y="1546953"/>
                  </a:cubicBezTo>
                  <a:cubicBezTo>
                    <a:pt x="469740" y="1534189"/>
                    <a:pt x="448214" y="1533904"/>
                    <a:pt x="446118" y="1546953"/>
                  </a:cubicBezTo>
                  <a:cubicBezTo>
                    <a:pt x="440308" y="1582291"/>
                    <a:pt x="464692" y="1612675"/>
                    <a:pt x="497553" y="1623534"/>
                  </a:cubicBezTo>
                  <a:cubicBezTo>
                    <a:pt x="541273" y="1637917"/>
                    <a:pt x="582802" y="1611056"/>
                    <a:pt x="598423" y="1570289"/>
                  </a:cubicBezTo>
                  <a:cubicBezTo>
                    <a:pt x="614711" y="1527808"/>
                    <a:pt x="601280" y="1480183"/>
                    <a:pt x="566609" y="1451227"/>
                  </a:cubicBezTo>
                  <a:cubicBezTo>
                    <a:pt x="532034" y="1422271"/>
                    <a:pt x="484980" y="1411507"/>
                    <a:pt x="441165" y="1421794"/>
                  </a:cubicBezTo>
                  <a:cubicBezTo>
                    <a:pt x="525747" y="1358548"/>
                    <a:pt x="593184" y="1272538"/>
                    <a:pt x="632808" y="1174430"/>
                  </a:cubicBezTo>
                  <a:cubicBezTo>
                    <a:pt x="657478" y="1113280"/>
                    <a:pt x="670337" y="1048224"/>
                    <a:pt x="671956" y="982787"/>
                  </a:cubicBezTo>
                  <a:cubicBezTo>
                    <a:pt x="701579" y="1105564"/>
                    <a:pt x="728344" y="1231199"/>
                    <a:pt x="719676" y="1357691"/>
                  </a:cubicBezTo>
                  <a:cubicBezTo>
                    <a:pt x="715009" y="1425985"/>
                    <a:pt x="699864" y="1494089"/>
                    <a:pt x="666241" y="1554287"/>
                  </a:cubicBezTo>
                  <a:cubicBezTo>
                    <a:pt x="638714" y="1603722"/>
                    <a:pt x="596899" y="1650490"/>
                    <a:pt x="541082" y="1667444"/>
                  </a:cubicBezTo>
                  <a:cubicBezTo>
                    <a:pt x="495362" y="1681351"/>
                    <a:pt x="437260" y="1670397"/>
                    <a:pt x="406685" y="1631249"/>
                  </a:cubicBezTo>
                  <a:cubicBezTo>
                    <a:pt x="399731" y="1622391"/>
                    <a:pt x="395255" y="1612580"/>
                    <a:pt x="392778" y="1601531"/>
                  </a:cubicBezTo>
                  <a:cubicBezTo>
                    <a:pt x="391349" y="1595149"/>
                    <a:pt x="391349" y="1581052"/>
                    <a:pt x="392302" y="1575718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1"/>
            <p:cNvSpPr/>
            <p:nvPr/>
          </p:nvSpPr>
          <p:spPr>
            <a:xfrm>
              <a:off x="119416" y="123665"/>
              <a:ext cx="1723496" cy="1322900"/>
            </a:xfrm>
            <a:custGeom>
              <a:avLst/>
              <a:gdLst/>
              <a:ahLst/>
              <a:cxnLst/>
              <a:rect l="l" t="t" r="r" b="b"/>
              <a:pathLst>
                <a:path w="2260322" h="1734951" extrusionOk="0">
                  <a:moveTo>
                    <a:pt x="25113" y="1441892"/>
                  </a:moveTo>
                  <a:cubicBezTo>
                    <a:pt x="60832" y="1500471"/>
                    <a:pt x="124935" y="1531046"/>
                    <a:pt x="192848" y="1526474"/>
                  </a:cubicBezTo>
                  <a:cubicBezTo>
                    <a:pt x="251046" y="1522569"/>
                    <a:pt x="308958" y="1500090"/>
                    <a:pt x="360869" y="1472277"/>
                  </a:cubicBezTo>
                  <a:cubicBezTo>
                    <a:pt x="335628" y="1502281"/>
                    <a:pt x="320483" y="1541333"/>
                    <a:pt x="320864" y="1580290"/>
                  </a:cubicBezTo>
                  <a:cubicBezTo>
                    <a:pt x="321626" y="1653157"/>
                    <a:pt x="378014" y="1710878"/>
                    <a:pt x="446213" y="1728690"/>
                  </a:cubicBezTo>
                  <a:cubicBezTo>
                    <a:pt x="518318" y="1747454"/>
                    <a:pt x="590231" y="1722594"/>
                    <a:pt x="644143" y="1673540"/>
                  </a:cubicBezTo>
                  <a:cubicBezTo>
                    <a:pt x="702341" y="1620581"/>
                    <a:pt x="737297" y="1543905"/>
                    <a:pt x="753966" y="1468086"/>
                  </a:cubicBezTo>
                  <a:cubicBezTo>
                    <a:pt x="790352" y="1302256"/>
                    <a:pt x="743203" y="1132139"/>
                    <a:pt x="697007" y="973262"/>
                  </a:cubicBezTo>
                  <a:cubicBezTo>
                    <a:pt x="685386" y="933448"/>
                    <a:pt x="674337" y="893157"/>
                    <a:pt x="664622" y="852580"/>
                  </a:cubicBezTo>
                  <a:cubicBezTo>
                    <a:pt x="689577" y="907635"/>
                    <a:pt x="725010" y="957832"/>
                    <a:pt x="770635" y="998694"/>
                  </a:cubicBezTo>
                  <a:cubicBezTo>
                    <a:pt x="821784" y="1044414"/>
                    <a:pt x="888078" y="1076608"/>
                    <a:pt x="957801" y="1075465"/>
                  </a:cubicBezTo>
                  <a:cubicBezTo>
                    <a:pt x="1025524" y="1074418"/>
                    <a:pt x="1088865" y="1042509"/>
                    <a:pt x="1126870" y="985930"/>
                  </a:cubicBezTo>
                  <a:cubicBezTo>
                    <a:pt x="1162398" y="933067"/>
                    <a:pt x="1166780" y="864963"/>
                    <a:pt x="1137347" y="808480"/>
                  </a:cubicBezTo>
                  <a:cubicBezTo>
                    <a:pt x="1133918" y="801812"/>
                    <a:pt x="1129918" y="795430"/>
                    <a:pt x="1125632" y="789430"/>
                  </a:cubicBezTo>
                  <a:cubicBezTo>
                    <a:pt x="1179543" y="819148"/>
                    <a:pt x="1245837" y="824767"/>
                    <a:pt x="1304606" y="807718"/>
                  </a:cubicBezTo>
                  <a:cubicBezTo>
                    <a:pt x="1427288" y="771999"/>
                    <a:pt x="1494059" y="646650"/>
                    <a:pt x="1533111" y="534255"/>
                  </a:cubicBezTo>
                  <a:cubicBezTo>
                    <a:pt x="1570925" y="425575"/>
                    <a:pt x="1587975" y="302321"/>
                    <a:pt x="1655698" y="207166"/>
                  </a:cubicBezTo>
                  <a:cubicBezTo>
                    <a:pt x="1647316" y="233646"/>
                    <a:pt x="1649316" y="263554"/>
                    <a:pt x="1664270" y="289367"/>
                  </a:cubicBezTo>
                  <a:cubicBezTo>
                    <a:pt x="1692941" y="338897"/>
                    <a:pt x="1779809" y="354328"/>
                    <a:pt x="1801049" y="289367"/>
                  </a:cubicBezTo>
                  <a:cubicBezTo>
                    <a:pt x="1808479" y="266602"/>
                    <a:pt x="1800668" y="238694"/>
                    <a:pt x="1778761" y="227074"/>
                  </a:cubicBezTo>
                  <a:cubicBezTo>
                    <a:pt x="1761616" y="218025"/>
                    <a:pt x="1738089" y="222121"/>
                    <a:pt x="1726183" y="237456"/>
                  </a:cubicBezTo>
                  <a:cubicBezTo>
                    <a:pt x="1722944" y="241552"/>
                    <a:pt x="1727897" y="246695"/>
                    <a:pt x="1731993" y="243266"/>
                  </a:cubicBezTo>
                  <a:cubicBezTo>
                    <a:pt x="1756568" y="222787"/>
                    <a:pt x="1785428" y="258220"/>
                    <a:pt x="1762664" y="276889"/>
                  </a:cubicBezTo>
                  <a:cubicBezTo>
                    <a:pt x="1748948" y="288129"/>
                    <a:pt x="1730088" y="282890"/>
                    <a:pt x="1718468" y="272127"/>
                  </a:cubicBezTo>
                  <a:cubicBezTo>
                    <a:pt x="1687797" y="243742"/>
                    <a:pt x="1700275" y="192307"/>
                    <a:pt x="1740851" y="181544"/>
                  </a:cubicBezTo>
                  <a:cubicBezTo>
                    <a:pt x="1785714" y="169638"/>
                    <a:pt x="1824576" y="207928"/>
                    <a:pt x="1838959" y="246695"/>
                  </a:cubicBezTo>
                  <a:cubicBezTo>
                    <a:pt x="1847341" y="269269"/>
                    <a:pt x="1850008" y="293082"/>
                    <a:pt x="1850103" y="316990"/>
                  </a:cubicBezTo>
                  <a:cubicBezTo>
                    <a:pt x="1850198" y="345755"/>
                    <a:pt x="1851246" y="374521"/>
                    <a:pt x="1850865" y="403286"/>
                  </a:cubicBezTo>
                  <a:cubicBezTo>
                    <a:pt x="1850865" y="404810"/>
                    <a:pt x="1851532" y="405858"/>
                    <a:pt x="1852484" y="406525"/>
                  </a:cubicBezTo>
                  <a:cubicBezTo>
                    <a:pt x="1854294" y="429861"/>
                    <a:pt x="1860771" y="452816"/>
                    <a:pt x="1871820" y="473104"/>
                  </a:cubicBezTo>
                  <a:cubicBezTo>
                    <a:pt x="1903824" y="531778"/>
                    <a:pt x="1969356" y="563878"/>
                    <a:pt x="2034602" y="566354"/>
                  </a:cubicBezTo>
                  <a:cubicBezTo>
                    <a:pt x="2100515" y="568926"/>
                    <a:pt x="2163380" y="536446"/>
                    <a:pt x="2204148" y="485391"/>
                  </a:cubicBezTo>
                  <a:cubicBezTo>
                    <a:pt x="2250629" y="427003"/>
                    <a:pt x="2268060" y="354994"/>
                    <a:pt x="2257202" y="281557"/>
                  </a:cubicBezTo>
                  <a:cubicBezTo>
                    <a:pt x="2234913" y="131633"/>
                    <a:pt x="2099944" y="20667"/>
                    <a:pt x="1953926" y="2474"/>
                  </a:cubicBezTo>
                  <a:cubicBezTo>
                    <a:pt x="1884203" y="-6194"/>
                    <a:pt x="1812956" y="8284"/>
                    <a:pt x="1750567" y="40098"/>
                  </a:cubicBezTo>
                  <a:cubicBezTo>
                    <a:pt x="1687892" y="72007"/>
                    <a:pt x="1639982" y="130300"/>
                    <a:pt x="1608644" y="192307"/>
                  </a:cubicBezTo>
                  <a:cubicBezTo>
                    <a:pt x="1547018" y="314513"/>
                    <a:pt x="1539017" y="455483"/>
                    <a:pt x="1489296" y="581975"/>
                  </a:cubicBezTo>
                  <a:cubicBezTo>
                    <a:pt x="1466246" y="640459"/>
                    <a:pt x="1433480" y="695418"/>
                    <a:pt x="1384331" y="735709"/>
                  </a:cubicBezTo>
                  <a:cubicBezTo>
                    <a:pt x="1333467" y="777523"/>
                    <a:pt x="1265935" y="797335"/>
                    <a:pt x="1200784" y="784191"/>
                  </a:cubicBezTo>
                  <a:cubicBezTo>
                    <a:pt x="1135538" y="771046"/>
                    <a:pt x="1081817" y="725707"/>
                    <a:pt x="1062862" y="661128"/>
                  </a:cubicBezTo>
                  <a:cubicBezTo>
                    <a:pt x="1045336" y="601311"/>
                    <a:pt x="1062195" y="536827"/>
                    <a:pt x="1113344" y="499012"/>
                  </a:cubicBezTo>
                  <a:cubicBezTo>
                    <a:pt x="1159064" y="465199"/>
                    <a:pt x="1223072" y="458626"/>
                    <a:pt x="1267554" y="498155"/>
                  </a:cubicBezTo>
                  <a:cubicBezTo>
                    <a:pt x="1306226" y="532540"/>
                    <a:pt x="1325466" y="593024"/>
                    <a:pt x="1294510" y="638649"/>
                  </a:cubicBezTo>
                  <a:cubicBezTo>
                    <a:pt x="1263935" y="683702"/>
                    <a:pt x="1199450" y="690846"/>
                    <a:pt x="1166780" y="644364"/>
                  </a:cubicBezTo>
                  <a:cubicBezTo>
                    <a:pt x="1133918" y="597501"/>
                    <a:pt x="1190783" y="537970"/>
                    <a:pt x="1239932" y="564735"/>
                  </a:cubicBezTo>
                  <a:cubicBezTo>
                    <a:pt x="1256029" y="573498"/>
                    <a:pt x="1268888" y="550638"/>
                    <a:pt x="1254124" y="540446"/>
                  </a:cubicBezTo>
                  <a:cubicBezTo>
                    <a:pt x="1232693" y="525587"/>
                    <a:pt x="1205642" y="522825"/>
                    <a:pt x="1180877" y="530064"/>
                  </a:cubicBezTo>
                  <a:cubicBezTo>
                    <a:pt x="1120964" y="547399"/>
                    <a:pt x="1088389" y="608645"/>
                    <a:pt x="1112011" y="667510"/>
                  </a:cubicBezTo>
                  <a:cubicBezTo>
                    <a:pt x="1125536" y="701323"/>
                    <a:pt x="1152397" y="726184"/>
                    <a:pt x="1186496" y="738757"/>
                  </a:cubicBezTo>
                  <a:cubicBezTo>
                    <a:pt x="1219929" y="751139"/>
                    <a:pt x="1256410" y="745138"/>
                    <a:pt x="1287366" y="728755"/>
                  </a:cubicBezTo>
                  <a:cubicBezTo>
                    <a:pt x="1302797" y="720564"/>
                    <a:pt x="1316132" y="709896"/>
                    <a:pt x="1327371" y="697513"/>
                  </a:cubicBezTo>
                  <a:cubicBezTo>
                    <a:pt x="1358327" y="679035"/>
                    <a:pt x="1385474" y="653413"/>
                    <a:pt x="1406238" y="623218"/>
                  </a:cubicBezTo>
                  <a:cubicBezTo>
                    <a:pt x="1456816" y="549971"/>
                    <a:pt x="1468913" y="454150"/>
                    <a:pt x="1447958" y="368615"/>
                  </a:cubicBezTo>
                  <a:cubicBezTo>
                    <a:pt x="1408715" y="208405"/>
                    <a:pt x="1252600" y="106106"/>
                    <a:pt x="1092294" y="103153"/>
                  </a:cubicBezTo>
                  <a:cubicBezTo>
                    <a:pt x="924083" y="100010"/>
                    <a:pt x="761681" y="205357"/>
                    <a:pt x="681290" y="350613"/>
                  </a:cubicBezTo>
                  <a:cubicBezTo>
                    <a:pt x="677576" y="357376"/>
                    <a:pt x="674051" y="364234"/>
                    <a:pt x="670622" y="371187"/>
                  </a:cubicBezTo>
                  <a:cubicBezTo>
                    <a:pt x="642238" y="398714"/>
                    <a:pt x="611853" y="424051"/>
                    <a:pt x="578420" y="445672"/>
                  </a:cubicBezTo>
                  <a:cubicBezTo>
                    <a:pt x="504506" y="493488"/>
                    <a:pt x="410780" y="525682"/>
                    <a:pt x="322865" y="501584"/>
                  </a:cubicBezTo>
                  <a:cubicBezTo>
                    <a:pt x="252284" y="482248"/>
                    <a:pt x="185609" y="413668"/>
                    <a:pt x="213708" y="336135"/>
                  </a:cubicBezTo>
                  <a:cubicBezTo>
                    <a:pt x="223805" y="308322"/>
                    <a:pt x="248189" y="283652"/>
                    <a:pt x="273525" y="280033"/>
                  </a:cubicBezTo>
                  <a:cubicBezTo>
                    <a:pt x="298766" y="276318"/>
                    <a:pt x="329913" y="285652"/>
                    <a:pt x="342962" y="302607"/>
                  </a:cubicBezTo>
                  <a:cubicBezTo>
                    <a:pt x="356964" y="320895"/>
                    <a:pt x="358107" y="353185"/>
                    <a:pt x="339629" y="374330"/>
                  </a:cubicBezTo>
                  <a:cubicBezTo>
                    <a:pt x="319912" y="396904"/>
                    <a:pt x="281050" y="371663"/>
                    <a:pt x="268763" y="353566"/>
                  </a:cubicBezTo>
                  <a:cubicBezTo>
                    <a:pt x="267143" y="351184"/>
                    <a:pt x="263048" y="351280"/>
                    <a:pt x="262286" y="354423"/>
                  </a:cubicBezTo>
                  <a:cubicBezTo>
                    <a:pt x="252380" y="399286"/>
                    <a:pt x="308672" y="424622"/>
                    <a:pt x="345439" y="419193"/>
                  </a:cubicBezTo>
                  <a:cubicBezTo>
                    <a:pt x="372014" y="415288"/>
                    <a:pt x="393826" y="403762"/>
                    <a:pt x="407732" y="380045"/>
                  </a:cubicBezTo>
                  <a:cubicBezTo>
                    <a:pt x="422496" y="355090"/>
                    <a:pt x="426116" y="325562"/>
                    <a:pt x="419353" y="297463"/>
                  </a:cubicBezTo>
                  <a:cubicBezTo>
                    <a:pt x="407161" y="246600"/>
                    <a:pt x="358583" y="209738"/>
                    <a:pt x="307625" y="205357"/>
                  </a:cubicBezTo>
                  <a:cubicBezTo>
                    <a:pt x="256285" y="200880"/>
                    <a:pt x="208565" y="225931"/>
                    <a:pt x="179799" y="267936"/>
                  </a:cubicBezTo>
                  <a:cubicBezTo>
                    <a:pt x="119887" y="355471"/>
                    <a:pt x="170369" y="472628"/>
                    <a:pt x="258571" y="517681"/>
                  </a:cubicBezTo>
                  <a:cubicBezTo>
                    <a:pt x="358774" y="568926"/>
                    <a:pt x="479646" y="536922"/>
                    <a:pt x="568895" y="477867"/>
                  </a:cubicBezTo>
                  <a:cubicBezTo>
                    <a:pt x="600423" y="457007"/>
                    <a:pt x="628903" y="432814"/>
                    <a:pt x="655382" y="406620"/>
                  </a:cubicBezTo>
                  <a:cubicBezTo>
                    <a:pt x="645953" y="431766"/>
                    <a:pt x="638999" y="457864"/>
                    <a:pt x="635285" y="484344"/>
                  </a:cubicBezTo>
                  <a:cubicBezTo>
                    <a:pt x="616425" y="550066"/>
                    <a:pt x="610329" y="619313"/>
                    <a:pt x="615568" y="687417"/>
                  </a:cubicBezTo>
                  <a:cubicBezTo>
                    <a:pt x="622045" y="770380"/>
                    <a:pt x="639761" y="851914"/>
                    <a:pt x="659478" y="932590"/>
                  </a:cubicBezTo>
                  <a:cubicBezTo>
                    <a:pt x="660145" y="1008695"/>
                    <a:pt x="646143" y="1084990"/>
                    <a:pt x="618044" y="1156237"/>
                  </a:cubicBezTo>
                  <a:cubicBezTo>
                    <a:pt x="578325" y="1257012"/>
                    <a:pt x="506792" y="1345213"/>
                    <a:pt x="417829" y="1406745"/>
                  </a:cubicBezTo>
                  <a:cubicBezTo>
                    <a:pt x="373728" y="1437225"/>
                    <a:pt x="325627" y="1461895"/>
                    <a:pt x="274287" y="1477420"/>
                  </a:cubicBezTo>
                  <a:cubicBezTo>
                    <a:pt x="218185" y="1494375"/>
                    <a:pt x="151891" y="1502376"/>
                    <a:pt x="101885" y="1465038"/>
                  </a:cubicBezTo>
                  <a:cubicBezTo>
                    <a:pt x="64737" y="1437320"/>
                    <a:pt x="39686" y="1386266"/>
                    <a:pt x="50259" y="1339689"/>
                  </a:cubicBezTo>
                  <a:cubicBezTo>
                    <a:pt x="59975" y="1296922"/>
                    <a:pt x="94074" y="1261679"/>
                    <a:pt x="140461" y="1269109"/>
                  </a:cubicBezTo>
                  <a:cubicBezTo>
                    <a:pt x="158749" y="1272061"/>
                    <a:pt x="175418" y="1281396"/>
                    <a:pt x="181704" y="1296636"/>
                  </a:cubicBezTo>
                  <a:cubicBezTo>
                    <a:pt x="187895" y="1311876"/>
                    <a:pt x="187419" y="1330450"/>
                    <a:pt x="176942" y="1343975"/>
                  </a:cubicBezTo>
                  <a:cubicBezTo>
                    <a:pt x="168560" y="1354834"/>
                    <a:pt x="152939" y="1361215"/>
                    <a:pt x="137699" y="1360168"/>
                  </a:cubicBezTo>
                  <a:cubicBezTo>
                    <a:pt x="116267" y="1358739"/>
                    <a:pt x="101027" y="1349785"/>
                    <a:pt x="96741" y="1327592"/>
                  </a:cubicBezTo>
                  <a:cubicBezTo>
                    <a:pt x="95027" y="1318734"/>
                    <a:pt x="82073" y="1321401"/>
                    <a:pt x="81787" y="1329592"/>
                  </a:cubicBezTo>
                  <a:cubicBezTo>
                    <a:pt x="79310" y="1389219"/>
                    <a:pt x="156558" y="1437225"/>
                    <a:pt x="207136" y="1401506"/>
                  </a:cubicBezTo>
                  <a:cubicBezTo>
                    <a:pt x="268572" y="1358167"/>
                    <a:pt x="261047" y="1262917"/>
                    <a:pt x="201326" y="1222150"/>
                  </a:cubicBezTo>
                  <a:cubicBezTo>
                    <a:pt x="142747" y="1182145"/>
                    <a:pt x="63785" y="1207101"/>
                    <a:pt x="25970" y="1262917"/>
                  </a:cubicBezTo>
                  <a:cubicBezTo>
                    <a:pt x="-9653" y="1315495"/>
                    <a:pt x="-7367" y="1388743"/>
                    <a:pt x="25113" y="1441987"/>
                  </a:cubicBezTo>
                  <a:close/>
                  <a:moveTo>
                    <a:pt x="1715420" y="143063"/>
                  </a:moveTo>
                  <a:cubicBezTo>
                    <a:pt x="1808479" y="67149"/>
                    <a:pt x="1940495" y="46670"/>
                    <a:pt x="2048128" y="106201"/>
                  </a:cubicBezTo>
                  <a:cubicBezTo>
                    <a:pt x="2158142" y="167066"/>
                    <a:pt x="2232723" y="315085"/>
                    <a:pt x="2153379" y="428051"/>
                  </a:cubicBezTo>
                  <a:cubicBezTo>
                    <a:pt x="2137377" y="450816"/>
                    <a:pt x="2115374" y="468913"/>
                    <a:pt x="2089657" y="480724"/>
                  </a:cubicBezTo>
                  <a:cubicBezTo>
                    <a:pt x="2067654" y="490821"/>
                    <a:pt x="2040222" y="493869"/>
                    <a:pt x="2018219" y="490154"/>
                  </a:cubicBezTo>
                  <a:cubicBezTo>
                    <a:pt x="1969166" y="481963"/>
                    <a:pt x="1922684" y="449292"/>
                    <a:pt x="1914492" y="397381"/>
                  </a:cubicBezTo>
                  <a:cubicBezTo>
                    <a:pt x="1906967" y="349470"/>
                    <a:pt x="1932399" y="292034"/>
                    <a:pt x="1981358" y="276889"/>
                  </a:cubicBezTo>
                  <a:cubicBezTo>
                    <a:pt x="2012314" y="267364"/>
                    <a:pt x="2052319" y="279271"/>
                    <a:pt x="2054986" y="316513"/>
                  </a:cubicBezTo>
                  <a:cubicBezTo>
                    <a:pt x="2057272" y="347946"/>
                    <a:pt x="2016219" y="366520"/>
                    <a:pt x="1995359" y="342040"/>
                  </a:cubicBezTo>
                  <a:cubicBezTo>
                    <a:pt x="1990502" y="336325"/>
                    <a:pt x="1981548" y="343755"/>
                    <a:pt x="1985263" y="349851"/>
                  </a:cubicBezTo>
                  <a:cubicBezTo>
                    <a:pt x="1996883" y="369377"/>
                    <a:pt x="2020124" y="376140"/>
                    <a:pt x="2041651" y="370996"/>
                  </a:cubicBezTo>
                  <a:cubicBezTo>
                    <a:pt x="2068226" y="364615"/>
                    <a:pt x="2084037" y="341278"/>
                    <a:pt x="2083751" y="314323"/>
                  </a:cubicBezTo>
                  <a:cubicBezTo>
                    <a:pt x="2083466" y="285367"/>
                    <a:pt x="2065463" y="258601"/>
                    <a:pt x="2040032" y="245552"/>
                  </a:cubicBezTo>
                  <a:cubicBezTo>
                    <a:pt x="1982310" y="216120"/>
                    <a:pt x="1915159" y="247648"/>
                    <a:pt x="1880678" y="297178"/>
                  </a:cubicBezTo>
                  <a:cubicBezTo>
                    <a:pt x="1880678" y="294606"/>
                    <a:pt x="1880678" y="291939"/>
                    <a:pt x="1880488" y="289272"/>
                  </a:cubicBezTo>
                  <a:cubicBezTo>
                    <a:pt x="1879250" y="257649"/>
                    <a:pt x="1871915" y="225454"/>
                    <a:pt x="1855342" y="198213"/>
                  </a:cubicBezTo>
                  <a:cubicBezTo>
                    <a:pt x="1827148" y="151921"/>
                    <a:pt x="1768379" y="122489"/>
                    <a:pt x="1715515" y="142777"/>
                  </a:cubicBezTo>
                  <a:close/>
                  <a:moveTo>
                    <a:pt x="719962" y="889918"/>
                  </a:moveTo>
                  <a:cubicBezTo>
                    <a:pt x="677957" y="829244"/>
                    <a:pt x="648905" y="759616"/>
                    <a:pt x="635285" y="687226"/>
                  </a:cubicBezTo>
                  <a:cubicBezTo>
                    <a:pt x="630141" y="638744"/>
                    <a:pt x="628331" y="589976"/>
                    <a:pt x="632427" y="541684"/>
                  </a:cubicBezTo>
                  <a:cubicBezTo>
                    <a:pt x="633380" y="563211"/>
                    <a:pt x="636618" y="584642"/>
                    <a:pt x="642714" y="605692"/>
                  </a:cubicBezTo>
                  <a:cubicBezTo>
                    <a:pt x="655192" y="649031"/>
                    <a:pt x="679957" y="688846"/>
                    <a:pt x="717676" y="714468"/>
                  </a:cubicBezTo>
                  <a:cubicBezTo>
                    <a:pt x="752061" y="737804"/>
                    <a:pt x="798829" y="747234"/>
                    <a:pt x="838643" y="733327"/>
                  </a:cubicBezTo>
                  <a:cubicBezTo>
                    <a:pt x="879982" y="718849"/>
                    <a:pt x="912367" y="682654"/>
                    <a:pt x="917415" y="638649"/>
                  </a:cubicBezTo>
                  <a:cubicBezTo>
                    <a:pt x="922178" y="597501"/>
                    <a:pt x="898746" y="556353"/>
                    <a:pt x="861694" y="538065"/>
                  </a:cubicBezTo>
                  <a:cubicBezTo>
                    <a:pt x="824165" y="519586"/>
                    <a:pt x="775397" y="527587"/>
                    <a:pt x="755776" y="567402"/>
                  </a:cubicBezTo>
                  <a:cubicBezTo>
                    <a:pt x="741965" y="595405"/>
                    <a:pt x="742441" y="633029"/>
                    <a:pt x="772921" y="649222"/>
                  </a:cubicBezTo>
                  <a:cubicBezTo>
                    <a:pt x="775302" y="650460"/>
                    <a:pt x="777683" y="648364"/>
                    <a:pt x="777207" y="645888"/>
                  </a:cubicBezTo>
                  <a:cubicBezTo>
                    <a:pt x="773111" y="621694"/>
                    <a:pt x="791209" y="592167"/>
                    <a:pt x="815688" y="586452"/>
                  </a:cubicBezTo>
                  <a:cubicBezTo>
                    <a:pt x="844263" y="579784"/>
                    <a:pt x="865123" y="615503"/>
                    <a:pt x="857979" y="639792"/>
                  </a:cubicBezTo>
                  <a:cubicBezTo>
                    <a:pt x="849026" y="670177"/>
                    <a:pt x="817974" y="686941"/>
                    <a:pt x="787589" y="684178"/>
                  </a:cubicBezTo>
                  <a:cubicBezTo>
                    <a:pt x="749489" y="680654"/>
                    <a:pt x="719676" y="653222"/>
                    <a:pt x="702245" y="620837"/>
                  </a:cubicBezTo>
                  <a:cubicBezTo>
                    <a:pt x="668622" y="558163"/>
                    <a:pt x="675480" y="481677"/>
                    <a:pt x="699293" y="417002"/>
                  </a:cubicBezTo>
                  <a:cubicBezTo>
                    <a:pt x="723772" y="350327"/>
                    <a:pt x="768349" y="291463"/>
                    <a:pt x="821498" y="244981"/>
                  </a:cubicBezTo>
                  <a:cubicBezTo>
                    <a:pt x="924464" y="154874"/>
                    <a:pt x="1066386" y="114488"/>
                    <a:pt x="1198974" y="155731"/>
                  </a:cubicBezTo>
                  <a:cubicBezTo>
                    <a:pt x="1330038" y="196498"/>
                    <a:pt x="1426812" y="310894"/>
                    <a:pt x="1428146" y="450625"/>
                  </a:cubicBezTo>
                  <a:cubicBezTo>
                    <a:pt x="1428717" y="516824"/>
                    <a:pt x="1407667" y="584261"/>
                    <a:pt x="1362995" y="634077"/>
                  </a:cubicBezTo>
                  <a:cubicBezTo>
                    <a:pt x="1362423" y="634744"/>
                    <a:pt x="1361756" y="635410"/>
                    <a:pt x="1361185" y="636077"/>
                  </a:cubicBezTo>
                  <a:cubicBezTo>
                    <a:pt x="1367376" y="613979"/>
                    <a:pt x="1368710" y="590452"/>
                    <a:pt x="1364614" y="567211"/>
                  </a:cubicBezTo>
                  <a:cubicBezTo>
                    <a:pt x="1354136" y="507775"/>
                    <a:pt x="1309274" y="455578"/>
                    <a:pt x="1252505" y="435671"/>
                  </a:cubicBezTo>
                  <a:cubicBezTo>
                    <a:pt x="1194878" y="415478"/>
                    <a:pt x="1129632" y="434242"/>
                    <a:pt x="1083817" y="471961"/>
                  </a:cubicBezTo>
                  <a:cubicBezTo>
                    <a:pt x="1035906" y="511395"/>
                    <a:pt x="1013237" y="572926"/>
                    <a:pt x="1021047" y="634172"/>
                  </a:cubicBezTo>
                  <a:cubicBezTo>
                    <a:pt x="1026000" y="673129"/>
                    <a:pt x="1042002" y="710182"/>
                    <a:pt x="1066577" y="740471"/>
                  </a:cubicBezTo>
                  <a:cubicBezTo>
                    <a:pt x="1042383" y="728851"/>
                    <a:pt x="1015237" y="723612"/>
                    <a:pt x="987614" y="726565"/>
                  </a:cubicBezTo>
                  <a:cubicBezTo>
                    <a:pt x="925892" y="733137"/>
                    <a:pt x="869219" y="774380"/>
                    <a:pt x="859694" y="838293"/>
                  </a:cubicBezTo>
                  <a:cubicBezTo>
                    <a:pt x="850645" y="899443"/>
                    <a:pt x="879125" y="963928"/>
                    <a:pt x="941323" y="982501"/>
                  </a:cubicBezTo>
                  <a:cubicBezTo>
                    <a:pt x="998282" y="999551"/>
                    <a:pt x="1074482" y="964023"/>
                    <a:pt x="1067339" y="896681"/>
                  </a:cubicBezTo>
                  <a:cubicBezTo>
                    <a:pt x="1062671" y="852390"/>
                    <a:pt x="1005712" y="820195"/>
                    <a:pt x="969612" y="853152"/>
                  </a:cubicBezTo>
                  <a:cubicBezTo>
                    <a:pt x="967421" y="855152"/>
                    <a:pt x="970755" y="858581"/>
                    <a:pt x="972946" y="856486"/>
                  </a:cubicBezTo>
                  <a:cubicBezTo>
                    <a:pt x="997616" y="833149"/>
                    <a:pt x="1042574" y="843341"/>
                    <a:pt x="1048479" y="878869"/>
                  </a:cubicBezTo>
                  <a:cubicBezTo>
                    <a:pt x="1052956" y="905920"/>
                    <a:pt x="1033906" y="934495"/>
                    <a:pt x="1006760" y="939258"/>
                  </a:cubicBezTo>
                  <a:cubicBezTo>
                    <a:pt x="985233" y="943068"/>
                    <a:pt x="961897" y="934114"/>
                    <a:pt x="948752" y="916493"/>
                  </a:cubicBezTo>
                  <a:cubicBezTo>
                    <a:pt x="944752" y="911159"/>
                    <a:pt x="938656" y="900586"/>
                    <a:pt x="935036" y="892871"/>
                  </a:cubicBezTo>
                  <a:cubicBezTo>
                    <a:pt x="932750" y="888109"/>
                    <a:pt x="928940" y="873916"/>
                    <a:pt x="928559" y="869916"/>
                  </a:cubicBezTo>
                  <a:cubicBezTo>
                    <a:pt x="925321" y="837245"/>
                    <a:pt x="942942" y="804765"/>
                    <a:pt x="979042" y="791620"/>
                  </a:cubicBezTo>
                  <a:cubicBezTo>
                    <a:pt x="1018094" y="777333"/>
                    <a:pt x="1058671" y="790001"/>
                    <a:pt x="1083912" y="822767"/>
                  </a:cubicBezTo>
                  <a:cubicBezTo>
                    <a:pt x="1146682" y="904015"/>
                    <a:pt x="1079435" y="1007552"/>
                    <a:pt x="990567" y="1027269"/>
                  </a:cubicBezTo>
                  <a:cubicBezTo>
                    <a:pt x="880077" y="1051748"/>
                    <a:pt x="779684" y="976405"/>
                    <a:pt x="720057" y="890395"/>
                  </a:cubicBezTo>
                  <a:close/>
                  <a:moveTo>
                    <a:pt x="392302" y="1575718"/>
                  </a:moveTo>
                  <a:cubicBezTo>
                    <a:pt x="396588" y="1552192"/>
                    <a:pt x="407161" y="1535999"/>
                    <a:pt x="423449" y="1519807"/>
                  </a:cubicBezTo>
                  <a:cubicBezTo>
                    <a:pt x="424973" y="1518378"/>
                    <a:pt x="426497" y="1517044"/>
                    <a:pt x="428116" y="1515711"/>
                  </a:cubicBezTo>
                  <a:cubicBezTo>
                    <a:pt x="426020" y="1517235"/>
                    <a:pt x="426020" y="1517235"/>
                    <a:pt x="428116" y="1515616"/>
                  </a:cubicBezTo>
                  <a:cubicBezTo>
                    <a:pt x="430783" y="1513520"/>
                    <a:pt x="433640" y="1511615"/>
                    <a:pt x="436498" y="1509710"/>
                  </a:cubicBezTo>
                  <a:cubicBezTo>
                    <a:pt x="440403" y="1507138"/>
                    <a:pt x="444499" y="1504757"/>
                    <a:pt x="448785" y="1502757"/>
                  </a:cubicBezTo>
                  <a:cubicBezTo>
                    <a:pt x="449166" y="1502757"/>
                    <a:pt x="453452" y="1501042"/>
                    <a:pt x="454500" y="1500757"/>
                  </a:cubicBezTo>
                  <a:cubicBezTo>
                    <a:pt x="457834" y="1499899"/>
                    <a:pt x="461072" y="1498947"/>
                    <a:pt x="464406" y="1498185"/>
                  </a:cubicBezTo>
                  <a:cubicBezTo>
                    <a:pt x="464882" y="1498090"/>
                    <a:pt x="466597" y="1497899"/>
                    <a:pt x="467645" y="1497709"/>
                  </a:cubicBezTo>
                  <a:cubicBezTo>
                    <a:pt x="470026" y="1497518"/>
                    <a:pt x="472407" y="1497423"/>
                    <a:pt x="474693" y="1497518"/>
                  </a:cubicBezTo>
                  <a:cubicBezTo>
                    <a:pt x="486123" y="1497518"/>
                    <a:pt x="496601" y="1499995"/>
                    <a:pt x="507078" y="1506186"/>
                  </a:cubicBezTo>
                  <a:cubicBezTo>
                    <a:pt x="513841" y="1510186"/>
                    <a:pt x="513841" y="1510282"/>
                    <a:pt x="518413" y="1515235"/>
                  </a:cubicBezTo>
                  <a:cubicBezTo>
                    <a:pt x="519270" y="1516092"/>
                    <a:pt x="519651" y="1516568"/>
                    <a:pt x="519937" y="1516663"/>
                  </a:cubicBezTo>
                  <a:cubicBezTo>
                    <a:pt x="520413" y="1517425"/>
                    <a:pt x="520985" y="1518283"/>
                    <a:pt x="521842" y="1519521"/>
                  </a:cubicBezTo>
                  <a:cubicBezTo>
                    <a:pt x="522128" y="1519902"/>
                    <a:pt x="524699" y="1524569"/>
                    <a:pt x="524223" y="1523140"/>
                  </a:cubicBezTo>
                  <a:cubicBezTo>
                    <a:pt x="530605" y="1538761"/>
                    <a:pt x="530605" y="1559050"/>
                    <a:pt x="515270" y="1569146"/>
                  </a:cubicBezTo>
                  <a:cubicBezTo>
                    <a:pt x="498410" y="1580195"/>
                    <a:pt x="475550" y="1564955"/>
                    <a:pt x="472121" y="1546953"/>
                  </a:cubicBezTo>
                  <a:cubicBezTo>
                    <a:pt x="469740" y="1534189"/>
                    <a:pt x="448214" y="1533904"/>
                    <a:pt x="446118" y="1546953"/>
                  </a:cubicBezTo>
                  <a:cubicBezTo>
                    <a:pt x="440308" y="1582291"/>
                    <a:pt x="464692" y="1612675"/>
                    <a:pt x="497553" y="1623534"/>
                  </a:cubicBezTo>
                  <a:cubicBezTo>
                    <a:pt x="541273" y="1637917"/>
                    <a:pt x="582802" y="1611056"/>
                    <a:pt x="598423" y="1570289"/>
                  </a:cubicBezTo>
                  <a:cubicBezTo>
                    <a:pt x="614711" y="1527808"/>
                    <a:pt x="601280" y="1480183"/>
                    <a:pt x="566609" y="1451227"/>
                  </a:cubicBezTo>
                  <a:cubicBezTo>
                    <a:pt x="532034" y="1422271"/>
                    <a:pt x="484980" y="1411507"/>
                    <a:pt x="441165" y="1421794"/>
                  </a:cubicBezTo>
                  <a:cubicBezTo>
                    <a:pt x="525747" y="1358548"/>
                    <a:pt x="593184" y="1272538"/>
                    <a:pt x="632808" y="1174430"/>
                  </a:cubicBezTo>
                  <a:cubicBezTo>
                    <a:pt x="657478" y="1113280"/>
                    <a:pt x="670337" y="1048224"/>
                    <a:pt x="671956" y="982787"/>
                  </a:cubicBezTo>
                  <a:cubicBezTo>
                    <a:pt x="701579" y="1105564"/>
                    <a:pt x="728344" y="1231199"/>
                    <a:pt x="719676" y="1357691"/>
                  </a:cubicBezTo>
                  <a:cubicBezTo>
                    <a:pt x="715009" y="1425985"/>
                    <a:pt x="699864" y="1494089"/>
                    <a:pt x="666241" y="1554287"/>
                  </a:cubicBezTo>
                  <a:cubicBezTo>
                    <a:pt x="638714" y="1603722"/>
                    <a:pt x="596899" y="1650490"/>
                    <a:pt x="541082" y="1667444"/>
                  </a:cubicBezTo>
                  <a:cubicBezTo>
                    <a:pt x="495362" y="1681351"/>
                    <a:pt x="437260" y="1670397"/>
                    <a:pt x="406685" y="1631249"/>
                  </a:cubicBezTo>
                  <a:cubicBezTo>
                    <a:pt x="399731" y="1622391"/>
                    <a:pt x="395255" y="1612580"/>
                    <a:pt x="392778" y="1601531"/>
                  </a:cubicBezTo>
                  <a:cubicBezTo>
                    <a:pt x="391349" y="1595149"/>
                    <a:pt x="391349" y="1581052"/>
                    <a:pt x="392302" y="1575718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16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290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p1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3" name="Google Shape;753;p13"/>
          <p:cNvGrpSpPr/>
          <p:nvPr/>
        </p:nvGrpSpPr>
        <p:grpSpPr>
          <a:xfrm>
            <a:off x="157958" y="164917"/>
            <a:ext cx="11876085" cy="6528196"/>
            <a:chOff x="118468" y="123687"/>
            <a:chExt cx="8907064" cy="4896147"/>
          </a:xfrm>
        </p:grpSpPr>
        <p:grpSp>
          <p:nvGrpSpPr>
            <p:cNvPr id="754" name="Google Shape;754;p13"/>
            <p:cNvGrpSpPr/>
            <p:nvPr/>
          </p:nvGrpSpPr>
          <p:grpSpPr>
            <a:xfrm>
              <a:off x="118468" y="123687"/>
              <a:ext cx="8907064" cy="458534"/>
              <a:chOff x="118468" y="123687"/>
              <a:chExt cx="8907064" cy="458534"/>
            </a:xfrm>
          </p:grpSpPr>
          <p:sp>
            <p:nvSpPr>
              <p:cNvPr id="755" name="Google Shape;755;p13"/>
              <p:cNvSpPr/>
              <p:nvPr/>
            </p:nvSpPr>
            <p:spPr>
              <a:xfrm rot="10800000">
                <a:off x="8100943" y="123687"/>
                <a:ext cx="924589" cy="458534"/>
              </a:xfrm>
              <a:custGeom>
                <a:avLst/>
                <a:gdLst/>
                <a:ahLst/>
                <a:cxnLst/>
                <a:rect l="l" t="t" r="r" b="b"/>
                <a:pathLst>
                  <a:path w="924589" h="458534" extrusionOk="0">
                    <a:moveTo>
                      <a:pt x="919763" y="282543"/>
                    </a:moveTo>
                    <a:cubicBezTo>
                      <a:pt x="919763" y="282543"/>
                      <a:pt x="919668" y="282257"/>
                      <a:pt x="919572" y="282162"/>
                    </a:cubicBezTo>
                    <a:cubicBezTo>
                      <a:pt x="902237" y="240443"/>
                      <a:pt x="862613" y="208629"/>
                      <a:pt x="816607" y="197580"/>
                    </a:cubicBezTo>
                    <a:cubicBezTo>
                      <a:pt x="695735" y="168529"/>
                      <a:pt x="590865" y="243967"/>
                      <a:pt x="480660" y="274923"/>
                    </a:cubicBezTo>
                    <a:cubicBezTo>
                      <a:pt x="432369" y="288544"/>
                      <a:pt x="383220" y="290449"/>
                      <a:pt x="335500" y="273876"/>
                    </a:cubicBezTo>
                    <a:cubicBezTo>
                      <a:pt x="294447" y="259588"/>
                      <a:pt x="258061" y="229394"/>
                      <a:pt x="244536" y="189674"/>
                    </a:cubicBezTo>
                    <a:cubicBezTo>
                      <a:pt x="232058" y="153194"/>
                      <a:pt x="235296" y="109284"/>
                      <a:pt x="262538" y="79089"/>
                    </a:cubicBezTo>
                    <a:cubicBezTo>
                      <a:pt x="286350" y="52610"/>
                      <a:pt x="324260" y="42037"/>
                      <a:pt x="360169" y="47562"/>
                    </a:cubicBezTo>
                    <a:cubicBezTo>
                      <a:pt x="381219" y="50800"/>
                      <a:pt x="401031" y="58896"/>
                      <a:pt x="414938" y="74613"/>
                    </a:cubicBezTo>
                    <a:cubicBezTo>
                      <a:pt x="433035" y="95091"/>
                      <a:pt x="440179" y="126810"/>
                      <a:pt x="424368" y="150241"/>
                    </a:cubicBezTo>
                    <a:cubicBezTo>
                      <a:pt x="410652" y="170529"/>
                      <a:pt x="378552" y="181864"/>
                      <a:pt x="355407" y="169005"/>
                    </a:cubicBezTo>
                    <a:cubicBezTo>
                      <a:pt x="332642" y="156337"/>
                      <a:pt x="326927" y="122523"/>
                      <a:pt x="344262" y="104045"/>
                    </a:cubicBezTo>
                    <a:cubicBezTo>
                      <a:pt x="347215" y="100902"/>
                      <a:pt x="342834" y="97092"/>
                      <a:pt x="339500" y="99568"/>
                    </a:cubicBezTo>
                    <a:cubicBezTo>
                      <a:pt x="305400" y="124714"/>
                      <a:pt x="320641" y="176816"/>
                      <a:pt x="359121" y="189865"/>
                    </a:cubicBezTo>
                    <a:cubicBezTo>
                      <a:pt x="410652" y="207296"/>
                      <a:pt x="457515" y="164814"/>
                      <a:pt x="461706" y="118523"/>
                    </a:cubicBezTo>
                    <a:cubicBezTo>
                      <a:pt x="466373" y="67945"/>
                      <a:pt x="429987" y="25654"/>
                      <a:pt x="381600" y="8128"/>
                    </a:cubicBezTo>
                    <a:cubicBezTo>
                      <a:pt x="336166" y="-8350"/>
                      <a:pt x="278350" y="984"/>
                      <a:pt x="240535" y="29273"/>
                    </a:cubicBezTo>
                    <a:cubicBezTo>
                      <a:pt x="197863" y="61277"/>
                      <a:pt x="179099" y="116142"/>
                      <a:pt x="184909" y="166148"/>
                    </a:cubicBezTo>
                    <a:cubicBezTo>
                      <a:pt x="191291" y="221393"/>
                      <a:pt x="222438" y="268065"/>
                      <a:pt x="271301" y="299212"/>
                    </a:cubicBezTo>
                    <a:cubicBezTo>
                      <a:pt x="310544" y="324168"/>
                      <a:pt x="359121" y="336550"/>
                      <a:pt x="406746" y="336550"/>
                    </a:cubicBezTo>
                    <a:cubicBezTo>
                      <a:pt x="391316" y="344170"/>
                      <a:pt x="375885" y="351599"/>
                      <a:pt x="360264" y="358743"/>
                    </a:cubicBezTo>
                    <a:cubicBezTo>
                      <a:pt x="295399" y="388461"/>
                      <a:pt x="218437" y="417894"/>
                      <a:pt x="144809" y="408845"/>
                    </a:cubicBezTo>
                    <a:cubicBezTo>
                      <a:pt x="117948" y="405511"/>
                      <a:pt x="87278" y="396939"/>
                      <a:pt x="69085" y="376936"/>
                    </a:cubicBezTo>
                    <a:cubicBezTo>
                      <a:pt x="49273" y="355219"/>
                      <a:pt x="48416" y="321405"/>
                      <a:pt x="67847" y="299117"/>
                    </a:cubicBezTo>
                    <a:cubicBezTo>
                      <a:pt x="89659" y="273971"/>
                      <a:pt x="132236" y="268351"/>
                      <a:pt x="157668" y="291592"/>
                    </a:cubicBezTo>
                    <a:cubicBezTo>
                      <a:pt x="181385" y="313119"/>
                      <a:pt x="173193" y="354552"/>
                      <a:pt x="136617" y="357124"/>
                    </a:cubicBezTo>
                    <a:cubicBezTo>
                      <a:pt x="121663" y="358172"/>
                      <a:pt x="117186" y="378651"/>
                      <a:pt x="132903" y="382651"/>
                    </a:cubicBezTo>
                    <a:cubicBezTo>
                      <a:pt x="172050" y="392557"/>
                      <a:pt x="210627" y="362934"/>
                      <a:pt x="218723" y="327501"/>
                    </a:cubicBezTo>
                    <a:cubicBezTo>
                      <a:pt x="228534" y="284448"/>
                      <a:pt x="194815" y="246920"/>
                      <a:pt x="153477" y="232918"/>
                    </a:cubicBezTo>
                    <a:cubicBezTo>
                      <a:pt x="110995" y="218535"/>
                      <a:pt x="59846" y="232347"/>
                      <a:pt x="30033" y="263684"/>
                    </a:cubicBezTo>
                    <a:cubicBezTo>
                      <a:pt x="-2162" y="297498"/>
                      <a:pt x="-8925" y="347028"/>
                      <a:pt x="11935" y="387699"/>
                    </a:cubicBezTo>
                    <a:cubicBezTo>
                      <a:pt x="49940" y="461804"/>
                      <a:pt x="151858" y="467328"/>
                      <a:pt x="226343" y="450945"/>
                    </a:cubicBezTo>
                    <a:cubicBezTo>
                      <a:pt x="326070" y="428943"/>
                      <a:pt x="413604" y="374269"/>
                      <a:pt x="497996" y="322644"/>
                    </a:cubicBezTo>
                    <a:lnTo>
                      <a:pt x="498186" y="322644"/>
                    </a:lnTo>
                    <a:cubicBezTo>
                      <a:pt x="542668" y="309880"/>
                      <a:pt x="584864" y="290925"/>
                      <a:pt x="628203" y="274161"/>
                    </a:cubicBezTo>
                    <a:cubicBezTo>
                      <a:pt x="689925" y="250349"/>
                      <a:pt x="768220" y="227013"/>
                      <a:pt x="831657" y="259112"/>
                    </a:cubicBezTo>
                    <a:cubicBezTo>
                      <a:pt x="878329" y="282734"/>
                      <a:pt x="906428" y="331597"/>
                      <a:pt x="892807" y="380651"/>
                    </a:cubicBezTo>
                    <a:cubicBezTo>
                      <a:pt x="890997" y="387223"/>
                      <a:pt x="898713" y="392081"/>
                      <a:pt x="903761" y="387604"/>
                    </a:cubicBezTo>
                    <a:cubicBezTo>
                      <a:pt x="914429" y="378174"/>
                      <a:pt x="933669" y="321882"/>
                      <a:pt x="919668" y="2828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13"/>
              <p:cNvSpPr/>
              <p:nvPr/>
            </p:nvSpPr>
            <p:spPr>
              <a:xfrm rot="10800000" flipH="1">
                <a:off x="118468" y="123687"/>
                <a:ext cx="924589" cy="458534"/>
              </a:xfrm>
              <a:custGeom>
                <a:avLst/>
                <a:gdLst/>
                <a:ahLst/>
                <a:cxnLst/>
                <a:rect l="l" t="t" r="r" b="b"/>
                <a:pathLst>
                  <a:path w="924589" h="458534" extrusionOk="0">
                    <a:moveTo>
                      <a:pt x="919763" y="282543"/>
                    </a:moveTo>
                    <a:cubicBezTo>
                      <a:pt x="919763" y="282543"/>
                      <a:pt x="919668" y="282257"/>
                      <a:pt x="919572" y="282162"/>
                    </a:cubicBezTo>
                    <a:cubicBezTo>
                      <a:pt x="902237" y="240443"/>
                      <a:pt x="862613" y="208629"/>
                      <a:pt x="816607" y="197580"/>
                    </a:cubicBezTo>
                    <a:cubicBezTo>
                      <a:pt x="695735" y="168529"/>
                      <a:pt x="590865" y="243967"/>
                      <a:pt x="480660" y="274923"/>
                    </a:cubicBezTo>
                    <a:cubicBezTo>
                      <a:pt x="432369" y="288544"/>
                      <a:pt x="383220" y="290449"/>
                      <a:pt x="335500" y="273876"/>
                    </a:cubicBezTo>
                    <a:cubicBezTo>
                      <a:pt x="294447" y="259588"/>
                      <a:pt x="258061" y="229394"/>
                      <a:pt x="244536" y="189674"/>
                    </a:cubicBezTo>
                    <a:cubicBezTo>
                      <a:pt x="232058" y="153194"/>
                      <a:pt x="235296" y="109284"/>
                      <a:pt x="262538" y="79089"/>
                    </a:cubicBezTo>
                    <a:cubicBezTo>
                      <a:pt x="286350" y="52610"/>
                      <a:pt x="324260" y="42037"/>
                      <a:pt x="360169" y="47562"/>
                    </a:cubicBezTo>
                    <a:cubicBezTo>
                      <a:pt x="381219" y="50800"/>
                      <a:pt x="401031" y="58896"/>
                      <a:pt x="414938" y="74613"/>
                    </a:cubicBezTo>
                    <a:cubicBezTo>
                      <a:pt x="433035" y="95091"/>
                      <a:pt x="440179" y="126810"/>
                      <a:pt x="424368" y="150241"/>
                    </a:cubicBezTo>
                    <a:cubicBezTo>
                      <a:pt x="410652" y="170529"/>
                      <a:pt x="378552" y="181864"/>
                      <a:pt x="355407" y="169005"/>
                    </a:cubicBezTo>
                    <a:cubicBezTo>
                      <a:pt x="332642" y="156337"/>
                      <a:pt x="326927" y="122523"/>
                      <a:pt x="344262" y="104045"/>
                    </a:cubicBezTo>
                    <a:cubicBezTo>
                      <a:pt x="347215" y="100902"/>
                      <a:pt x="342834" y="97092"/>
                      <a:pt x="339500" y="99568"/>
                    </a:cubicBezTo>
                    <a:cubicBezTo>
                      <a:pt x="305400" y="124714"/>
                      <a:pt x="320641" y="176816"/>
                      <a:pt x="359121" y="189865"/>
                    </a:cubicBezTo>
                    <a:cubicBezTo>
                      <a:pt x="410652" y="207296"/>
                      <a:pt x="457515" y="164814"/>
                      <a:pt x="461706" y="118523"/>
                    </a:cubicBezTo>
                    <a:cubicBezTo>
                      <a:pt x="466373" y="67945"/>
                      <a:pt x="429987" y="25654"/>
                      <a:pt x="381600" y="8128"/>
                    </a:cubicBezTo>
                    <a:cubicBezTo>
                      <a:pt x="336166" y="-8350"/>
                      <a:pt x="278350" y="984"/>
                      <a:pt x="240535" y="29273"/>
                    </a:cubicBezTo>
                    <a:cubicBezTo>
                      <a:pt x="197863" y="61277"/>
                      <a:pt x="179099" y="116142"/>
                      <a:pt x="184909" y="166148"/>
                    </a:cubicBezTo>
                    <a:cubicBezTo>
                      <a:pt x="191291" y="221393"/>
                      <a:pt x="222438" y="268065"/>
                      <a:pt x="271301" y="299212"/>
                    </a:cubicBezTo>
                    <a:cubicBezTo>
                      <a:pt x="310544" y="324168"/>
                      <a:pt x="359121" y="336550"/>
                      <a:pt x="406746" y="336550"/>
                    </a:cubicBezTo>
                    <a:cubicBezTo>
                      <a:pt x="391316" y="344170"/>
                      <a:pt x="375885" y="351599"/>
                      <a:pt x="360264" y="358743"/>
                    </a:cubicBezTo>
                    <a:cubicBezTo>
                      <a:pt x="295399" y="388461"/>
                      <a:pt x="218437" y="417894"/>
                      <a:pt x="144809" y="408845"/>
                    </a:cubicBezTo>
                    <a:cubicBezTo>
                      <a:pt x="117948" y="405511"/>
                      <a:pt x="87278" y="396939"/>
                      <a:pt x="69085" y="376936"/>
                    </a:cubicBezTo>
                    <a:cubicBezTo>
                      <a:pt x="49273" y="355219"/>
                      <a:pt x="48416" y="321405"/>
                      <a:pt x="67847" y="299117"/>
                    </a:cubicBezTo>
                    <a:cubicBezTo>
                      <a:pt x="89659" y="273971"/>
                      <a:pt x="132236" y="268351"/>
                      <a:pt x="157668" y="291592"/>
                    </a:cubicBezTo>
                    <a:cubicBezTo>
                      <a:pt x="181385" y="313119"/>
                      <a:pt x="173193" y="354552"/>
                      <a:pt x="136617" y="357124"/>
                    </a:cubicBezTo>
                    <a:cubicBezTo>
                      <a:pt x="121663" y="358172"/>
                      <a:pt x="117186" y="378651"/>
                      <a:pt x="132903" y="382651"/>
                    </a:cubicBezTo>
                    <a:cubicBezTo>
                      <a:pt x="172050" y="392557"/>
                      <a:pt x="210627" y="362934"/>
                      <a:pt x="218723" y="327501"/>
                    </a:cubicBezTo>
                    <a:cubicBezTo>
                      <a:pt x="228534" y="284448"/>
                      <a:pt x="194815" y="246920"/>
                      <a:pt x="153477" y="232918"/>
                    </a:cubicBezTo>
                    <a:cubicBezTo>
                      <a:pt x="110995" y="218535"/>
                      <a:pt x="59846" y="232347"/>
                      <a:pt x="30033" y="263684"/>
                    </a:cubicBezTo>
                    <a:cubicBezTo>
                      <a:pt x="-2162" y="297498"/>
                      <a:pt x="-8925" y="347028"/>
                      <a:pt x="11935" y="387699"/>
                    </a:cubicBezTo>
                    <a:cubicBezTo>
                      <a:pt x="49940" y="461804"/>
                      <a:pt x="151858" y="467328"/>
                      <a:pt x="226343" y="450945"/>
                    </a:cubicBezTo>
                    <a:cubicBezTo>
                      <a:pt x="326070" y="428943"/>
                      <a:pt x="413604" y="374269"/>
                      <a:pt x="497996" y="322644"/>
                    </a:cubicBezTo>
                    <a:lnTo>
                      <a:pt x="498186" y="322644"/>
                    </a:lnTo>
                    <a:cubicBezTo>
                      <a:pt x="542668" y="309880"/>
                      <a:pt x="584864" y="290925"/>
                      <a:pt x="628203" y="274161"/>
                    </a:cubicBezTo>
                    <a:cubicBezTo>
                      <a:pt x="689925" y="250349"/>
                      <a:pt x="768220" y="227013"/>
                      <a:pt x="831657" y="259112"/>
                    </a:cubicBezTo>
                    <a:cubicBezTo>
                      <a:pt x="878329" y="282734"/>
                      <a:pt x="906428" y="331597"/>
                      <a:pt x="892807" y="380651"/>
                    </a:cubicBezTo>
                    <a:cubicBezTo>
                      <a:pt x="890997" y="387223"/>
                      <a:pt x="898713" y="392081"/>
                      <a:pt x="903761" y="387604"/>
                    </a:cubicBezTo>
                    <a:cubicBezTo>
                      <a:pt x="914429" y="378174"/>
                      <a:pt x="933669" y="321882"/>
                      <a:pt x="919668" y="2828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7" name="Google Shape;757;p13"/>
            <p:cNvGrpSpPr/>
            <p:nvPr/>
          </p:nvGrpSpPr>
          <p:grpSpPr>
            <a:xfrm>
              <a:off x="118475" y="3484250"/>
              <a:ext cx="8907052" cy="1535584"/>
              <a:chOff x="118475" y="3484250"/>
              <a:chExt cx="8907052" cy="1535584"/>
            </a:xfrm>
          </p:grpSpPr>
          <p:sp>
            <p:nvSpPr>
              <p:cNvPr id="758" name="Google Shape;758;p13"/>
              <p:cNvSpPr/>
              <p:nvPr/>
            </p:nvSpPr>
            <p:spPr>
              <a:xfrm rot="10800000">
                <a:off x="717561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13"/>
              <p:cNvSpPr/>
              <p:nvPr/>
            </p:nvSpPr>
            <p:spPr>
              <a:xfrm rot="10800000" flipH="1">
                <a:off x="11847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60" name="Google Shape;76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61" name="Google Shape;761;p13"/>
          <p:cNvSpPr txBox="1">
            <a:spLocks noGrp="1"/>
          </p:cNvSpPr>
          <p:nvPr>
            <p:ph type="subTitle" idx="1"/>
          </p:nvPr>
        </p:nvSpPr>
        <p:spPr>
          <a:xfrm>
            <a:off x="2283664" y="1999119"/>
            <a:ext cx="7614800" cy="47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62" name="Google Shape;762;p13"/>
          <p:cNvSpPr txBox="1">
            <a:spLocks noGrp="1"/>
          </p:cNvSpPr>
          <p:nvPr>
            <p:ph type="subTitle" idx="2"/>
          </p:nvPr>
        </p:nvSpPr>
        <p:spPr>
          <a:xfrm>
            <a:off x="2283664" y="2915605"/>
            <a:ext cx="7614800" cy="47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63" name="Google Shape;763;p13"/>
          <p:cNvSpPr txBox="1">
            <a:spLocks noGrp="1"/>
          </p:cNvSpPr>
          <p:nvPr>
            <p:ph type="subTitle" idx="3"/>
          </p:nvPr>
        </p:nvSpPr>
        <p:spPr>
          <a:xfrm>
            <a:off x="2283664" y="4748580"/>
            <a:ext cx="7614800" cy="47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64" name="Google Shape;764;p13"/>
          <p:cNvSpPr txBox="1">
            <a:spLocks noGrp="1"/>
          </p:cNvSpPr>
          <p:nvPr>
            <p:ph type="subTitle" idx="4"/>
          </p:nvPr>
        </p:nvSpPr>
        <p:spPr>
          <a:xfrm>
            <a:off x="2283664" y="5665067"/>
            <a:ext cx="7614800" cy="47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65" name="Google Shape;765;p13"/>
          <p:cNvSpPr txBox="1">
            <a:spLocks noGrp="1"/>
          </p:cNvSpPr>
          <p:nvPr>
            <p:ph type="subTitle" idx="5"/>
          </p:nvPr>
        </p:nvSpPr>
        <p:spPr>
          <a:xfrm>
            <a:off x="2283664" y="3832092"/>
            <a:ext cx="7614800" cy="47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66" name="Google Shape;766;p13"/>
          <p:cNvSpPr txBox="1">
            <a:spLocks noGrp="1"/>
          </p:cNvSpPr>
          <p:nvPr>
            <p:ph type="title" idx="6" hasCustomPrompt="1"/>
          </p:nvPr>
        </p:nvSpPr>
        <p:spPr>
          <a:xfrm>
            <a:off x="1074463" y="1637067"/>
            <a:ext cx="1107600" cy="763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67" name="Google Shape;767;p13"/>
          <p:cNvSpPr txBox="1">
            <a:spLocks noGrp="1"/>
          </p:cNvSpPr>
          <p:nvPr>
            <p:ph type="title" idx="7" hasCustomPrompt="1"/>
          </p:nvPr>
        </p:nvSpPr>
        <p:spPr>
          <a:xfrm>
            <a:off x="1074463" y="4386041"/>
            <a:ext cx="1107600" cy="763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68" name="Google Shape;768;p13"/>
          <p:cNvSpPr txBox="1">
            <a:spLocks noGrp="1"/>
          </p:cNvSpPr>
          <p:nvPr>
            <p:ph type="title" idx="8" hasCustomPrompt="1"/>
          </p:nvPr>
        </p:nvSpPr>
        <p:spPr>
          <a:xfrm>
            <a:off x="1074463" y="2553392"/>
            <a:ext cx="1107600" cy="763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69" name="Google Shape;769;p13"/>
          <p:cNvSpPr txBox="1">
            <a:spLocks noGrp="1"/>
          </p:cNvSpPr>
          <p:nvPr>
            <p:ph type="title" idx="9" hasCustomPrompt="1"/>
          </p:nvPr>
        </p:nvSpPr>
        <p:spPr>
          <a:xfrm>
            <a:off x="1074463" y="5302367"/>
            <a:ext cx="1107600" cy="763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70" name="Google Shape;770;p13"/>
          <p:cNvSpPr txBox="1">
            <a:spLocks noGrp="1"/>
          </p:cNvSpPr>
          <p:nvPr>
            <p:ph type="title" idx="13" hasCustomPrompt="1"/>
          </p:nvPr>
        </p:nvSpPr>
        <p:spPr>
          <a:xfrm>
            <a:off x="1074463" y="3469717"/>
            <a:ext cx="1107600" cy="763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71" name="Google Shape;771;p13"/>
          <p:cNvSpPr txBox="1">
            <a:spLocks noGrp="1"/>
          </p:cNvSpPr>
          <p:nvPr>
            <p:ph type="subTitle" idx="14"/>
          </p:nvPr>
        </p:nvSpPr>
        <p:spPr>
          <a:xfrm>
            <a:off x="2283664" y="1565067"/>
            <a:ext cx="7614800" cy="5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72" name="Google Shape;772;p13"/>
          <p:cNvSpPr txBox="1">
            <a:spLocks noGrp="1"/>
          </p:cNvSpPr>
          <p:nvPr>
            <p:ph type="subTitle" idx="15"/>
          </p:nvPr>
        </p:nvSpPr>
        <p:spPr>
          <a:xfrm>
            <a:off x="2283664" y="2481392"/>
            <a:ext cx="7614800" cy="5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73" name="Google Shape;773;p13"/>
          <p:cNvSpPr txBox="1">
            <a:spLocks noGrp="1"/>
          </p:cNvSpPr>
          <p:nvPr>
            <p:ph type="subTitle" idx="16"/>
          </p:nvPr>
        </p:nvSpPr>
        <p:spPr>
          <a:xfrm>
            <a:off x="2283664" y="3397717"/>
            <a:ext cx="7614800" cy="5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74" name="Google Shape;774;p13"/>
          <p:cNvSpPr txBox="1">
            <a:spLocks noGrp="1"/>
          </p:cNvSpPr>
          <p:nvPr>
            <p:ph type="subTitle" idx="17"/>
          </p:nvPr>
        </p:nvSpPr>
        <p:spPr>
          <a:xfrm>
            <a:off x="2283664" y="4314041"/>
            <a:ext cx="7614800" cy="5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75" name="Google Shape;775;p13"/>
          <p:cNvSpPr txBox="1">
            <a:spLocks noGrp="1"/>
          </p:cNvSpPr>
          <p:nvPr>
            <p:ph type="subTitle" idx="18"/>
          </p:nvPr>
        </p:nvSpPr>
        <p:spPr>
          <a:xfrm>
            <a:off x="2283664" y="5230367"/>
            <a:ext cx="7614800" cy="58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7320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Google Shape;777;p14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779" name="Google Shape;779;p14"/>
          <p:cNvGrpSpPr/>
          <p:nvPr/>
        </p:nvGrpSpPr>
        <p:grpSpPr>
          <a:xfrm>
            <a:off x="157958" y="164917"/>
            <a:ext cx="11876085" cy="6528196"/>
            <a:chOff x="118468" y="123687"/>
            <a:chExt cx="8907064" cy="4896147"/>
          </a:xfrm>
        </p:grpSpPr>
        <p:grpSp>
          <p:nvGrpSpPr>
            <p:cNvPr id="780" name="Google Shape;780;p14"/>
            <p:cNvGrpSpPr/>
            <p:nvPr/>
          </p:nvGrpSpPr>
          <p:grpSpPr>
            <a:xfrm>
              <a:off x="118468" y="123687"/>
              <a:ext cx="8907064" cy="458534"/>
              <a:chOff x="118468" y="123687"/>
              <a:chExt cx="8907064" cy="458534"/>
            </a:xfrm>
          </p:grpSpPr>
          <p:sp>
            <p:nvSpPr>
              <p:cNvPr id="781" name="Google Shape;781;p14"/>
              <p:cNvSpPr/>
              <p:nvPr/>
            </p:nvSpPr>
            <p:spPr>
              <a:xfrm rot="10800000">
                <a:off x="8100943" y="123687"/>
                <a:ext cx="924589" cy="458534"/>
              </a:xfrm>
              <a:custGeom>
                <a:avLst/>
                <a:gdLst/>
                <a:ahLst/>
                <a:cxnLst/>
                <a:rect l="l" t="t" r="r" b="b"/>
                <a:pathLst>
                  <a:path w="924589" h="458534" extrusionOk="0">
                    <a:moveTo>
                      <a:pt x="919763" y="282543"/>
                    </a:moveTo>
                    <a:cubicBezTo>
                      <a:pt x="919763" y="282543"/>
                      <a:pt x="919668" y="282257"/>
                      <a:pt x="919572" y="282162"/>
                    </a:cubicBezTo>
                    <a:cubicBezTo>
                      <a:pt x="902237" y="240443"/>
                      <a:pt x="862613" y="208629"/>
                      <a:pt x="816607" y="197580"/>
                    </a:cubicBezTo>
                    <a:cubicBezTo>
                      <a:pt x="695735" y="168529"/>
                      <a:pt x="590865" y="243967"/>
                      <a:pt x="480660" y="274923"/>
                    </a:cubicBezTo>
                    <a:cubicBezTo>
                      <a:pt x="432369" y="288544"/>
                      <a:pt x="383220" y="290449"/>
                      <a:pt x="335500" y="273876"/>
                    </a:cubicBezTo>
                    <a:cubicBezTo>
                      <a:pt x="294447" y="259588"/>
                      <a:pt x="258061" y="229394"/>
                      <a:pt x="244536" y="189674"/>
                    </a:cubicBezTo>
                    <a:cubicBezTo>
                      <a:pt x="232058" y="153194"/>
                      <a:pt x="235296" y="109284"/>
                      <a:pt x="262538" y="79089"/>
                    </a:cubicBezTo>
                    <a:cubicBezTo>
                      <a:pt x="286350" y="52610"/>
                      <a:pt x="324260" y="42037"/>
                      <a:pt x="360169" y="47562"/>
                    </a:cubicBezTo>
                    <a:cubicBezTo>
                      <a:pt x="381219" y="50800"/>
                      <a:pt x="401031" y="58896"/>
                      <a:pt x="414938" y="74613"/>
                    </a:cubicBezTo>
                    <a:cubicBezTo>
                      <a:pt x="433035" y="95091"/>
                      <a:pt x="440179" y="126810"/>
                      <a:pt x="424368" y="150241"/>
                    </a:cubicBezTo>
                    <a:cubicBezTo>
                      <a:pt x="410652" y="170529"/>
                      <a:pt x="378552" y="181864"/>
                      <a:pt x="355407" y="169005"/>
                    </a:cubicBezTo>
                    <a:cubicBezTo>
                      <a:pt x="332642" y="156337"/>
                      <a:pt x="326927" y="122523"/>
                      <a:pt x="344262" y="104045"/>
                    </a:cubicBezTo>
                    <a:cubicBezTo>
                      <a:pt x="347215" y="100902"/>
                      <a:pt x="342834" y="97092"/>
                      <a:pt x="339500" y="99568"/>
                    </a:cubicBezTo>
                    <a:cubicBezTo>
                      <a:pt x="305400" y="124714"/>
                      <a:pt x="320641" y="176816"/>
                      <a:pt x="359121" y="189865"/>
                    </a:cubicBezTo>
                    <a:cubicBezTo>
                      <a:pt x="410652" y="207296"/>
                      <a:pt x="457515" y="164814"/>
                      <a:pt x="461706" y="118523"/>
                    </a:cubicBezTo>
                    <a:cubicBezTo>
                      <a:pt x="466373" y="67945"/>
                      <a:pt x="429987" y="25654"/>
                      <a:pt x="381600" y="8128"/>
                    </a:cubicBezTo>
                    <a:cubicBezTo>
                      <a:pt x="336166" y="-8350"/>
                      <a:pt x="278350" y="984"/>
                      <a:pt x="240535" y="29273"/>
                    </a:cubicBezTo>
                    <a:cubicBezTo>
                      <a:pt x="197863" y="61277"/>
                      <a:pt x="179099" y="116142"/>
                      <a:pt x="184909" y="166148"/>
                    </a:cubicBezTo>
                    <a:cubicBezTo>
                      <a:pt x="191291" y="221393"/>
                      <a:pt x="222438" y="268065"/>
                      <a:pt x="271301" y="299212"/>
                    </a:cubicBezTo>
                    <a:cubicBezTo>
                      <a:pt x="310544" y="324168"/>
                      <a:pt x="359121" y="336550"/>
                      <a:pt x="406746" y="336550"/>
                    </a:cubicBezTo>
                    <a:cubicBezTo>
                      <a:pt x="391316" y="344170"/>
                      <a:pt x="375885" y="351599"/>
                      <a:pt x="360264" y="358743"/>
                    </a:cubicBezTo>
                    <a:cubicBezTo>
                      <a:pt x="295399" y="388461"/>
                      <a:pt x="218437" y="417894"/>
                      <a:pt x="144809" y="408845"/>
                    </a:cubicBezTo>
                    <a:cubicBezTo>
                      <a:pt x="117948" y="405511"/>
                      <a:pt x="87278" y="396939"/>
                      <a:pt x="69085" y="376936"/>
                    </a:cubicBezTo>
                    <a:cubicBezTo>
                      <a:pt x="49273" y="355219"/>
                      <a:pt x="48416" y="321405"/>
                      <a:pt x="67847" y="299117"/>
                    </a:cubicBezTo>
                    <a:cubicBezTo>
                      <a:pt x="89659" y="273971"/>
                      <a:pt x="132236" y="268351"/>
                      <a:pt x="157668" y="291592"/>
                    </a:cubicBezTo>
                    <a:cubicBezTo>
                      <a:pt x="181385" y="313119"/>
                      <a:pt x="173193" y="354552"/>
                      <a:pt x="136617" y="357124"/>
                    </a:cubicBezTo>
                    <a:cubicBezTo>
                      <a:pt x="121663" y="358172"/>
                      <a:pt x="117186" y="378651"/>
                      <a:pt x="132903" y="382651"/>
                    </a:cubicBezTo>
                    <a:cubicBezTo>
                      <a:pt x="172050" y="392557"/>
                      <a:pt x="210627" y="362934"/>
                      <a:pt x="218723" y="327501"/>
                    </a:cubicBezTo>
                    <a:cubicBezTo>
                      <a:pt x="228534" y="284448"/>
                      <a:pt x="194815" y="246920"/>
                      <a:pt x="153477" y="232918"/>
                    </a:cubicBezTo>
                    <a:cubicBezTo>
                      <a:pt x="110995" y="218535"/>
                      <a:pt x="59846" y="232347"/>
                      <a:pt x="30033" y="263684"/>
                    </a:cubicBezTo>
                    <a:cubicBezTo>
                      <a:pt x="-2162" y="297498"/>
                      <a:pt x="-8925" y="347028"/>
                      <a:pt x="11935" y="387699"/>
                    </a:cubicBezTo>
                    <a:cubicBezTo>
                      <a:pt x="49940" y="461804"/>
                      <a:pt x="151858" y="467328"/>
                      <a:pt x="226343" y="450945"/>
                    </a:cubicBezTo>
                    <a:cubicBezTo>
                      <a:pt x="326070" y="428943"/>
                      <a:pt x="413604" y="374269"/>
                      <a:pt x="497996" y="322644"/>
                    </a:cubicBezTo>
                    <a:lnTo>
                      <a:pt x="498186" y="322644"/>
                    </a:lnTo>
                    <a:cubicBezTo>
                      <a:pt x="542668" y="309880"/>
                      <a:pt x="584864" y="290925"/>
                      <a:pt x="628203" y="274161"/>
                    </a:cubicBezTo>
                    <a:cubicBezTo>
                      <a:pt x="689925" y="250349"/>
                      <a:pt x="768220" y="227013"/>
                      <a:pt x="831657" y="259112"/>
                    </a:cubicBezTo>
                    <a:cubicBezTo>
                      <a:pt x="878329" y="282734"/>
                      <a:pt x="906428" y="331597"/>
                      <a:pt x="892807" y="380651"/>
                    </a:cubicBezTo>
                    <a:cubicBezTo>
                      <a:pt x="890997" y="387223"/>
                      <a:pt x="898713" y="392081"/>
                      <a:pt x="903761" y="387604"/>
                    </a:cubicBezTo>
                    <a:cubicBezTo>
                      <a:pt x="914429" y="378174"/>
                      <a:pt x="933669" y="321882"/>
                      <a:pt x="919668" y="2828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14"/>
              <p:cNvSpPr/>
              <p:nvPr/>
            </p:nvSpPr>
            <p:spPr>
              <a:xfrm rot="10800000" flipH="1">
                <a:off x="118468" y="123687"/>
                <a:ext cx="924589" cy="458534"/>
              </a:xfrm>
              <a:custGeom>
                <a:avLst/>
                <a:gdLst/>
                <a:ahLst/>
                <a:cxnLst/>
                <a:rect l="l" t="t" r="r" b="b"/>
                <a:pathLst>
                  <a:path w="924589" h="458534" extrusionOk="0">
                    <a:moveTo>
                      <a:pt x="919763" y="282543"/>
                    </a:moveTo>
                    <a:cubicBezTo>
                      <a:pt x="919763" y="282543"/>
                      <a:pt x="919668" y="282257"/>
                      <a:pt x="919572" y="282162"/>
                    </a:cubicBezTo>
                    <a:cubicBezTo>
                      <a:pt x="902237" y="240443"/>
                      <a:pt x="862613" y="208629"/>
                      <a:pt x="816607" y="197580"/>
                    </a:cubicBezTo>
                    <a:cubicBezTo>
                      <a:pt x="695735" y="168529"/>
                      <a:pt x="590865" y="243967"/>
                      <a:pt x="480660" y="274923"/>
                    </a:cubicBezTo>
                    <a:cubicBezTo>
                      <a:pt x="432369" y="288544"/>
                      <a:pt x="383220" y="290449"/>
                      <a:pt x="335500" y="273876"/>
                    </a:cubicBezTo>
                    <a:cubicBezTo>
                      <a:pt x="294447" y="259588"/>
                      <a:pt x="258061" y="229394"/>
                      <a:pt x="244536" y="189674"/>
                    </a:cubicBezTo>
                    <a:cubicBezTo>
                      <a:pt x="232058" y="153194"/>
                      <a:pt x="235296" y="109284"/>
                      <a:pt x="262538" y="79089"/>
                    </a:cubicBezTo>
                    <a:cubicBezTo>
                      <a:pt x="286350" y="52610"/>
                      <a:pt x="324260" y="42037"/>
                      <a:pt x="360169" y="47562"/>
                    </a:cubicBezTo>
                    <a:cubicBezTo>
                      <a:pt x="381219" y="50800"/>
                      <a:pt x="401031" y="58896"/>
                      <a:pt x="414938" y="74613"/>
                    </a:cubicBezTo>
                    <a:cubicBezTo>
                      <a:pt x="433035" y="95091"/>
                      <a:pt x="440179" y="126810"/>
                      <a:pt x="424368" y="150241"/>
                    </a:cubicBezTo>
                    <a:cubicBezTo>
                      <a:pt x="410652" y="170529"/>
                      <a:pt x="378552" y="181864"/>
                      <a:pt x="355407" y="169005"/>
                    </a:cubicBezTo>
                    <a:cubicBezTo>
                      <a:pt x="332642" y="156337"/>
                      <a:pt x="326927" y="122523"/>
                      <a:pt x="344262" y="104045"/>
                    </a:cubicBezTo>
                    <a:cubicBezTo>
                      <a:pt x="347215" y="100902"/>
                      <a:pt x="342834" y="97092"/>
                      <a:pt x="339500" y="99568"/>
                    </a:cubicBezTo>
                    <a:cubicBezTo>
                      <a:pt x="305400" y="124714"/>
                      <a:pt x="320641" y="176816"/>
                      <a:pt x="359121" y="189865"/>
                    </a:cubicBezTo>
                    <a:cubicBezTo>
                      <a:pt x="410652" y="207296"/>
                      <a:pt x="457515" y="164814"/>
                      <a:pt x="461706" y="118523"/>
                    </a:cubicBezTo>
                    <a:cubicBezTo>
                      <a:pt x="466373" y="67945"/>
                      <a:pt x="429987" y="25654"/>
                      <a:pt x="381600" y="8128"/>
                    </a:cubicBezTo>
                    <a:cubicBezTo>
                      <a:pt x="336166" y="-8350"/>
                      <a:pt x="278350" y="984"/>
                      <a:pt x="240535" y="29273"/>
                    </a:cubicBezTo>
                    <a:cubicBezTo>
                      <a:pt x="197863" y="61277"/>
                      <a:pt x="179099" y="116142"/>
                      <a:pt x="184909" y="166148"/>
                    </a:cubicBezTo>
                    <a:cubicBezTo>
                      <a:pt x="191291" y="221393"/>
                      <a:pt x="222438" y="268065"/>
                      <a:pt x="271301" y="299212"/>
                    </a:cubicBezTo>
                    <a:cubicBezTo>
                      <a:pt x="310544" y="324168"/>
                      <a:pt x="359121" y="336550"/>
                      <a:pt x="406746" y="336550"/>
                    </a:cubicBezTo>
                    <a:cubicBezTo>
                      <a:pt x="391316" y="344170"/>
                      <a:pt x="375885" y="351599"/>
                      <a:pt x="360264" y="358743"/>
                    </a:cubicBezTo>
                    <a:cubicBezTo>
                      <a:pt x="295399" y="388461"/>
                      <a:pt x="218437" y="417894"/>
                      <a:pt x="144809" y="408845"/>
                    </a:cubicBezTo>
                    <a:cubicBezTo>
                      <a:pt x="117948" y="405511"/>
                      <a:pt x="87278" y="396939"/>
                      <a:pt x="69085" y="376936"/>
                    </a:cubicBezTo>
                    <a:cubicBezTo>
                      <a:pt x="49273" y="355219"/>
                      <a:pt x="48416" y="321405"/>
                      <a:pt x="67847" y="299117"/>
                    </a:cubicBezTo>
                    <a:cubicBezTo>
                      <a:pt x="89659" y="273971"/>
                      <a:pt x="132236" y="268351"/>
                      <a:pt x="157668" y="291592"/>
                    </a:cubicBezTo>
                    <a:cubicBezTo>
                      <a:pt x="181385" y="313119"/>
                      <a:pt x="173193" y="354552"/>
                      <a:pt x="136617" y="357124"/>
                    </a:cubicBezTo>
                    <a:cubicBezTo>
                      <a:pt x="121663" y="358172"/>
                      <a:pt x="117186" y="378651"/>
                      <a:pt x="132903" y="382651"/>
                    </a:cubicBezTo>
                    <a:cubicBezTo>
                      <a:pt x="172050" y="392557"/>
                      <a:pt x="210627" y="362934"/>
                      <a:pt x="218723" y="327501"/>
                    </a:cubicBezTo>
                    <a:cubicBezTo>
                      <a:pt x="228534" y="284448"/>
                      <a:pt x="194815" y="246920"/>
                      <a:pt x="153477" y="232918"/>
                    </a:cubicBezTo>
                    <a:cubicBezTo>
                      <a:pt x="110995" y="218535"/>
                      <a:pt x="59846" y="232347"/>
                      <a:pt x="30033" y="263684"/>
                    </a:cubicBezTo>
                    <a:cubicBezTo>
                      <a:pt x="-2162" y="297498"/>
                      <a:pt x="-8925" y="347028"/>
                      <a:pt x="11935" y="387699"/>
                    </a:cubicBezTo>
                    <a:cubicBezTo>
                      <a:pt x="49940" y="461804"/>
                      <a:pt x="151858" y="467328"/>
                      <a:pt x="226343" y="450945"/>
                    </a:cubicBezTo>
                    <a:cubicBezTo>
                      <a:pt x="326070" y="428943"/>
                      <a:pt x="413604" y="374269"/>
                      <a:pt x="497996" y="322644"/>
                    </a:cubicBezTo>
                    <a:lnTo>
                      <a:pt x="498186" y="322644"/>
                    </a:lnTo>
                    <a:cubicBezTo>
                      <a:pt x="542668" y="309880"/>
                      <a:pt x="584864" y="290925"/>
                      <a:pt x="628203" y="274161"/>
                    </a:cubicBezTo>
                    <a:cubicBezTo>
                      <a:pt x="689925" y="250349"/>
                      <a:pt x="768220" y="227013"/>
                      <a:pt x="831657" y="259112"/>
                    </a:cubicBezTo>
                    <a:cubicBezTo>
                      <a:pt x="878329" y="282734"/>
                      <a:pt x="906428" y="331597"/>
                      <a:pt x="892807" y="380651"/>
                    </a:cubicBezTo>
                    <a:cubicBezTo>
                      <a:pt x="890997" y="387223"/>
                      <a:pt x="898713" y="392081"/>
                      <a:pt x="903761" y="387604"/>
                    </a:cubicBezTo>
                    <a:cubicBezTo>
                      <a:pt x="914429" y="378174"/>
                      <a:pt x="933669" y="321882"/>
                      <a:pt x="919668" y="2828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4"/>
            <p:cNvGrpSpPr/>
            <p:nvPr/>
          </p:nvGrpSpPr>
          <p:grpSpPr>
            <a:xfrm>
              <a:off x="118475" y="3484250"/>
              <a:ext cx="8907052" cy="1535584"/>
              <a:chOff x="118475" y="3484250"/>
              <a:chExt cx="8907052" cy="1535584"/>
            </a:xfrm>
          </p:grpSpPr>
          <p:sp>
            <p:nvSpPr>
              <p:cNvPr id="784" name="Google Shape;784;p14"/>
              <p:cNvSpPr/>
              <p:nvPr/>
            </p:nvSpPr>
            <p:spPr>
              <a:xfrm rot="10800000">
                <a:off x="717561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14"/>
              <p:cNvSpPr/>
              <p:nvPr/>
            </p:nvSpPr>
            <p:spPr>
              <a:xfrm rot="10800000" flipH="1">
                <a:off x="11847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8922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Google Shape;787;p1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8" name="Google Shape;788;p15"/>
          <p:cNvGrpSpPr/>
          <p:nvPr/>
        </p:nvGrpSpPr>
        <p:grpSpPr>
          <a:xfrm>
            <a:off x="157961" y="164901"/>
            <a:ext cx="11876075" cy="6528212"/>
            <a:chOff x="118471" y="123675"/>
            <a:chExt cx="8907056" cy="4896159"/>
          </a:xfrm>
        </p:grpSpPr>
        <p:sp>
          <p:nvSpPr>
            <p:cNvPr id="789" name="Google Shape;789;p15"/>
            <p:cNvSpPr/>
            <p:nvPr/>
          </p:nvSpPr>
          <p:spPr>
            <a:xfrm>
              <a:off x="118475" y="123675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5"/>
            <p:cNvSpPr/>
            <p:nvPr/>
          </p:nvSpPr>
          <p:spPr>
            <a:xfrm flipH="1">
              <a:off x="7175615" y="123675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1" name="Google Shape;791;p15"/>
            <p:cNvGrpSpPr/>
            <p:nvPr/>
          </p:nvGrpSpPr>
          <p:grpSpPr>
            <a:xfrm>
              <a:off x="118471" y="4264260"/>
              <a:ext cx="2138654" cy="755574"/>
              <a:chOff x="118471" y="4264260"/>
              <a:chExt cx="2138654" cy="755574"/>
            </a:xfrm>
          </p:grpSpPr>
          <p:sp>
            <p:nvSpPr>
              <p:cNvPr id="792" name="Google Shape;792;p15"/>
              <p:cNvSpPr/>
              <p:nvPr/>
            </p:nvSpPr>
            <p:spPr>
              <a:xfrm flipH="1">
                <a:off x="118471" y="4303252"/>
                <a:ext cx="1969400" cy="716582"/>
              </a:xfrm>
              <a:custGeom>
                <a:avLst/>
                <a:gdLst/>
                <a:ahLst/>
                <a:cxnLst/>
                <a:rect l="l" t="t" r="r" b="b"/>
                <a:pathLst>
                  <a:path w="1969400" h="716582" extrusionOk="0">
                    <a:moveTo>
                      <a:pt x="1894814" y="58068"/>
                    </a:moveTo>
                    <a:cubicBezTo>
                      <a:pt x="1798517" y="-28324"/>
                      <a:pt x="1643640" y="-10512"/>
                      <a:pt x="1544009" y="60354"/>
                    </a:cubicBezTo>
                    <a:cubicBezTo>
                      <a:pt x="1488859" y="99502"/>
                      <a:pt x="1447806" y="155604"/>
                      <a:pt x="1440853" y="224184"/>
                    </a:cubicBezTo>
                    <a:cubicBezTo>
                      <a:pt x="1434471" y="287239"/>
                      <a:pt x="1461427" y="356867"/>
                      <a:pt x="1521339" y="384775"/>
                    </a:cubicBezTo>
                    <a:cubicBezTo>
                      <a:pt x="1575155" y="409826"/>
                      <a:pt x="1644307" y="402397"/>
                      <a:pt x="1681836" y="352962"/>
                    </a:cubicBezTo>
                    <a:cubicBezTo>
                      <a:pt x="1711553" y="313814"/>
                      <a:pt x="1706219" y="251425"/>
                      <a:pt x="1669453" y="218374"/>
                    </a:cubicBezTo>
                    <a:cubicBezTo>
                      <a:pt x="1653451" y="203991"/>
                      <a:pt x="1633353" y="195037"/>
                      <a:pt x="1611636" y="195704"/>
                    </a:cubicBezTo>
                    <a:cubicBezTo>
                      <a:pt x="1608874" y="195704"/>
                      <a:pt x="1608017" y="200276"/>
                      <a:pt x="1610969" y="200752"/>
                    </a:cubicBezTo>
                    <a:cubicBezTo>
                      <a:pt x="1658404" y="208849"/>
                      <a:pt x="1682407" y="270380"/>
                      <a:pt x="1663071" y="312100"/>
                    </a:cubicBezTo>
                    <a:cubicBezTo>
                      <a:pt x="1642021" y="357629"/>
                      <a:pt x="1575346" y="357819"/>
                      <a:pt x="1538389" y="334198"/>
                    </a:cubicBezTo>
                    <a:cubicBezTo>
                      <a:pt x="1490764" y="303908"/>
                      <a:pt x="1482858" y="236566"/>
                      <a:pt x="1499813" y="187227"/>
                    </a:cubicBezTo>
                    <a:cubicBezTo>
                      <a:pt x="1520196" y="127695"/>
                      <a:pt x="1576298" y="86167"/>
                      <a:pt x="1631544" y="61306"/>
                    </a:cubicBezTo>
                    <a:cubicBezTo>
                      <a:pt x="1685074" y="37303"/>
                      <a:pt x="1748606" y="28636"/>
                      <a:pt x="1805756" y="43876"/>
                    </a:cubicBezTo>
                    <a:cubicBezTo>
                      <a:pt x="1867002" y="60163"/>
                      <a:pt x="1910245" y="106455"/>
                      <a:pt x="1929009" y="166272"/>
                    </a:cubicBezTo>
                    <a:cubicBezTo>
                      <a:pt x="1967014" y="287430"/>
                      <a:pt x="1919770" y="426685"/>
                      <a:pt x="1842427" y="522221"/>
                    </a:cubicBezTo>
                    <a:cubicBezTo>
                      <a:pt x="1758512" y="625853"/>
                      <a:pt x="1633734" y="686623"/>
                      <a:pt x="1500289" y="688432"/>
                    </a:cubicBezTo>
                    <a:cubicBezTo>
                      <a:pt x="1432376" y="689385"/>
                      <a:pt x="1363891" y="675764"/>
                      <a:pt x="1302264" y="647094"/>
                    </a:cubicBezTo>
                    <a:cubicBezTo>
                      <a:pt x="1237780" y="616995"/>
                      <a:pt x="1183773" y="570703"/>
                      <a:pt x="1132148" y="522507"/>
                    </a:cubicBezTo>
                    <a:cubicBezTo>
                      <a:pt x="1074236" y="468500"/>
                      <a:pt x="1014133" y="407540"/>
                      <a:pt x="945172" y="365249"/>
                    </a:cubicBezTo>
                    <a:cubicBezTo>
                      <a:pt x="911358" y="338103"/>
                      <a:pt x="872782" y="320577"/>
                      <a:pt x="829729" y="312004"/>
                    </a:cubicBezTo>
                    <a:cubicBezTo>
                      <a:pt x="781818" y="302384"/>
                      <a:pt x="732574" y="302860"/>
                      <a:pt x="684473" y="310957"/>
                    </a:cubicBezTo>
                    <a:cubicBezTo>
                      <a:pt x="578364" y="328768"/>
                      <a:pt x="484638" y="391062"/>
                      <a:pt x="403676" y="459070"/>
                    </a:cubicBezTo>
                    <a:cubicBezTo>
                      <a:pt x="360718" y="495170"/>
                      <a:pt x="321951" y="535461"/>
                      <a:pt x="280327" y="572894"/>
                    </a:cubicBezTo>
                    <a:cubicBezTo>
                      <a:pt x="242417" y="606994"/>
                      <a:pt x="196221" y="638998"/>
                      <a:pt x="142976" y="637474"/>
                    </a:cubicBezTo>
                    <a:cubicBezTo>
                      <a:pt x="104686" y="636331"/>
                      <a:pt x="73920" y="613280"/>
                      <a:pt x="59823" y="578323"/>
                    </a:cubicBezTo>
                    <a:cubicBezTo>
                      <a:pt x="47345" y="547462"/>
                      <a:pt x="47631" y="509077"/>
                      <a:pt x="70491" y="482407"/>
                    </a:cubicBezTo>
                    <a:cubicBezTo>
                      <a:pt x="86398" y="463833"/>
                      <a:pt x="109639" y="452403"/>
                      <a:pt x="134118" y="453355"/>
                    </a:cubicBezTo>
                    <a:cubicBezTo>
                      <a:pt x="158121" y="454308"/>
                      <a:pt x="173552" y="468881"/>
                      <a:pt x="185553" y="488502"/>
                    </a:cubicBezTo>
                    <a:cubicBezTo>
                      <a:pt x="198412" y="509458"/>
                      <a:pt x="193554" y="532032"/>
                      <a:pt x="172599" y="545272"/>
                    </a:cubicBezTo>
                    <a:cubicBezTo>
                      <a:pt x="152692" y="557844"/>
                      <a:pt x="128117" y="556035"/>
                      <a:pt x="108972" y="542890"/>
                    </a:cubicBezTo>
                    <a:cubicBezTo>
                      <a:pt x="105734" y="540604"/>
                      <a:pt x="101924" y="544986"/>
                      <a:pt x="103733" y="548129"/>
                    </a:cubicBezTo>
                    <a:cubicBezTo>
                      <a:pt x="125165" y="585181"/>
                      <a:pt x="182505" y="572418"/>
                      <a:pt x="204984" y="542986"/>
                    </a:cubicBezTo>
                    <a:cubicBezTo>
                      <a:pt x="237083" y="501076"/>
                      <a:pt x="217652" y="441640"/>
                      <a:pt x="173456" y="417732"/>
                    </a:cubicBezTo>
                    <a:cubicBezTo>
                      <a:pt x="121259" y="389538"/>
                      <a:pt x="57061" y="416017"/>
                      <a:pt x="24200" y="461166"/>
                    </a:cubicBezTo>
                    <a:cubicBezTo>
                      <a:pt x="-3804" y="499647"/>
                      <a:pt x="-6280" y="553558"/>
                      <a:pt x="10484" y="597088"/>
                    </a:cubicBezTo>
                    <a:cubicBezTo>
                      <a:pt x="29819" y="647380"/>
                      <a:pt x="70491" y="683575"/>
                      <a:pt x="124688" y="690242"/>
                    </a:cubicBezTo>
                    <a:cubicBezTo>
                      <a:pt x="189744" y="698243"/>
                      <a:pt x="250037" y="665572"/>
                      <a:pt x="297853" y="624424"/>
                    </a:cubicBezTo>
                    <a:cubicBezTo>
                      <a:pt x="345097" y="583752"/>
                      <a:pt x="386054" y="536032"/>
                      <a:pt x="432060" y="493932"/>
                    </a:cubicBezTo>
                    <a:cubicBezTo>
                      <a:pt x="477876" y="452117"/>
                      <a:pt x="527215" y="413827"/>
                      <a:pt x="582079" y="384394"/>
                    </a:cubicBezTo>
                    <a:cubicBezTo>
                      <a:pt x="595604" y="377155"/>
                      <a:pt x="609416" y="370583"/>
                      <a:pt x="623608" y="364677"/>
                    </a:cubicBezTo>
                    <a:cubicBezTo>
                      <a:pt x="616083" y="370774"/>
                      <a:pt x="608939" y="377346"/>
                      <a:pt x="602272" y="384394"/>
                    </a:cubicBezTo>
                    <a:cubicBezTo>
                      <a:pt x="557219" y="432019"/>
                      <a:pt x="538073" y="496694"/>
                      <a:pt x="549218" y="561178"/>
                    </a:cubicBezTo>
                    <a:cubicBezTo>
                      <a:pt x="560171" y="624996"/>
                      <a:pt x="603320" y="678050"/>
                      <a:pt x="663613" y="701291"/>
                    </a:cubicBezTo>
                    <a:cubicBezTo>
                      <a:pt x="722192" y="723865"/>
                      <a:pt x="791153" y="713959"/>
                      <a:pt x="838492" y="672144"/>
                    </a:cubicBezTo>
                    <a:cubicBezTo>
                      <a:pt x="883736" y="632140"/>
                      <a:pt x="905262" y="564702"/>
                      <a:pt x="889641" y="506219"/>
                    </a:cubicBezTo>
                    <a:cubicBezTo>
                      <a:pt x="873735" y="446593"/>
                      <a:pt x="818966" y="403159"/>
                      <a:pt x="756768" y="406873"/>
                    </a:cubicBezTo>
                    <a:cubicBezTo>
                      <a:pt x="743528" y="407635"/>
                      <a:pt x="730288" y="409921"/>
                      <a:pt x="718001" y="414969"/>
                    </a:cubicBezTo>
                    <a:cubicBezTo>
                      <a:pt x="712762" y="417065"/>
                      <a:pt x="707714" y="419732"/>
                      <a:pt x="702951" y="422780"/>
                    </a:cubicBezTo>
                    <a:cubicBezTo>
                      <a:pt x="698093" y="425828"/>
                      <a:pt x="693712" y="431067"/>
                      <a:pt x="688664" y="433543"/>
                    </a:cubicBezTo>
                    <a:cubicBezTo>
                      <a:pt x="683711" y="435925"/>
                      <a:pt x="688092" y="443354"/>
                      <a:pt x="692950" y="440877"/>
                    </a:cubicBezTo>
                    <a:cubicBezTo>
                      <a:pt x="702856" y="436020"/>
                      <a:pt x="721335" y="439258"/>
                      <a:pt x="731812" y="440877"/>
                    </a:cubicBezTo>
                    <a:cubicBezTo>
                      <a:pt x="744766" y="442783"/>
                      <a:pt x="757434" y="447069"/>
                      <a:pt x="768960" y="453260"/>
                    </a:cubicBezTo>
                    <a:cubicBezTo>
                      <a:pt x="790486" y="464881"/>
                      <a:pt x="812965" y="481264"/>
                      <a:pt x="825443" y="501552"/>
                    </a:cubicBezTo>
                    <a:cubicBezTo>
                      <a:pt x="852779" y="545938"/>
                      <a:pt x="835063" y="607851"/>
                      <a:pt x="794868" y="639188"/>
                    </a:cubicBezTo>
                    <a:cubicBezTo>
                      <a:pt x="750767" y="673573"/>
                      <a:pt x="683711" y="666144"/>
                      <a:pt x="641229" y="632806"/>
                    </a:cubicBezTo>
                    <a:cubicBezTo>
                      <a:pt x="593509" y="595373"/>
                      <a:pt x="578555" y="526888"/>
                      <a:pt x="595700" y="470405"/>
                    </a:cubicBezTo>
                    <a:cubicBezTo>
                      <a:pt x="614178" y="409731"/>
                      <a:pt x="669137" y="364963"/>
                      <a:pt x="729716" y="350485"/>
                    </a:cubicBezTo>
                    <a:cubicBezTo>
                      <a:pt x="801059" y="333531"/>
                      <a:pt x="874687" y="357724"/>
                      <a:pt x="936123" y="393538"/>
                    </a:cubicBezTo>
                    <a:cubicBezTo>
                      <a:pt x="1062520" y="467071"/>
                      <a:pt x="1145769" y="596802"/>
                      <a:pt x="1276547" y="663953"/>
                    </a:cubicBezTo>
                    <a:cubicBezTo>
                      <a:pt x="1398943" y="726818"/>
                      <a:pt x="1549247" y="734248"/>
                      <a:pt x="1676597" y="681479"/>
                    </a:cubicBezTo>
                    <a:cubicBezTo>
                      <a:pt x="1794897" y="632425"/>
                      <a:pt x="1888242" y="533746"/>
                      <a:pt x="1935867" y="415446"/>
                    </a:cubicBezTo>
                    <a:cubicBezTo>
                      <a:pt x="1980635" y="304099"/>
                      <a:pt x="1992731" y="145698"/>
                      <a:pt x="1894719" y="5778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93" name="Google Shape;793;p15"/>
              <p:cNvGrpSpPr/>
              <p:nvPr/>
            </p:nvGrpSpPr>
            <p:grpSpPr>
              <a:xfrm>
                <a:off x="502252" y="4264260"/>
                <a:ext cx="405370" cy="394906"/>
                <a:chOff x="502252" y="4264260"/>
                <a:chExt cx="405370" cy="394906"/>
              </a:xfrm>
            </p:grpSpPr>
            <p:sp>
              <p:nvSpPr>
                <p:cNvPr id="794" name="Google Shape;794;p15"/>
                <p:cNvSpPr/>
                <p:nvPr/>
              </p:nvSpPr>
              <p:spPr>
                <a:xfrm flipH="1">
                  <a:off x="654170" y="4264260"/>
                  <a:ext cx="86673" cy="21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73" h="212788" extrusionOk="0">
                      <a:moveTo>
                        <a:pt x="71346" y="39338"/>
                      </a:moveTo>
                      <a:cubicBezTo>
                        <a:pt x="56106" y="16859"/>
                        <a:pt x="30198" y="1905"/>
                        <a:pt x="3147" y="0"/>
                      </a:cubicBezTo>
                      <a:cubicBezTo>
                        <a:pt x="15243" y="12954"/>
                        <a:pt x="16577" y="32766"/>
                        <a:pt x="13338" y="50197"/>
                      </a:cubicBezTo>
                      <a:cubicBezTo>
                        <a:pt x="10100" y="67628"/>
                        <a:pt x="2956" y="84201"/>
                        <a:pt x="575" y="101727"/>
                      </a:cubicBezTo>
                      <a:cubicBezTo>
                        <a:pt x="-4759" y="140208"/>
                        <a:pt x="27912" y="193262"/>
                        <a:pt x="61535" y="212789"/>
                      </a:cubicBezTo>
                      <a:cubicBezTo>
                        <a:pt x="52772" y="198215"/>
                        <a:pt x="55344" y="179451"/>
                        <a:pt x="61535" y="163639"/>
                      </a:cubicBezTo>
                      <a:cubicBezTo>
                        <a:pt x="67821" y="147828"/>
                        <a:pt x="77442" y="133445"/>
                        <a:pt x="82585" y="117253"/>
                      </a:cubicBezTo>
                      <a:cubicBezTo>
                        <a:pt x="90777" y="91345"/>
                        <a:pt x="86490" y="61817"/>
                        <a:pt x="71250" y="393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15"/>
                <p:cNvSpPr/>
                <p:nvPr/>
              </p:nvSpPr>
              <p:spPr>
                <a:xfrm flipH="1">
                  <a:off x="653192" y="4444187"/>
                  <a:ext cx="87576" cy="21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76" h="214979" extrusionOk="0">
                      <a:moveTo>
                        <a:pt x="13358" y="172974"/>
                      </a:moveTo>
                      <a:cubicBezTo>
                        <a:pt x="27646" y="196024"/>
                        <a:pt x="52982" y="211931"/>
                        <a:pt x="79938" y="214979"/>
                      </a:cubicBezTo>
                      <a:cubicBezTo>
                        <a:pt x="68318" y="201549"/>
                        <a:pt x="67841" y="181737"/>
                        <a:pt x="71747" y="164402"/>
                      </a:cubicBezTo>
                      <a:cubicBezTo>
                        <a:pt x="75652" y="147161"/>
                        <a:pt x="83463" y="130873"/>
                        <a:pt x="86606" y="113347"/>
                      </a:cubicBezTo>
                      <a:cubicBezTo>
                        <a:pt x="93464" y="75152"/>
                        <a:pt x="62888" y="20764"/>
                        <a:pt x="30122" y="0"/>
                      </a:cubicBezTo>
                      <a:cubicBezTo>
                        <a:pt x="38314" y="14859"/>
                        <a:pt x="34980" y="33623"/>
                        <a:pt x="28122" y="49149"/>
                      </a:cubicBezTo>
                      <a:cubicBezTo>
                        <a:pt x="21264" y="64675"/>
                        <a:pt x="11072" y="78677"/>
                        <a:pt x="5262" y="94679"/>
                      </a:cubicBezTo>
                      <a:cubicBezTo>
                        <a:pt x="-3977" y="120205"/>
                        <a:pt x="-929" y="149923"/>
                        <a:pt x="13454" y="1729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15"/>
                <p:cNvSpPr/>
                <p:nvPr/>
              </p:nvSpPr>
              <p:spPr>
                <a:xfrm flipH="1">
                  <a:off x="695406" y="4351596"/>
                  <a:ext cx="212216" cy="11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16" h="112113" extrusionOk="0">
                      <a:moveTo>
                        <a:pt x="68961" y="199"/>
                      </a:moveTo>
                      <a:cubicBezTo>
                        <a:pt x="41815" y="1532"/>
                        <a:pt x="15621" y="15915"/>
                        <a:pt x="0" y="38108"/>
                      </a:cubicBezTo>
                      <a:cubicBezTo>
                        <a:pt x="17336" y="34489"/>
                        <a:pt x="34957" y="43633"/>
                        <a:pt x="48196" y="55444"/>
                      </a:cubicBezTo>
                      <a:cubicBezTo>
                        <a:pt x="61436" y="67255"/>
                        <a:pt x="71914" y="81923"/>
                        <a:pt x="85630" y="93163"/>
                      </a:cubicBezTo>
                      <a:cubicBezTo>
                        <a:pt x="115729" y="117642"/>
                        <a:pt x="178117" y="117261"/>
                        <a:pt x="212217" y="98592"/>
                      </a:cubicBezTo>
                      <a:cubicBezTo>
                        <a:pt x="195263" y="98592"/>
                        <a:pt x="180499" y="86591"/>
                        <a:pt x="170212" y="72970"/>
                      </a:cubicBezTo>
                      <a:cubicBezTo>
                        <a:pt x="159925" y="59444"/>
                        <a:pt x="152590" y="43728"/>
                        <a:pt x="141446" y="30869"/>
                      </a:cubicBezTo>
                      <a:cubicBezTo>
                        <a:pt x="123635" y="10391"/>
                        <a:pt x="96107" y="-1230"/>
                        <a:pt x="68961" y="1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15"/>
                <p:cNvSpPr/>
                <p:nvPr/>
              </p:nvSpPr>
              <p:spPr>
                <a:xfrm flipH="1">
                  <a:off x="705027" y="4446759"/>
                  <a:ext cx="167852" cy="151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52" h="151828" extrusionOk="0">
                      <a:moveTo>
                        <a:pt x="10214" y="73152"/>
                      </a:moveTo>
                      <a:cubicBezTo>
                        <a:pt x="-2454" y="97155"/>
                        <a:pt x="-3406" y="127063"/>
                        <a:pt x="7738" y="151829"/>
                      </a:cubicBezTo>
                      <a:cubicBezTo>
                        <a:pt x="13453" y="135065"/>
                        <a:pt x="30312" y="124492"/>
                        <a:pt x="47171" y="119158"/>
                      </a:cubicBezTo>
                      <a:cubicBezTo>
                        <a:pt x="64030" y="113824"/>
                        <a:pt x="82033" y="112300"/>
                        <a:pt x="98702" y="106109"/>
                      </a:cubicBezTo>
                      <a:cubicBezTo>
                        <a:pt x="135182" y="92678"/>
                        <a:pt x="166520" y="38767"/>
                        <a:pt x="167853" y="0"/>
                      </a:cubicBezTo>
                      <a:cubicBezTo>
                        <a:pt x="159185" y="14573"/>
                        <a:pt x="141373" y="21241"/>
                        <a:pt x="124419" y="23146"/>
                      </a:cubicBezTo>
                      <a:cubicBezTo>
                        <a:pt x="107560" y="25051"/>
                        <a:pt x="90320" y="23432"/>
                        <a:pt x="73555" y="26479"/>
                      </a:cubicBezTo>
                      <a:cubicBezTo>
                        <a:pt x="46886" y="31433"/>
                        <a:pt x="22787" y="49149"/>
                        <a:pt x="10214" y="731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15"/>
                <p:cNvSpPr/>
                <p:nvPr/>
              </p:nvSpPr>
              <p:spPr>
                <a:xfrm flipH="1">
                  <a:off x="502252" y="4348461"/>
                  <a:ext cx="188391" cy="11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91" h="118586" extrusionOk="0">
                      <a:moveTo>
                        <a:pt x="168688" y="76771"/>
                      </a:moveTo>
                      <a:cubicBezTo>
                        <a:pt x="185642" y="55626"/>
                        <a:pt x="192310" y="26479"/>
                        <a:pt x="186119" y="0"/>
                      </a:cubicBezTo>
                      <a:cubicBezTo>
                        <a:pt x="177355" y="15431"/>
                        <a:pt x="158782" y="22479"/>
                        <a:pt x="141161" y="24575"/>
                      </a:cubicBezTo>
                      <a:cubicBezTo>
                        <a:pt x="123539" y="26575"/>
                        <a:pt x="105632" y="24670"/>
                        <a:pt x="88106" y="27527"/>
                      </a:cubicBezTo>
                      <a:cubicBezTo>
                        <a:pt x="49816" y="33814"/>
                        <a:pt x="8668" y="80677"/>
                        <a:pt x="0" y="118586"/>
                      </a:cubicBezTo>
                      <a:cubicBezTo>
                        <a:pt x="11335" y="105918"/>
                        <a:pt x="30099" y="102775"/>
                        <a:pt x="47054" y="104204"/>
                      </a:cubicBezTo>
                      <a:cubicBezTo>
                        <a:pt x="64008" y="105537"/>
                        <a:pt x="80581" y="110490"/>
                        <a:pt x="97631" y="110585"/>
                      </a:cubicBezTo>
                      <a:cubicBezTo>
                        <a:pt x="124778" y="110776"/>
                        <a:pt x="151733" y="98012"/>
                        <a:pt x="168783" y="767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9" name="Google Shape;799;p15"/>
                <p:cNvSpPr/>
                <p:nvPr/>
              </p:nvSpPr>
              <p:spPr>
                <a:xfrm flipH="1">
                  <a:off x="503763" y="4458838"/>
                  <a:ext cx="185356" cy="14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56" h="140346" extrusionOk="0">
                      <a:moveTo>
                        <a:pt x="108299" y="137749"/>
                      </a:moveTo>
                      <a:cubicBezTo>
                        <a:pt x="134683" y="144322"/>
                        <a:pt x="163830" y="138225"/>
                        <a:pt x="185356" y="121652"/>
                      </a:cubicBezTo>
                      <a:cubicBezTo>
                        <a:pt x="167735" y="120033"/>
                        <a:pt x="153448" y="106222"/>
                        <a:pt x="144304" y="90982"/>
                      </a:cubicBezTo>
                      <a:cubicBezTo>
                        <a:pt x="135160" y="75837"/>
                        <a:pt x="129349" y="58692"/>
                        <a:pt x="119444" y="44023"/>
                      </a:cubicBezTo>
                      <a:cubicBezTo>
                        <a:pt x="97726" y="11829"/>
                        <a:pt x="38005" y="-5983"/>
                        <a:pt x="0" y="1828"/>
                      </a:cubicBezTo>
                      <a:cubicBezTo>
                        <a:pt x="16288" y="6876"/>
                        <a:pt x="26861" y="22592"/>
                        <a:pt x="32671" y="38499"/>
                      </a:cubicBezTo>
                      <a:cubicBezTo>
                        <a:pt x="38481" y="54501"/>
                        <a:pt x="40957" y="71646"/>
                        <a:pt x="47911" y="87076"/>
                      </a:cubicBezTo>
                      <a:cubicBezTo>
                        <a:pt x="59055" y="111841"/>
                        <a:pt x="81915" y="131082"/>
                        <a:pt x="108299" y="1376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p15"/>
                <p:cNvSpPr/>
                <p:nvPr/>
              </p:nvSpPr>
              <p:spPr>
                <a:xfrm flipH="1">
                  <a:off x="676426" y="4427720"/>
                  <a:ext cx="49386" cy="4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6" h="49298" extrusionOk="0">
                      <a:moveTo>
                        <a:pt x="1832" y="13610"/>
                      </a:moveTo>
                      <a:cubicBezTo>
                        <a:pt x="-1502" y="21515"/>
                        <a:pt x="-73" y="31231"/>
                        <a:pt x="4403" y="38470"/>
                      </a:cubicBezTo>
                      <a:cubicBezTo>
                        <a:pt x="7070" y="42756"/>
                        <a:pt x="10785" y="46280"/>
                        <a:pt x="15262" y="47995"/>
                      </a:cubicBezTo>
                      <a:cubicBezTo>
                        <a:pt x="19262" y="49519"/>
                        <a:pt x="23644" y="49614"/>
                        <a:pt x="27835" y="48757"/>
                      </a:cubicBezTo>
                      <a:cubicBezTo>
                        <a:pt x="34884" y="47423"/>
                        <a:pt x="41646" y="43613"/>
                        <a:pt x="45742" y="37327"/>
                      </a:cubicBezTo>
                      <a:cubicBezTo>
                        <a:pt x="50504" y="29897"/>
                        <a:pt x="50600" y="19420"/>
                        <a:pt x="46028" y="11800"/>
                      </a:cubicBezTo>
                      <a:cubicBezTo>
                        <a:pt x="36788" y="-3726"/>
                        <a:pt x="9928" y="-4583"/>
                        <a:pt x="2022" y="13133"/>
                      </a:cubicBezTo>
                      <a:cubicBezTo>
                        <a:pt x="2022" y="13229"/>
                        <a:pt x="1927" y="13419"/>
                        <a:pt x="1832" y="135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15"/>
                <p:cNvSpPr/>
                <p:nvPr/>
              </p:nvSpPr>
              <p:spPr>
                <a:xfrm flipH="1">
                  <a:off x="690406" y="4265974"/>
                  <a:ext cx="45576" cy="1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76" h="160020" extrusionOk="0">
                      <a:moveTo>
                        <a:pt x="0" y="0"/>
                      </a:moveTo>
                      <a:cubicBezTo>
                        <a:pt x="14383" y="7715"/>
                        <a:pt x="29432" y="16097"/>
                        <a:pt x="37910" y="30099"/>
                      </a:cubicBezTo>
                      <a:cubicBezTo>
                        <a:pt x="45529" y="42767"/>
                        <a:pt x="46672" y="58388"/>
                        <a:pt x="44768" y="73057"/>
                      </a:cubicBezTo>
                      <a:cubicBezTo>
                        <a:pt x="42863" y="87725"/>
                        <a:pt x="38100" y="101822"/>
                        <a:pt x="34671" y="116205"/>
                      </a:cubicBezTo>
                      <a:cubicBezTo>
                        <a:pt x="31337" y="130588"/>
                        <a:pt x="29337" y="145733"/>
                        <a:pt x="32861" y="1600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15"/>
                <p:cNvSpPr/>
                <p:nvPr/>
              </p:nvSpPr>
              <p:spPr>
                <a:xfrm flipH="1">
                  <a:off x="504621" y="4349794"/>
                  <a:ext cx="173259" cy="9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59" h="94011" extrusionOk="0">
                      <a:moveTo>
                        <a:pt x="173260" y="0"/>
                      </a:moveTo>
                      <a:cubicBezTo>
                        <a:pt x="167164" y="19336"/>
                        <a:pt x="157163" y="38767"/>
                        <a:pt x="139827" y="49244"/>
                      </a:cubicBezTo>
                      <a:cubicBezTo>
                        <a:pt x="121539" y="60293"/>
                        <a:pt x="98774" y="59436"/>
                        <a:pt x="77629" y="62389"/>
                      </a:cubicBezTo>
                      <a:cubicBezTo>
                        <a:pt x="49625" y="66199"/>
                        <a:pt x="22670" y="77153"/>
                        <a:pt x="0" y="9401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p15"/>
                <p:cNvSpPr/>
                <p:nvPr/>
              </p:nvSpPr>
              <p:spPr>
                <a:xfrm flipH="1">
                  <a:off x="726839" y="4373480"/>
                  <a:ext cx="178879" cy="7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79" h="75849" extrusionOk="0">
                      <a:moveTo>
                        <a:pt x="0" y="14796"/>
                      </a:moveTo>
                      <a:cubicBezTo>
                        <a:pt x="12859" y="8890"/>
                        <a:pt x="23813" y="3937"/>
                        <a:pt x="37624" y="1365"/>
                      </a:cubicBezTo>
                      <a:cubicBezTo>
                        <a:pt x="51530" y="-1302"/>
                        <a:pt x="66580" y="-349"/>
                        <a:pt x="78772" y="6795"/>
                      </a:cubicBezTo>
                      <a:cubicBezTo>
                        <a:pt x="95726" y="16796"/>
                        <a:pt x="104013" y="36417"/>
                        <a:pt x="117348" y="50800"/>
                      </a:cubicBezTo>
                      <a:cubicBezTo>
                        <a:pt x="132874" y="67564"/>
                        <a:pt x="156115" y="76899"/>
                        <a:pt x="178880" y="7575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15"/>
                <p:cNvSpPr/>
                <p:nvPr/>
              </p:nvSpPr>
              <p:spPr>
                <a:xfrm flipH="1">
                  <a:off x="717885" y="4472952"/>
                  <a:ext cx="148570" cy="12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70" h="124396" extrusionOk="0">
                      <a:moveTo>
                        <a:pt x="1314" y="124396"/>
                      </a:moveTo>
                      <a:cubicBezTo>
                        <a:pt x="171" y="113348"/>
                        <a:pt x="-1163" y="103251"/>
                        <a:pt x="1790" y="92488"/>
                      </a:cubicBezTo>
                      <a:cubicBezTo>
                        <a:pt x="4743" y="81725"/>
                        <a:pt x="11125" y="71628"/>
                        <a:pt x="20745" y="66008"/>
                      </a:cubicBezTo>
                      <a:cubicBezTo>
                        <a:pt x="30556" y="60198"/>
                        <a:pt x="42462" y="59722"/>
                        <a:pt x="53702" y="57912"/>
                      </a:cubicBezTo>
                      <a:cubicBezTo>
                        <a:pt x="91325" y="52102"/>
                        <a:pt x="126187" y="30766"/>
                        <a:pt x="14857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15"/>
                <p:cNvSpPr/>
                <p:nvPr/>
              </p:nvSpPr>
              <p:spPr>
                <a:xfrm flipH="1">
                  <a:off x="662068" y="4477334"/>
                  <a:ext cx="40568" cy="180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8" h="180879" extrusionOk="0">
                      <a:moveTo>
                        <a:pt x="40568" y="180880"/>
                      </a:moveTo>
                      <a:cubicBezTo>
                        <a:pt x="31805" y="174498"/>
                        <a:pt x="24852" y="169545"/>
                        <a:pt x="17327" y="161734"/>
                      </a:cubicBezTo>
                      <a:cubicBezTo>
                        <a:pt x="9802" y="153924"/>
                        <a:pt x="3611" y="144494"/>
                        <a:pt x="1230" y="133921"/>
                      </a:cubicBezTo>
                      <a:cubicBezTo>
                        <a:pt x="-3247" y="114300"/>
                        <a:pt x="5611" y="94393"/>
                        <a:pt x="9993" y="74676"/>
                      </a:cubicBezTo>
                      <a:cubicBezTo>
                        <a:pt x="15422" y="49911"/>
                        <a:pt x="13422" y="23622"/>
                        <a:pt x="4468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15"/>
                <p:cNvSpPr/>
                <p:nvPr/>
              </p:nvSpPr>
              <p:spPr>
                <a:xfrm flipH="1">
                  <a:off x="504525" y="4462094"/>
                  <a:ext cx="173355" cy="12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55" h="122013" extrusionOk="0">
                      <a:moveTo>
                        <a:pt x="173355" y="118586"/>
                      </a:moveTo>
                      <a:cubicBezTo>
                        <a:pt x="158782" y="123444"/>
                        <a:pt x="140970" y="123063"/>
                        <a:pt x="126492" y="117920"/>
                      </a:cubicBezTo>
                      <a:cubicBezTo>
                        <a:pt x="112014" y="112776"/>
                        <a:pt x="99346" y="102679"/>
                        <a:pt x="91154" y="89725"/>
                      </a:cubicBezTo>
                      <a:cubicBezTo>
                        <a:pt x="84296" y="78962"/>
                        <a:pt x="80486" y="66389"/>
                        <a:pt x="74009" y="55436"/>
                      </a:cubicBezTo>
                      <a:cubicBezTo>
                        <a:pt x="66008" y="42005"/>
                        <a:pt x="54197" y="31052"/>
                        <a:pt x="41243" y="22288"/>
                      </a:cubicBezTo>
                      <a:cubicBezTo>
                        <a:pt x="28289" y="13525"/>
                        <a:pt x="14097" y="6763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07" name="Google Shape;807;p15"/>
              <p:cNvSpPr/>
              <p:nvPr/>
            </p:nvSpPr>
            <p:spPr>
              <a:xfrm flipH="1">
                <a:off x="1338678" y="4529433"/>
                <a:ext cx="153863" cy="198363"/>
              </a:xfrm>
              <a:custGeom>
                <a:avLst/>
                <a:gdLst/>
                <a:ahLst/>
                <a:cxnLst/>
                <a:rect l="l" t="t" r="r" b="b"/>
                <a:pathLst>
                  <a:path w="153863" h="198363" extrusionOk="0">
                    <a:moveTo>
                      <a:pt x="47899" y="165166"/>
                    </a:moveTo>
                    <a:cubicBezTo>
                      <a:pt x="29421" y="149545"/>
                      <a:pt x="15038" y="127638"/>
                      <a:pt x="7132" y="102968"/>
                    </a:cubicBezTo>
                    <a:cubicBezTo>
                      <a:pt x="-773" y="78298"/>
                      <a:pt x="-2107" y="51057"/>
                      <a:pt x="3132" y="25434"/>
                    </a:cubicBezTo>
                    <a:cubicBezTo>
                      <a:pt x="4275" y="19815"/>
                      <a:pt x="5894" y="14100"/>
                      <a:pt x="8752" y="9337"/>
                    </a:cubicBezTo>
                    <a:cubicBezTo>
                      <a:pt x="11609" y="4575"/>
                      <a:pt x="16086" y="765"/>
                      <a:pt x="21134" y="98"/>
                    </a:cubicBezTo>
                    <a:cubicBezTo>
                      <a:pt x="30088" y="-1045"/>
                      <a:pt x="37898" y="8004"/>
                      <a:pt x="40565" y="17719"/>
                    </a:cubicBezTo>
                    <a:cubicBezTo>
                      <a:pt x="43327" y="27435"/>
                      <a:pt x="42470" y="38007"/>
                      <a:pt x="43137" y="48199"/>
                    </a:cubicBezTo>
                    <a:cubicBezTo>
                      <a:pt x="43804" y="58391"/>
                      <a:pt x="46375" y="69440"/>
                      <a:pt x="53710" y="75345"/>
                    </a:cubicBezTo>
                    <a:cubicBezTo>
                      <a:pt x="51709" y="60582"/>
                      <a:pt x="49614" y="45151"/>
                      <a:pt x="53710" y="30864"/>
                    </a:cubicBezTo>
                    <a:cubicBezTo>
                      <a:pt x="57710" y="16576"/>
                      <a:pt x="69616" y="4003"/>
                      <a:pt x="82666" y="6003"/>
                    </a:cubicBezTo>
                    <a:cubicBezTo>
                      <a:pt x="94477" y="7718"/>
                      <a:pt x="103049" y="20767"/>
                      <a:pt x="105145" y="34102"/>
                    </a:cubicBezTo>
                    <a:cubicBezTo>
                      <a:pt x="107240" y="47437"/>
                      <a:pt x="104383" y="61058"/>
                      <a:pt x="101620" y="74202"/>
                    </a:cubicBezTo>
                    <a:cubicBezTo>
                      <a:pt x="109907" y="69631"/>
                      <a:pt x="113336" y="58296"/>
                      <a:pt x="114193" y="47914"/>
                    </a:cubicBezTo>
                    <a:cubicBezTo>
                      <a:pt x="115146" y="37531"/>
                      <a:pt x="114289" y="26673"/>
                      <a:pt x="117527" y="16862"/>
                    </a:cubicBezTo>
                    <a:cubicBezTo>
                      <a:pt x="120766" y="7051"/>
                      <a:pt x="129910" y="-1426"/>
                      <a:pt x="138673" y="1813"/>
                    </a:cubicBezTo>
                    <a:cubicBezTo>
                      <a:pt x="143245" y="3527"/>
                      <a:pt x="146674" y="8099"/>
                      <a:pt x="148579" y="13147"/>
                    </a:cubicBezTo>
                    <a:cubicBezTo>
                      <a:pt x="150483" y="18195"/>
                      <a:pt x="151055" y="23720"/>
                      <a:pt x="151531" y="29244"/>
                    </a:cubicBezTo>
                    <a:cubicBezTo>
                      <a:pt x="154389" y="58296"/>
                      <a:pt x="156580" y="89061"/>
                      <a:pt x="145721" y="115446"/>
                    </a:cubicBezTo>
                    <a:cubicBezTo>
                      <a:pt x="138482" y="133067"/>
                      <a:pt x="126004" y="147069"/>
                      <a:pt x="114479" y="161356"/>
                    </a:cubicBezTo>
                    <a:cubicBezTo>
                      <a:pt x="108669" y="168595"/>
                      <a:pt x="102954" y="176025"/>
                      <a:pt x="98191" y="184121"/>
                    </a:cubicBezTo>
                    <a:cubicBezTo>
                      <a:pt x="94667" y="190122"/>
                      <a:pt x="92572" y="202028"/>
                      <a:pt x="85047" y="197266"/>
                    </a:cubicBezTo>
                    <a:cubicBezTo>
                      <a:pt x="78760" y="193360"/>
                      <a:pt x="73522" y="185074"/>
                      <a:pt x="67425" y="180216"/>
                    </a:cubicBezTo>
                    <a:cubicBezTo>
                      <a:pt x="61044" y="175072"/>
                      <a:pt x="54281" y="170405"/>
                      <a:pt x="47995" y="1650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15"/>
              <p:cNvSpPr/>
              <p:nvPr/>
            </p:nvSpPr>
            <p:spPr>
              <a:xfrm flipH="1">
                <a:off x="1423744" y="4555958"/>
                <a:ext cx="152967" cy="167332"/>
              </a:xfrm>
              <a:custGeom>
                <a:avLst/>
                <a:gdLst/>
                <a:ahLst/>
                <a:cxnLst/>
                <a:rect l="l" t="t" r="r" b="b"/>
                <a:pathLst>
                  <a:path w="152967" h="167332" extrusionOk="0">
                    <a:moveTo>
                      <a:pt x="101208" y="112448"/>
                    </a:moveTo>
                    <a:cubicBezTo>
                      <a:pt x="86254" y="90635"/>
                      <a:pt x="77967" y="64251"/>
                      <a:pt x="77777" y="37772"/>
                    </a:cubicBezTo>
                    <a:cubicBezTo>
                      <a:pt x="77777" y="31676"/>
                      <a:pt x="78062" y="25580"/>
                      <a:pt x="77110" y="19484"/>
                    </a:cubicBezTo>
                    <a:cubicBezTo>
                      <a:pt x="76158" y="13483"/>
                      <a:pt x="73681" y="7482"/>
                      <a:pt x="68918" y="3577"/>
                    </a:cubicBezTo>
                    <a:cubicBezTo>
                      <a:pt x="64251" y="-328"/>
                      <a:pt x="56917" y="-1376"/>
                      <a:pt x="51964" y="2148"/>
                    </a:cubicBezTo>
                    <a:cubicBezTo>
                      <a:pt x="47964" y="5006"/>
                      <a:pt x="45773" y="10340"/>
                      <a:pt x="41201" y="11959"/>
                    </a:cubicBezTo>
                    <a:cubicBezTo>
                      <a:pt x="35295" y="14054"/>
                      <a:pt x="29294" y="8911"/>
                      <a:pt x="23008" y="8244"/>
                    </a:cubicBezTo>
                    <a:cubicBezTo>
                      <a:pt x="14150" y="7292"/>
                      <a:pt x="6720" y="15388"/>
                      <a:pt x="3482" y="23770"/>
                    </a:cubicBezTo>
                    <a:cubicBezTo>
                      <a:pt x="-2043" y="37772"/>
                      <a:pt x="-614" y="53869"/>
                      <a:pt x="5101" y="67870"/>
                    </a:cubicBezTo>
                    <a:cubicBezTo>
                      <a:pt x="10816" y="81872"/>
                      <a:pt x="20341" y="93874"/>
                      <a:pt x="30914" y="104637"/>
                    </a:cubicBezTo>
                    <a:cubicBezTo>
                      <a:pt x="51964" y="126068"/>
                      <a:pt x="77396" y="143118"/>
                      <a:pt x="105209" y="154548"/>
                    </a:cubicBezTo>
                    <a:cubicBezTo>
                      <a:pt x="112162" y="157406"/>
                      <a:pt x="119306" y="159977"/>
                      <a:pt x="126545" y="162073"/>
                    </a:cubicBezTo>
                    <a:cubicBezTo>
                      <a:pt x="133022" y="163978"/>
                      <a:pt x="142642" y="168074"/>
                      <a:pt x="149500" y="167216"/>
                    </a:cubicBezTo>
                    <a:cubicBezTo>
                      <a:pt x="154453" y="166550"/>
                      <a:pt x="153215" y="160930"/>
                      <a:pt x="151215" y="157787"/>
                    </a:cubicBezTo>
                    <a:cubicBezTo>
                      <a:pt x="147976" y="152834"/>
                      <a:pt x="140261" y="150262"/>
                      <a:pt x="135498" y="146928"/>
                    </a:cubicBezTo>
                    <a:cubicBezTo>
                      <a:pt x="122163" y="137689"/>
                      <a:pt x="110448" y="125973"/>
                      <a:pt x="101208" y="1125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15"/>
              <p:cNvSpPr/>
              <p:nvPr/>
            </p:nvSpPr>
            <p:spPr>
              <a:xfrm flipH="1">
                <a:off x="1254880" y="4552260"/>
                <a:ext cx="146400" cy="171805"/>
              </a:xfrm>
              <a:custGeom>
                <a:avLst/>
                <a:gdLst/>
                <a:ahLst/>
                <a:cxnLst/>
                <a:rect l="l" t="t" r="r" b="b"/>
                <a:pathLst>
                  <a:path w="146400" h="171805" extrusionOk="0">
                    <a:moveTo>
                      <a:pt x="49031" y="114621"/>
                    </a:moveTo>
                    <a:cubicBezTo>
                      <a:pt x="62842" y="91952"/>
                      <a:pt x="69605" y="65186"/>
                      <a:pt x="68367" y="38707"/>
                    </a:cubicBezTo>
                    <a:cubicBezTo>
                      <a:pt x="68081" y="32611"/>
                      <a:pt x="67414" y="26515"/>
                      <a:pt x="67986" y="20419"/>
                    </a:cubicBezTo>
                    <a:cubicBezTo>
                      <a:pt x="68653" y="14323"/>
                      <a:pt x="70748" y="8227"/>
                      <a:pt x="75225" y="4131"/>
                    </a:cubicBezTo>
                    <a:cubicBezTo>
                      <a:pt x="79702" y="35"/>
                      <a:pt x="86940" y="-1489"/>
                      <a:pt x="92084" y="1750"/>
                    </a:cubicBezTo>
                    <a:cubicBezTo>
                      <a:pt x="96275" y="4321"/>
                      <a:pt x="98656" y="9560"/>
                      <a:pt x="103419" y="10989"/>
                    </a:cubicBezTo>
                    <a:cubicBezTo>
                      <a:pt x="109515" y="12799"/>
                      <a:pt x="115135" y="7274"/>
                      <a:pt x="121421" y="6227"/>
                    </a:cubicBezTo>
                    <a:cubicBezTo>
                      <a:pt x="130279" y="4798"/>
                      <a:pt x="138090" y="12513"/>
                      <a:pt x="141804" y="20609"/>
                    </a:cubicBezTo>
                    <a:cubicBezTo>
                      <a:pt x="148091" y="34325"/>
                      <a:pt x="147520" y="50518"/>
                      <a:pt x="142566" y="64710"/>
                    </a:cubicBezTo>
                    <a:cubicBezTo>
                      <a:pt x="137613" y="78902"/>
                      <a:pt x="128755" y="91475"/>
                      <a:pt x="118754" y="102810"/>
                    </a:cubicBezTo>
                    <a:cubicBezTo>
                      <a:pt x="98942" y="125384"/>
                      <a:pt x="74368" y="143768"/>
                      <a:pt x="47316" y="156721"/>
                    </a:cubicBezTo>
                    <a:cubicBezTo>
                      <a:pt x="40458" y="159960"/>
                      <a:pt x="33505" y="162913"/>
                      <a:pt x="26362" y="165389"/>
                    </a:cubicBezTo>
                    <a:cubicBezTo>
                      <a:pt x="19980" y="167675"/>
                      <a:pt x="10550" y="172247"/>
                      <a:pt x="3692" y="171771"/>
                    </a:cubicBezTo>
                    <a:cubicBezTo>
                      <a:pt x="-1261" y="171390"/>
                      <a:pt x="-404" y="165675"/>
                      <a:pt x="1501" y="162436"/>
                    </a:cubicBezTo>
                    <a:cubicBezTo>
                      <a:pt x="4454" y="157293"/>
                      <a:pt x="11979" y="154340"/>
                      <a:pt x="16646" y="150721"/>
                    </a:cubicBezTo>
                    <a:cubicBezTo>
                      <a:pt x="29505" y="140719"/>
                      <a:pt x="40554" y="128432"/>
                      <a:pt x="49031" y="1145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15"/>
              <p:cNvSpPr/>
              <p:nvPr/>
            </p:nvSpPr>
            <p:spPr>
              <a:xfrm flipH="1">
                <a:off x="1343201" y="4660119"/>
                <a:ext cx="136874" cy="86013"/>
              </a:xfrm>
              <a:custGeom>
                <a:avLst/>
                <a:gdLst/>
                <a:ahLst/>
                <a:cxnLst/>
                <a:rect l="l" t="t" r="r" b="b"/>
                <a:pathLst>
                  <a:path w="136874" h="86013" extrusionOk="0">
                    <a:moveTo>
                      <a:pt x="38862" y="66961"/>
                    </a:moveTo>
                    <a:cubicBezTo>
                      <a:pt x="23908" y="63055"/>
                      <a:pt x="7811" y="57436"/>
                      <a:pt x="0" y="44196"/>
                    </a:cubicBezTo>
                    <a:cubicBezTo>
                      <a:pt x="17336" y="35433"/>
                      <a:pt x="39243" y="36481"/>
                      <a:pt x="55721" y="46767"/>
                    </a:cubicBezTo>
                    <a:cubicBezTo>
                      <a:pt x="52102" y="29623"/>
                      <a:pt x="59055" y="10763"/>
                      <a:pt x="72962" y="0"/>
                    </a:cubicBezTo>
                    <a:cubicBezTo>
                      <a:pt x="87059" y="11525"/>
                      <a:pt x="94583" y="30575"/>
                      <a:pt x="91916" y="48673"/>
                    </a:cubicBezTo>
                    <a:cubicBezTo>
                      <a:pt x="98488" y="31337"/>
                      <a:pt x="118777" y="20479"/>
                      <a:pt x="136874" y="24670"/>
                    </a:cubicBezTo>
                    <a:cubicBezTo>
                      <a:pt x="134017" y="38957"/>
                      <a:pt x="121158" y="48863"/>
                      <a:pt x="109061" y="57055"/>
                    </a:cubicBezTo>
                    <a:cubicBezTo>
                      <a:pt x="103346" y="60960"/>
                      <a:pt x="97155" y="64484"/>
                      <a:pt x="92393" y="69532"/>
                    </a:cubicBezTo>
                    <a:cubicBezTo>
                      <a:pt x="87154" y="75057"/>
                      <a:pt x="84392" y="86201"/>
                      <a:pt x="80677" y="86011"/>
                    </a:cubicBezTo>
                    <a:cubicBezTo>
                      <a:pt x="78105" y="85915"/>
                      <a:pt x="72390" y="79438"/>
                      <a:pt x="70199" y="78105"/>
                    </a:cubicBezTo>
                    <a:cubicBezTo>
                      <a:pt x="67151" y="76200"/>
                      <a:pt x="63818" y="74771"/>
                      <a:pt x="60484" y="73438"/>
                    </a:cubicBezTo>
                    <a:cubicBezTo>
                      <a:pt x="53435" y="70675"/>
                      <a:pt x="46101" y="68961"/>
                      <a:pt x="38862" y="67056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15"/>
              <p:cNvSpPr/>
              <p:nvPr/>
            </p:nvSpPr>
            <p:spPr>
              <a:xfrm flipH="1">
                <a:off x="1463978" y="4598111"/>
                <a:ext cx="76958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76958" h="101060" extrusionOk="0">
                    <a:moveTo>
                      <a:pt x="76958" y="101060"/>
                    </a:moveTo>
                    <a:cubicBezTo>
                      <a:pt x="61623" y="93821"/>
                      <a:pt x="49240" y="84963"/>
                      <a:pt x="36477" y="73819"/>
                    </a:cubicBezTo>
                    <a:cubicBezTo>
                      <a:pt x="25714" y="64484"/>
                      <a:pt x="15998" y="53721"/>
                      <a:pt x="9235" y="41148"/>
                    </a:cubicBezTo>
                    <a:cubicBezTo>
                      <a:pt x="2473" y="28575"/>
                      <a:pt x="-1242" y="14097"/>
                      <a:pt x="37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flipH="1">
                <a:off x="1296026" y="4583919"/>
                <a:ext cx="47461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47461" h="101060" extrusionOk="0">
                    <a:moveTo>
                      <a:pt x="0" y="101060"/>
                    </a:moveTo>
                    <a:cubicBezTo>
                      <a:pt x="14288" y="85725"/>
                      <a:pt x="26575" y="68389"/>
                      <a:pt x="36195" y="49816"/>
                    </a:cubicBezTo>
                    <a:cubicBezTo>
                      <a:pt x="40196" y="42100"/>
                      <a:pt x="43815" y="34195"/>
                      <a:pt x="45815" y="25717"/>
                    </a:cubicBezTo>
                    <a:cubicBezTo>
                      <a:pt x="47816" y="17335"/>
                      <a:pt x="48196" y="8382"/>
                      <a:pt x="4581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flipH="1">
                <a:off x="1421592" y="4560106"/>
                <a:ext cx="50775" cy="117157"/>
              </a:xfrm>
              <a:custGeom>
                <a:avLst/>
                <a:gdLst/>
                <a:ahLst/>
                <a:cxnLst/>
                <a:rect l="l" t="t" r="r" b="b"/>
                <a:pathLst>
                  <a:path w="50775" h="117157" extrusionOk="0">
                    <a:moveTo>
                      <a:pt x="1150" y="0"/>
                    </a:moveTo>
                    <a:cubicBezTo>
                      <a:pt x="-1897" y="22098"/>
                      <a:pt x="1150" y="44958"/>
                      <a:pt x="9818" y="65437"/>
                    </a:cubicBezTo>
                    <a:cubicBezTo>
                      <a:pt x="18486" y="85915"/>
                      <a:pt x="32774" y="104013"/>
                      <a:pt x="50776" y="11715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flipH="1">
                <a:off x="1355631" y="4553343"/>
                <a:ext cx="38719" cy="122015"/>
              </a:xfrm>
              <a:custGeom>
                <a:avLst/>
                <a:gdLst/>
                <a:ahLst/>
                <a:cxnLst/>
                <a:rect l="l" t="t" r="r" b="b"/>
                <a:pathLst>
                  <a:path w="38719" h="122015" extrusionOk="0">
                    <a:moveTo>
                      <a:pt x="36767" y="0"/>
                    </a:moveTo>
                    <a:cubicBezTo>
                      <a:pt x="40481" y="21527"/>
                      <a:pt x="38862" y="43910"/>
                      <a:pt x="32195" y="64675"/>
                    </a:cubicBezTo>
                    <a:cubicBezTo>
                      <a:pt x="25527" y="85439"/>
                      <a:pt x="15526" y="106680"/>
                      <a:pt x="0" y="12201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flipH="1">
                <a:off x="1410448" y="4562964"/>
                <a:ext cx="7881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99250" extrusionOk="0">
                    <a:moveTo>
                      <a:pt x="7881" y="99251"/>
                    </a:moveTo>
                    <a:cubicBezTo>
                      <a:pt x="-977" y="67056"/>
                      <a:pt x="-2406" y="32766"/>
                      <a:pt x="3786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16" name="Google Shape;816;p15"/>
              <p:cNvGrpSpPr/>
              <p:nvPr/>
            </p:nvGrpSpPr>
            <p:grpSpPr>
              <a:xfrm>
                <a:off x="2024198" y="4703076"/>
                <a:ext cx="232927" cy="183971"/>
                <a:chOff x="2024198" y="4703076"/>
                <a:chExt cx="232927" cy="183971"/>
              </a:xfrm>
            </p:grpSpPr>
            <p:sp>
              <p:nvSpPr>
                <p:cNvPr id="817" name="Google Shape;817;p15"/>
                <p:cNvSpPr/>
                <p:nvPr/>
              </p:nvSpPr>
              <p:spPr>
                <a:xfrm flipH="1">
                  <a:off x="2090819" y="4793931"/>
                  <a:ext cx="166306" cy="7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06" h="73822" extrusionOk="0">
                      <a:moveTo>
                        <a:pt x="64294" y="2681"/>
                      </a:moveTo>
                      <a:cubicBezTo>
                        <a:pt x="51625" y="-1034"/>
                        <a:pt x="37529" y="-1320"/>
                        <a:pt x="27623" y="4586"/>
                      </a:cubicBezTo>
                      <a:cubicBezTo>
                        <a:pt x="23050" y="7348"/>
                        <a:pt x="19621" y="11158"/>
                        <a:pt x="15526" y="14301"/>
                      </a:cubicBezTo>
                      <a:cubicBezTo>
                        <a:pt x="11335" y="17445"/>
                        <a:pt x="6001" y="19921"/>
                        <a:pt x="0" y="19064"/>
                      </a:cubicBezTo>
                      <a:cubicBezTo>
                        <a:pt x="6096" y="22588"/>
                        <a:pt x="8858" y="29160"/>
                        <a:pt x="9906" y="35161"/>
                      </a:cubicBezTo>
                      <a:cubicBezTo>
                        <a:pt x="10954" y="41162"/>
                        <a:pt x="10954" y="47258"/>
                        <a:pt x="13716" y="53068"/>
                      </a:cubicBezTo>
                      <a:cubicBezTo>
                        <a:pt x="18193" y="62403"/>
                        <a:pt x="29337" y="68975"/>
                        <a:pt x="40386" y="71737"/>
                      </a:cubicBezTo>
                      <a:cubicBezTo>
                        <a:pt x="51530" y="74404"/>
                        <a:pt x="62865" y="73928"/>
                        <a:pt x="73819" y="73452"/>
                      </a:cubicBezTo>
                      <a:cubicBezTo>
                        <a:pt x="104108" y="72023"/>
                        <a:pt x="135922" y="71356"/>
                        <a:pt x="166307" y="69832"/>
                      </a:cubicBezTo>
                      <a:cubicBezTo>
                        <a:pt x="145161" y="52401"/>
                        <a:pt x="120587" y="32018"/>
                        <a:pt x="99632" y="19731"/>
                      </a:cubicBezTo>
                      <a:cubicBezTo>
                        <a:pt x="88297" y="13159"/>
                        <a:pt x="76771" y="6396"/>
                        <a:pt x="64199" y="2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8" name="Google Shape;818;p15"/>
                <p:cNvSpPr/>
                <p:nvPr/>
              </p:nvSpPr>
              <p:spPr>
                <a:xfrm flipH="1">
                  <a:off x="2024198" y="4703076"/>
                  <a:ext cx="80431" cy="16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31" h="165734" extrusionOk="0">
                      <a:moveTo>
                        <a:pt x="6668" y="43625"/>
                      </a:moveTo>
                      <a:cubicBezTo>
                        <a:pt x="10763" y="31147"/>
                        <a:pt x="18574" y="19336"/>
                        <a:pt x="29051" y="14573"/>
                      </a:cubicBezTo>
                      <a:cubicBezTo>
                        <a:pt x="33909" y="12383"/>
                        <a:pt x="38957" y="11716"/>
                        <a:pt x="43910" y="10096"/>
                      </a:cubicBezTo>
                      <a:cubicBezTo>
                        <a:pt x="48863" y="8477"/>
                        <a:pt x="53911" y="5429"/>
                        <a:pt x="56674" y="0"/>
                      </a:cubicBezTo>
                      <a:cubicBezTo>
                        <a:pt x="56102" y="7049"/>
                        <a:pt x="60007" y="13049"/>
                        <a:pt x="64294" y="17336"/>
                      </a:cubicBezTo>
                      <a:cubicBezTo>
                        <a:pt x="68580" y="21622"/>
                        <a:pt x="73723" y="25051"/>
                        <a:pt x="76867" y="30575"/>
                      </a:cubicBezTo>
                      <a:cubicBezTo>
                        <a:pt x="82010" y="39529"/>
                        <a:pt x="81153" y="52483"/>
                        <a:pt x="77057" y="63151"/>
                      </a:cubicBezTo>
                      <a:cubicBezTo>
                        <a:pt x="72961" y="73819"/>
                        <a:pt x="66103" y="82868"/>
                        <a:pt x="59436" y="91630"/>
                      </a:cubicBezTo>
                      <a:cubicBezTo>
                        <a:pt x="41053" y="115729"/>
                        <a:pt x="22384" y="141542"/>
                        <a:pt x="4001" y="165735"/>
                      </a:cubicBezTo>
                      <a:cubicBezTo>
                        <a:pt x="1619" y="138398"/>
                        <a:pt x="-1238" y="106680"/>
                        <a:pt x="572" y="82391"/>
                      </a:cubicBezTo>
                      <a:cubicBezTo>
                        <a:pt x="1524" y="69342"/>
                        <a:pt x="2572" y="56007"/>
                        <a:pt x="6668" y="43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9" name="Google Shape;819;p15"/>
                <p:cNvSpPr/>
                <p:nvPr/>
              </p:nvSpPr>
              <p:spPr>
                <a:xfrm flipH="1">
                  <a:off x="2087294" y="4720507"/>
                  <a:ext cx="104708" cy="147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08" h="147827" extrusionOk="0">
                      <a:moveTo>
                        <a:pt x="72133" y="30004"/>
                      </a:moveTo>
                      <a:cubicBezTo>
                        <a:pt x="65084" y="18955"/>
                        <a:pt x="54607" y="9430"/>
                        <a:pt x="43272" y="7334"/>
                      </a:cubicBezTo>
                      <a:cubicBezTo>
                        <a:pt x="38033" y="6382"/>
                        <a:pt x="32985" y="7048"/>
                        <a:pt x="27746" y="6667"/>
                      </a:cubicBezTo>
                      <a:cubicBezTo>
                        <a:pt x="22603" y="6287"/>
                        <a:pt x="16888" y="4572"/>
                        <a:pt x="12982" y="0"/>
                      </a:cubicBezTo>
                      <a:cubicBezTo>
                        <a:pt x="15269" y="6667"/>
                        <a:pt x="12982" y="13430"/>
                        <a:pt x="9839" y="18669"/>
                      </a:cubicBezTo>
                      <a:cubicBezTo>
                        <a:pt x="6696" y="23908"/>
                        <a:pt x="2600" y="28480"/>
                        <a:pt x="886" y="34671"/>
                      </a:cubicBezTo>
                      <a:cubicBezTo>
                        <a:pt x="-1877" y="44672"/>
                        <a:pt x="2124" y="56959"/>
                        <a:pt x="8696" y="66294"/>
                      </a:cubicBezTo>
                      <a:cubicBezTo>
                        <a:pt x="15269" y="75629"/>
                        <a:pt x="24127" y="82677"/>
                        <a:pt x="32794" y="89630"/>
                      </a:cubicBezTo>
                      <a:cubicBezTo>
                        <a:pt x="56607" y="108490"/>
                        <a:pt x="80991" y="128968"/>
                        <a:pt x="104708" y="147828"/>
                      </a:cubicBezTo>
                      <a:cubicBezTo>
                        <a:pt x="100327" y="120777"/>
                        <a:pt x="95183" y="89345"/>
                        <a:pt x="87468" y="66294"/>
                      </a:cubicBezTo>
                      <a:cubicBezTo>
                        <a:pt x="83277" y="53912"/>
                        <a:pt x="79086" y="41243"/>
                        <a:pt x="71942" y="301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15"/>
                <p:cNvSpPr/>
                <p:nvPr/>
              </p:nvSpPr>
              <p:spPr>
                <a:xfrm flipH="1">
                  <a:off x="2074055" y="4837093"/>
                  <a:ext cx="50958" cy="49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58" h="49954" extrusionOk="0">
                      <a:moveTo>
                        <a:pt x="28956" y="48768"/>
                      </a:moveTo>
                      <a:cubicBezTo>
                        <a:pt x="25527" y="47149"/>
                        <a:pt x="22669" y="44482"/>
                        <a:pt x="19907" y="41910"/>
                      </a:cubicBezTo>
                      <a:cubicBezTo>
                        <a:pt x="17145" y="39243"/>
                        <a:pt x="14383" y="36576"/>
                        <a:pt x="10954" y="34957"/>
                      </a:cubicBezTo>
                      <a:cubicBezTo>
                        <a:pt x="7525" y="33242"/>
                        <a:pt x="3334" y="32766"/>
                        <a:pt x="0" y="34576"/>
                      </a:cubicBezTo>
                      <a:cubicBezTo>
                        <a:pt x="762" y="29528"/>
                        <a:pt x="3905" y="24765"/>
                        <a:pt x="8287" y="22098"/>
                      </a:cubicBezTo>
                      <a:cubicBezTo>
                        <a:pt x="12668" y="19431"/>
                        <a:pt x="18288" y="18860"/>
                        <a:pt x="23146" y="20479"/>
                      </a:cubicBezTo>
                      <a:cubicBezTo>
                        <a:pt x="21146" y="14288"/>
                        <a:pt x="21717" y="7334"/>
                        <a:pt x="24574" y="1524"/>
                      </a:cubicBezTo>
                      <a:cubicBezTo>
                        <a:pt x="27337" y="5620"/>
                        <a:pt x="30194" y="9620"/>
                        <a:pt x="32956" y="13716"/>
                      </a:cubicBezTo>
                      <a:cubicBezTo>
                        <a:pt x="35623" y="6191"/>
                        <a:pt x="42958" y="571"/>
                        <a:pt x="50959" y="0"/>
                      </a:cubicBezTo>
                      <a:cubicBezTo>
                        <a:pt x="47434" y="4667"/>
                        <a:pt x="47149" y="10954"/>
                        <a:pt x="47720" y="16764"/>
                      </a:cubicBezTo>
                      <a:cubicBezTo>
                        <a:pt x="48292" y="22574"/>
                        <a:pt x="49721" y="28385"/>
                        <a:pt x="49244" y="34195"/>
                      </a:cubicBezTo>
                      <a:cubicBezTo>
                        <a:pt x="48387" y="44101"/>
                        <a:pt x="39148" y="53435"/>
                        <a:pt x="28861" y="486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1" name="Google Shape;821;p15"/>
                <p:cNvSpPr/>
                <p:nvPr/>
              </p:nvSpPr>
              <p:spPr>
                <a:xfrm flipH="1">
                  <a:off x="2129871" y="4720602"/>
                  <a:ext cx="49149" cy="88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49" h="88201" extrusionOk="0">
                      <a:moveTo>
                        <a:pt x="0" y="0"/>
                      </a:moveTo>
                      <a:cubicBezTo>
                        <a:pt x="16574" y="29242"/>
                        <a:pt x="32576" y="58960"/>
                        <a:pt x="49149" y="88202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2" name="Google Shape;822;p15"/>
                <p:cNvSpPr/>
                <p:nvPr/>
              </p:nvSpPr>
              <p:spPr>
                <a:xfrm flipH="1">
                  <a:off x="2048242" y="4704505"/>
                  <a:ext cx="29622" cy="87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87249" extrusionOk="0">
                      <a:moveTo>
                        <a:pt x="29623" y="0"/>
                      </a:moveTo>
                      <a:cubicBezTo>
                        <a:pt x="18859" y="28766"/>
                        <a:pt x="8954" y="57912"/>
                        <a:pt x="0" y="87249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15"/>
                <p:cNvSpPr/>
                <p:nvPr/>
              </p:nvSpPr>
              <p:spPr>
                <a:xfrm flipH="1">
                  <a:off x="2162256" y="4814043"/>
                  <a:ext cx="93916" cy="2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16" h="27527" extrusionOk="0">
                      <a:moveTo>
                        <a:pt x="0" y="0"/>
                      </a:moveTo>
                      <a:cubicBezTo>
                        <a:pt x="31337" y="9144"/>
                        <a:pt x="62579" y="18383"/>
                        <a:pt x="93917" y="27527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24" name="Google Shape;824;p15"/>
            <p:cNvGrpSpPr/>
            <p:nvPr/>
          </p:nvGrpSpPr>
          <p:grpSpPr>
            <a:xfrm flipH="1">
              <a:off x="6886871" y="4264260"/>
              <a:ext cx="2138654" cy="755574"/>
              <a:chOff x="118471" y="4264260"/>
              <a:chExt cx="2138654" cy="755574"/>
            </a:xfrm>
          </p:grpSpPr>
          <p:sp>
            <p:nvSpPr>
              <p:cNvPr id="825" name="Google Shape;825;p15"/>
              <p:cNvSpPr/>
              <p:nvPr/>
            </p:nvSpPr>
            <p:spPr>
              <a:xfrm flipH="1">
                <a:off x="118471" y="4303252"/>
                <a:ext cx="1969400" cy="716582"/>
              </a:xfrm>
              <a:custGeom>
                <a:avLst/>
                <a:gdLst/>
                <a:ahLst/>
                <a:cxnLst/>
                <a:rect l="l" t="t" r="r" b="b"/>
                <a:pathLst>
                  <a:path w="1969400" h="716582" extrusionOk="0">
                    <a:moveTo>
                      <a:pt x="1894814" y="58068"/>
                    </a:moveTo>
                    <a:cubicBezTo>
                      <a:pt x="1798517" y="-28324"/>
                      <a:pt x="1643640" y="-10512"/>
                      <a:pt x="1544009" y="60354"/>
                    </a:cubicBezTo>
                    <a:cubicBezTo>
                      <a:pt x="1488859" y="99502"/>
                      <a:pt x="1447806" y="155604"/>
                      <a:pt x="1440853" y="224184"/>
                    </a:cubicBezTo>
                    <a:cubicBezTo>
                      <a:pt x="1434471" y="287239"/>
                      <a:pt x="1461427" y="356867"/>
                      <a:pt x="1521339" y="384775"/>
                    </a:cubicBezTo>
                    <a:cubicBezTo>
                      <a:pt x="1575155" y="409826"/>
                      <a:pt x="1644307" y="402397"/>
                      <a:pt x="1681836" y="352962"/>
                    </a:cubicBezTo>
                    <a:cubicBezTo>
                      <a:pt x="1711553" y="313814"/>
                      <a:pt x="1706219" y="251425"/>
                      <a:pt x="1669453" y="218374"/>
                    </a:cubicBezTo>
                    <a:cubicBezTo>
                      <a:pt x="1653451" y="203991"/>
                      <a:pt x="1633353" y="195037"/>
                      <a:pt x="1611636" y="195704"/>
                    </a:cubicBezTo>
                    <a:cubicBezTo>
                      <a:pt x="1608874" y="195704"/>
                      <a:pt x="1608017" y="200276"/>
                      <a:pt x="1610969" y="200752"/>
                    </a:cubicBezTo>
                    <a:cubicBezTo>
                      <a:pt x="1658404" y="208849"/>
                      <a:pt x="1682407" y="270380"/>
                      <a:pt x="1663071" y="312100"/>
                    </a:cubicBezTo>
                    <a:cubicBezTo>
                      <a:pt x="1642021" y="357629"/>
                      <a:pt x="1575346" y="357819"/>
                      <a:pt x="1538389" y="334198"/>
                    </a:cubicBezTo>
                    <a:cubicBezTo>
                      <a:pt x="1490764" y="303908"/>
                      <a:pt x="1482858" y="236566"/>
                      <a:pt x="1499813" y="187227"/>
                    </a:cubicBezTo>
                    <a:cubicBezTo>
                      <a:pt x="1520196" y="127695"/>
                      <a:pt x="1576298" y="86167"/>
                      <a:pt x="1631544" y="61306"/>
                    </a:cubicBezTo>
                    <a:cubicBezTo>
                      <a:pt x="1685074" y="37303"/>
                      <a:pt x="1748606" y="28636"/>
                      <a:pt x="1805756" y="43876"/>
                    </a:cubicBezTo>
                    <a:cubicBezTo>
                      <a:pt x="1867002" y="60163"/>
                      <a:pt x="1910245" y="106455"/>
                      <a:pt x="1929009" y="166272"/>
                    </a:cubicBezTo>
                    <a:cubicBezTo>
                      <a:pt x="1967014" y="287430"/>
                      <a:pt x="1919770" y="426685"/>
                      <a:pt x="1842427" y="522221"/>
                    </a:cubicBezTo>
                    <a:cubicBezTo>
                      <a:pt x="1758512" y="625853"/>
                      <a:pt x="1633734" y="686623"/>
                      <a:pt x="1500289" y="688432"/>
                    </a:cubicBezTo>
                    <a:cubicBezTo>
                      <a:pt x="1432376" y="689385"/>
                      <a:pt x="1363891" y="675764"/>
                      <a:pt x="1302264" y="647094"/>
                    </a:cubicBezTo>
                    <a:cubicBezTo>
                      <a:pt x="1237780" y="616995"/>
                      <a:pt x="1183773" y="570703"/>
                      <a:pt x="1132148" y="522507"/>
                    </a:cubicBezTo>
                    <a:cubicBezTo>
                      <a:pt x="1074236" y="468500"/>
                      <a:pt x="1014133" y="407540"/>
                      <a:pt x="945172" y="365249"/>
                    </a:cubicBezTo>
                    <a:cubicBezTo>
                      <a:pt x="911358" y="338103"/>
                      <a:pt x="872782" y="320577"/>
                      <a:pt x="829729" y="312004"/>
                    </a:cubicBezTo>
                    <a:cubicBezTo>
                      <a:pt x="781818" y="302384"/>
                      <a:pt x="732574" y="302860"/>
                      <a:pt x="684473" y="310957"/>
                    </a:cubicBezTo>
                    <a:cubicBezTo>
                      <a:pt x="578364" y="328768"/>
                      <a:pt x="484638" y="391062"/>
                      <a:pt x="403676" y="459070"/>
                    </a:cubicBezTo>
                    <a:cubicBezTo>
                      <a:pt x="360718" y="495170"/>
                      <a:pt x="321951" y="535461"/>
                      <a:pt x="280327" y="572894"/>
                    </a:cubicBezTo>
                    <a:cubicBezTo>
                      <a:pt x="242417" y="606994"/>
                      <a:pt x="196221" y="638998"/>
                      <a:pt x="142976" y="637474"/>
                    </a:cubicBezTo>
                    <a:cubicBezTo>
                      <a:pt x="104686" y="636331"/>
                      <a:pt x="73920" y="613280"/>
                      <a:pt x="59823" y="578323"/>
                    </a:cubicBezTo>
                    <a:cubicBezTo>
                      <a:pt x="47345" y="547462"/>
                      <a:pt x="47631" y="509077"/>
                      <a:pt x="70491" y="482407"/>
                    </a:cubicBezTo>
                    <a:cubicBezTo>
                      <a:pt x="86398" y="463833"/>
                      <a:pt x="109639" y="452403"/>
                      <a:pt x="134118" y="453355"/>
                    </a:cubicBezTo>
                    <a:cubicBezTo>
                      <a:pt x="158121" y="454308"/>
                      <a:pt x="173552" y="468881"/>
                      <a:pt x="185553" y="488502"/>
                    </a:cubicBezTo>
                    <a:cubicBezTo>
                      <a:pt x="198412" y="509458"/>
                      <a:pt x="193554" y="532032"/>
                      <a:pt x="172599" y="545272"/>
                    </a:cubicBezTo>
                    <a:cubicBezTo>
                      <a:pt x="152692" y="557844"/>
                      <a:pt x="128117" y="556035"/>
                      <a:pt x="108972" y="542890"/>
                    </a:cubicBezTo>
                    <a:cubicBezTo>
                      <a:pt x="105734" y="540604"/>
                      <a:pt x="101924" y="544986"/>
                      <a:pt x="103733" y="548129"/>
                    </a:cubicBezTo>
                    <a:cubicBezTo>
                      <a:pt x="125165" y="585181"/>
                      <a:pt x="182505" y="572418"/>
                      <a:pt x="204984" y="542986"/>
                    </a:cubicBezTo>
                    <a:cubicBezTo>
                      <a:pt x="237083" y="501076"/>
                      <a:pt x="217652" y="441640"/>
                      <a:pt x="173456" y="417732"/>
                    </a:cubicBezTo>
                    <a:cubicBezTo>
                      <a:pt x="121259" y="389538"/>
                      <a:pt x="57061" y="416017"/>
                      <a:pt x="24200" y="461166"/>
                    </a:cubicBezTo>
                    <a:cubicBezTo>
                      <a:pt x="-3804" y="499647"/>
                      <a:pt x="-6280" y="553558"/>
                      <a:pt x="10484" y="597088"/>
                    </a:cubicBezTo>
                    <a:cubicBezTo>
                      <a:pt x="29819" y="647380"/>
                      <a:pt x="70491" y="683575"/>
                      <a:pt x="124688" y="690242"/>
                    </a:cubicBezTo>
                    <a:cubicBezTo>
                      <a:pt x="189744" y="698243"/>
                      <a:pt x="250037" y="665572"/>
                      <a:pt x="297853" y="624424"/>
                    </a:cubicBezTo>
                    <a:cubicBezTo>
                      <a:pt x="345097" y="583752"/>
                      <a:pt x="386054" y="536032"/>
                      <a:pt x="432060" y="493932"/>
                    </a:cubicBezTo>
                    <a:cubicBezTo>
                      <a:pt x="477876" y="452117"/>
                      <a:pt x="527215" y="413827"/>
                      <a:pt x="582079" y="384394"/>
                    </a:cubicBezTo>
                    <a:cubicBezTo>
                      <a:pt x="595604" y="377155"/>
                      <a:pt x="609416" y="370583"/>
                      <a:pt x="623608" y="364677"/>
                    </a:cubicBezTo>
                    <a:cubicBezTo>
                      <a:pt x="616083" y="370774"/>
                      <a:pt x="608939" y="377346"/>
                      <a:pt x="602272" y="384394"/>
                    </a:cubicBezTo>
                    <a:cubicBezTo>
                      <a:pt x="557219" y="432019"/>
                      <a:pt x="538073" y="496694"/>
                      <a:pt x="549218" y="561178"/>
                    </a:cubicBezTo>
                    <a:cubicBezTo>
                      <a:pt x="560171" y="624996"/>
                      <a:pt x="603320" y="678050"/>
                      <a:pt x="663613" y="701291"/>
                    </a:cubicBezTo>
                    <a:cubicBezTo>
                      <a:pt x="722192" y="723865"/>
                      <a:pt x="791153" y="713959"/>
                      <a:pt x="838492" y="672144"/>
                    </a:cubicBezTo>
                    <a:cubicBezTo>
                      <a:pt x="883736" y="632140"/>
                      <a:pt x="905262" y="564702"/>
                      <a:pt x="889641" y="506219"/>
                    </a:cubicBezTo>
                    <a:cubicBezTo>
                      <a:pt x="873735" y="446593"/>
                      <a:pt x="818966" y="403159"/>
                      <a:pt x="756768" y="406873"/>
                    </a:cubicBezTo>
                    <a:cubicBezTo>
                      <a:pt x="743528" y="407635"/>
                      <a:pt x="730288" y="409921"/>
                      <a:pt x="718001" y="414969"/>
                    </a:cubicBezTo>
                    <a:cubicBezTo>
                      <a:pt x="712762" y="417065"/>
                      <a:pt x="707714" y="419732"/>
                      <a:pt x="702951" y="422780"/>
                    </a:cubicBezTo>
                    <a:cubicBezTo>
                      <a:pt x="698093" y="425828"/>
                      <a:pt x="693712" y="431067"/>
                      <a:pt x="688664" y="433543"/>
                    </a:cubicBezTo>
                    <a:cubicBezTo>
                      <a:pt x="683711" y="435925"/>
                      <a:pt x="688092" y="443354"/>
                      <a:pt x="692950" y="440877"/>
                    </a:cubicBezTo>
                    <a:cubicBezTo>
                      <a:pt x="702856" y="436020"/>
                      <a:pt x="721335" y="439258"/>
                      <a:pt x="731812" y="440877"/>
                    </a:cubicBezTo>
                    <a:cubicBezTo>
                      <a:pt x="744766" y="442783"/>
                      <a:pt x="757434" y="447069"/>
                      <a:pt x="768960" y="453260"/>
                    </a:cubicBezTo>
                    <a:cubicBezTo>
                      <a:pt x="790486" y="464881"/>
                      <a:pt x="812965" y="481264"/>
                      <a:pt x="825443" y="501552"/>
                    </a:cubicBezTo>
                    <a:cubicBezTo>
                      <a:pt x="852779" y="545938"/>
                      <a:pt x="835063" y="607851"/>
                      <a:pt x="794868" y="639188"/>
                    </a:cubicBezTo>
                    <a:cubicBezTo>
                      <a:pt x="750767" y="673573"/>
                      <a:pt x="683711" y="666144"/>
                      <a:pt x="641229" y="632806"/>
                    </a:cubicBezTo>
                    <a:cubicBezTo>
                      <a:pt x="593509" y="595373"/>
                      <a:pt x="578555" y="526888"/>
                      <a:pt x="595700" y="470405"/>
                    </a:cubicBezTo>
                    <a:cubicBezTo>
                      <a:pt x="614178" y="409731"/>
                      <a:pt x="669137" y="364963"/>
                      <a:pt x="729716" y="350485"/>
                    </a:cubicBezTo>
                    <a:cubicBezTo>
                      <a:pt x="801059" y="333531"/>
                      <a:pt x="874687" y="357724"/>
                      <a:pt x="936123" y="393538"/>
                    </a:cubicBezTo>
                    <a:cubicBezTo>
                      <a:pt x="1062520" y="467071"/>
                      <a:pt x="1145769" y="596802"/>
                      <a:pt x="1276547" y="663953"/>
                    </a:cubicBezTo>
                    <a:cubicBezTo>
                      <a:pt x="1398943" y="726818"/>
                      <a:pt x="1549247" y="734248"/>
                      <a:pt x="1676597" y="681479"/>
                    </a:cubicBezTo>
                    <a:cubicBezTo>
                      <a:pt x="1794897" y="632425"/>
                      <a:pt x="1888242" y="533746"/>
                      <a:pt x="1935867" y="415446"/>
                    </a:cubicBezTo>
                    <a:cubicBezTo>
                      <a:pt x="1980635" y="304099"/>
                      <a:pt x="1992731" y="145698"/>
                      <a:pt x="1894719" y="5778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26" name="Google Shape;826;p15"/>
              <p:cNvGrpSpPr/>
              <p:nvPr/>
            </p:nvGrpSpPr>
            <p:grpSpPr>
              <a:xfrm>
                <a:off x="502252" y="4264260"/>
                <a:ext cx="405370" cy="394906"/>
                <a:chOff x="502252" y="4264260"/>
                <a:chExt cx="405370" cy="394906"/>
              </a:xfrm>
            </p:grpSpPr>
            <p:sp>
              <p:nvSpPr>
                <p:cNvPr id="827" name="Google Shape;827;p15"/>
                <p:cNvSpPr/>
                <p:nvPr/>
              </p:nvSpPr>
              <p:spPr>
                <a:xfrm flipH="1">
                  <a:off x="654170" y="4264260"/>
                  <a:ext cx="86673" cy="21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73" h="212788" extrusionOk="0">
                      <a:moveTo>
                        <a:pt x="71346" y="39338"/>
                      </a:moveTo>
                      <a:cubicBezTo>
                        <a:pt x="56106" y="16859"/>
                        <a:pt x="30198" y="1905"/>
                        <a:pt x="3147" y="0"/>
                      </a:cubicBezTo>
                      <a:cubicBezTo>
                        <a:pt x="15243" y="12954"/>
                        <a:pt x="16577" y="32766"/>
                        <a:pt x="13338" y="50197"/>
                      </a:cubicBezTo>
                      <a:cubicBezTo>
                        <a:pt x="10100" y="67628"/>
                        <a:pt x="2956" y="84201"/>
                        <a:pt x="575" y="101727"/>
                      </a:cubicBezTo>
                      <a:cubicBezTo>
                        <a:pt x="-4759" y="140208"/>
                        <a:pt x="27912" y="193262"/>
                        <a:pt x="61535" y="212789"/>
                      </a:cubicBezTo>
                      <a:cubicBezTo>
                        <a:pt x="52772" y="198215"/>
                        <a:pt x="55344" y="179451"/>
                        <a:pt x="61535" y="163639"/>
                      </a:cubicBezTo>
                      <a:cubicBezTo>
                        <a:pt x="67821" y="147828"/>
                        <a:pt x="77442" y="133445"/>
                        <a:pt x="82585" y="117253"/>
                      </a:cubicBezTo>
                      <a:cubicBezTo>
                        <a:pt x="90777" y="91345"/>
                        <a:pt x="86490" y="61817"/>
                        <a:pt x="71250" y="393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15"/>
                <p:cNvSpPr/>
                <p:nvPr/>
              </p:nvSpPr>
              <p:spPr>
                <a:xfrm flipH="1">
                  <a:off x="653192" y="4444187"/>
                  <a:ext cx="87576" cy="21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76" h="214979" extrusionOk="0">
                      <a:moveTo>
                        <a:pt x="13358" y="172974"/>
                      </a:moveTo>
                      <a:cubicBezTo>
                        <a:pt x="27646" y="196024"/>
                        <a:pt x="52982" y="211931"/>
                        <a:pt x="79938" y="214979"/>
                      </a:cubicBezTo>
                      <a:cubicBezTo>
                        <a:pt x="68318" y="201549"/>
                        <a:pt x="67841" y="181737"/>
                        <a:pt x="71747" y="164402"/>
                      </a:cubicBezTo>
                      <a:cubicBezTo>
                        <a:pt x="75652" y="147161"/>
                        <a:pt x="83463" y="130873"/>
                        <a:pt x="86606" y="113347"/>
                      </a:cubicBezTo>
                      <a:cubicBezTo>
                        <a:pt x="93464" y="75152"/>
                        <a:pt x="62888" y="20764"/>
                        <a:pt x="30122" y="0"/>
                      </a:cubicBezTo>
                      <a:cubicBezTo>
                        <a:pt x="38314" y="14859"/>
                        <a:pt x="34980" y="33623"/>
                        <a:pt x="28122" y="49149"/>
                      </a:cubicBezTo>
                      <a:cubicBezTo>
                        <a:pt x="21264" y="64675"/>
                        <a:pt x="11072" y="78677"/>
                        <a:pt x="5262" y="94679"/>
                      </a:cubicBezTo>
                      <a:cubicBezTo>
                        <a:pt x="-3977" y="120205"/>
                        <a:pt x="-929" y="149923"/>
                        <a:pt x="13454" y="1729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15"/>
                <p:cNvSpPr/>
                <p:nvPr/>
              </p:nvSpPr>
              <p:spPr>
                <a:xfrm flipH="1">
                  <a:off x="695406" y="4351596"/>
                  <a:ext cx="212216" cy="11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16" h="112113" extrusionOk="0">
                      <a:moveTo>
                        <a:pt x="68961" y="199"/>
                      </a:moveTo>
                      <a:cubicBezTo>
                        <a:pt x="41815" y="1532"/>
                        <a:pt x="15621" y="15915"/>
                        <a:pt x="0" y="38108"/>
                      </a:cubicBezTo>
                      <a:cubicBezTo>
                        <a:pt x="17336" y="34489"/>
                        <a:pt x="34957" y="43633"/>
                        <a:pt x="48196" y="55444"/>
                      </a:cubicBezTo>
                      <a:cubicBezTo>
                        <a:pt x="61436" y="67255"/>
                        <a:pt x="71914" y="81923"/>
                        <a:pt x="85630" y="93163"/>
                      </a:cubicBezTo>
                      <a:cubicBezTo>
                        <a:pt x="115729" y="117642"/>
                        <a:pt x="178117" y="117261"/>
                        <a:pt x="212217" y="98592"/>
                      </a:cubicBezTo>
                      <a:cubicBezTo>
                        <a:pt x="195263" y="98592"/>
                        <a:pt x="180499" y="86591"/>
                        <a:pt x="170212" y="72970"/>
                      </a:cubicBezTo>
                      <a:cubicBezTo>
                        <a:pt x="159925" y="59444"/>
                        <a:pt x="152590" y="43728"/>
                        <a:pt x="141446" y="30869"/>
                      </a:cubicBezTo>
                      <a:cubicBezTo>
                        <a:pt x="123635" y="10391"/>
                        <a:pt x="96107" y="-1230"/>
                        <a:pt x="68961" y="1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0" name="Google Shape;830;p15"/>
                <p:cNvSpPr/>
                <p:nvPr/>
              </p:nvSpPr>
              <p:spPr>
                <a:xfrm flipH="1">
                  <a:off x="705027" y="4446759"/>
                  <a:ext cx="167852" cy="151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52" h="151828" extrusionOk="0">
                      <a:moveTo>
                        <a:pt x="10214" y="73152"/>
                      </a:moveTo>
                      <a:cubicBezTo>
                        <a:pt x="-2454" y="97155"/>
                        <a:pt x="-3406" y="127063"/>
                        <a:pt x="7738" y="151829"/>
                      </a:cubicBezTo>
                      <a:cubicBezTo>
                        <a:pt x="13453" y="135065"/>
                        <a:pt x="30312" y="124492"/>
                        <a:pt x="47171" y="119158"/>
                      </a:cubicBezTo>
                      <a:cubicBezTo>
                        <a:pt x="64030" y="113824"/>
                        <a:pt x="82033" y="112300"/>
                        <a:pt x="98702" y="106109"/>
                      </a:cubicBezTo>
                      <a:cubicBezTo>
                        <a:pt x="135182" y="92678"/>
                        <a:pt x="166520" y="38767"/>
                        <a:pt x="167853" y="0"/>
                      </a:cubicBezTo>
                      <a:cubicBezTo>
                        <a:pt x="159185" y="14573"/>
                        <a:pt x="141373" y="21241"/>
                        <a:pt x="124419" y="23146"/>
                      </a:cubicBezTo>
                      <a:cubicBezTo>
                        <a:pt x="107560" y="25051"/>
                        <a:pt x="90320" y="23432"/>
                        <a:pt x="73555" y="26479"/>
                      </a:cubicBezTo>
                      <a:cubicBezTo>
                        <a:pt x="46886" y="31433"/>
                        <a:pt x="22787" y="49149"/>
                        <a:pt x="10214" y="731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1" name="Google Shape;831;p15"/>
                <p:cNvSpPr/>
                <p:nvPr/>
              </p:nvSpPr>
              <p:spPr>
                <a:xfrm flipH="1">
                  <a:off x="502252" y="4348461"/>
                  <a:ext cx="188391" cy="11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91" h="118586" extrusionOk="0">
                      <a:moveTo>
                        <a:pt x="168688" y="76771"/>
                      </a:moveTo>
                      <a:cubicBezTo>
                        <a:pt x="185642" y="55626"/>
                        <a:pt x="192310" y="26479"/>
                        <a:pt x="186119" y="0"/>
                      </a:cubicBezTo>
                      <a:cubicBezTo>
                        <a:pt x="177355" y="15431"/>
                        <a:pt x="158782" y="22479"/>
                        <a:pt x="141161" y="24575"/>
                      </a:cubicBezTo>
                      <a:cubicBezTo>
                        <a:pt x="123539" y="26575"/>
                        <a:pt x="105632" y="24670"/>
                        <a:pt x="88106" y="27527"/>
                      </a:cubicBezTo>
                      <a:cubicBezTo>
                        <a:pt x="49816" y="33814"/>
                        <a:pt x="8668" y="80677"/>
                        <a:pt x="0" y="118586"/>
                      </a:cubicBezTo>
                      <a:cubicBezTo>
                        <a:pt x="11335" y="105918"/>
                        <a:pt x="30099" y="102775"/>
                        <a:pt x="47054" y="104204"/>
                      </a:cubicBezTo>
                      <a:cubicBezTo>
                        <a:pt x="64008" y="105537"/>
                        <a:pt x="80581" y="110490"/>
                        <a:pt x="97631" y="110585"/>
                      </a:cubicBezTo>
                      <a:cubicBezTo>
                        <a:pt x="124778" y="110776"/>
                        <a:pt x="151733" y="98012"/>
                        <a:pt x="168783" y="767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15"/>
                <p:cNvSpPr/>
                <p:nvPr/>
              </p:nvSpPr>
              <p:spPr>
                <a:xfrm flipH="1">
                  <a:off x="503763" y="4458838"/>
                  <a:ext cx="185356" cy="14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56" h="140346" extrusionOk="0">
                      <a:moveTo>
                        <a:pt x="108299" y="137749"/>
                      </a:moveTo>
                      <a:cubicBezTo>
                        <a:pt x="134683" y="144322"/>
                        <a:pt x="163830" y="138225"/>
                        <a:pt x="185356" y="121652"/>
                      </a:cubicBezTo>
                      <a:cubicBezTo>
                        <a:pt x="167735" y="120033"/>
                        <a:pt x="153448" y="106222"/>
                        <a:pt x="144304" y="90982"/>
                      </a:cubicBezTo>
                      <a:cubicBezTo>
                        <a:pt x="135160" y="75837"/>
                        <a:pt x="129349" y="58692"/>
                        <a:pt x="119444" y="44023"/>
                      </a:cubicBezTo>
                      <a:cubicBezTo>
                        <a:pt x="97726" y="11829"/>
                        <a:pt x="38005" y="-5983"/>
                        <a:pt x="0" y="1828"/>
                      </a:cubicBezTo>
                      <a:cubicBezTo>
                        <a:pt x="16288" y="6876"/>
                        <a:pt x="26861" y="22592"/>
                        <a:pt x="32671" y="38499"/>
                      </a:cubicBezTo>
                      <a:cubicBezTo>
                        <a:pt x="38481" y="54501"/>
                        <a:pt x="40957" y="71646"/>
                        <a:pt x="47911" y="87076"/>
                      </a:cubicBezTo>
                      <a:cubicBezTo>
                        <a:pt x="59055" y="111841"/>
                        <a:pt x="81915" y="131082"/>
                        <a:pt x="108299" y="1376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3" name="Google Shape;833;p15"/>
                <p:cNvSpPr/>
                <p:nvPr/>
              </p:nvSpPr>
              <p:spPr>
                <a:xfrm flipH="1">
                  <a:off x="676426" y="4427720"/>
                  <a:ext cx="49386" cy="4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6" h="49298" extrusionOk="0">
                      <a:moveTo>
                        <a:pt x="1832" y="13610"/>
                      </a:moveTo>
                      <a:cubicBezTo>
                        <a:pt x="-1502" y="21515"/>
                        <a:pt x="-73" y="31231"/>
                        <a:pt x="4403" y="38470"/>
                      </a:cubicBezTo>
                      <a:cubicBezTo>
                        <a:pt x="7070" y="42756"/>
                        <a:pt x="10785" y="46280"/>
                        <a:pt x="15262" y="47995"/>
                      </a:cubicBezTo>
                      <a:cubicBezTo>
                        <a:pt x="19262" y="49519"/>
                        <a:pt x="23644" y="49614"/>
                        <a:pt x="27835" y="48757"/>
                      </a:cubicBezTo>
                      <a:cubicBezTo>
                        <a:pt x="34884" y="47423"/>
                        <a:pt x="41646" y="43613"/>
                        <a:pt x="45742" y="37327"/>
                      </a:cubicBezTo>
                      <a:cubicBezTo>
                        <a:pt x="50504" y="29897"/>
                        <a:pt x="50600" y="19420"/>
                        <a:pt x="46028" y="11800"/>
                      </a:cubicBezTo>
                      <a:cubicBezTo>
                        <a:pt x="36788" y="-3726"/>
                        <a:pt x="9928" y="-4583"/>
                        <a:pt x="2022" y="13133"/>
                      </a:cubicBezTo>
                      <a:cubicBezTo>
                        <a:pt x="2022" y="13229"/>
                        <a:pt x="1927" y="13419"/>
                        <a:pt x="1832" y="135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15"/>
                <p:cNvSpPr/>
                <p:nvPr/>
              </p:nvSpPr>
              <p:spPr>
                <a:xfrm flipH="1">
                  <a:off x="690406" y="4265974"/>
                  <a:ext cx="45576" cy="1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76" h="160020" extrusionOk="0">
                      <a:moveTo>
                        <a:pt x="0" y="0"/>
                      </a:moveTo>
                      <a:cubicBezTo>
                        <a:pt x="14383" y="7715"/>
                        <a:pt x="29432" y="16097"/>
                        <a:pt x="37910" y="30099"/>
                      </a:cubicBezTo>
                      <a:cubicBezTo>
                        <a:pt x="45529" y="42767"/>
                        <a:pt x="46672" y="58388"/>
                        <a:pt x="44768" y="73057"/>
                      </a:cubicBezTo>
                      <a:cubicBezTo>
                        <a:pt x="42863" y="87725"/>
                        <a:pt x="38100" y="101822"/>
                        <a:pt x="34671" y="116205"/>
                      </a:cubicBezTo>
                      <a:cubicBezTo>
                        <a:pt x="31337" y="130588"/>
                        <a:pt x="29337" y="145733"/>
                        <a:pt x="32861" y="1600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15"/>
                <p:cNvSpPr/>
                <p:nvPr/>
              </p:nvSpPr>
              <p:spPr>
                <a:xfrm flipH="1">
                  <a:off x="504621" y="4349794"/>
                  <a:ext cx="173259" cy="9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59" h="94011" extrusionOk="0">
                      <a:moveTo>
                        <a:pt x="173260" y="0"/>
                      </a:moveTo>
                      <a:cubicBezTo>
                        <a:pt x="167164" y="19336"/>
                        <a:pt x="157163" y="38767"/>
                        <a:pt x="139827" y="49244"/>
                      </a:cubicBezTo>
                      <a:cubicBezTo>
                        <a:pt x="121539" y="60293"/>
                        <a:pt x="98774" y="59436"/>
                        <a:pt x="77629" y="62389"/>
                      </a:cubicBezTo>
                      <a:cubicBezTo>
                        <a:pt x="49625" y="66199"/>
                        <a:pt x="22670" y="77153"/>
                        <a:pt x="0" y="9401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6" name="Google Shape;836;p15"/>
                <p:cNvSpPr/>
                <p:nvPr/>
              </p:nvSpPr>
              <p:spPr>
                <a:xfrm flipH="1">
                  <a:off x="726839" y="4373480"/>
                  <a:ext cx="178879" cy="7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79" h="75849" extrusionOk="0">
                      <a:moveTo>
                        <a:pt x="0" y="14796"/>
                      </a:moveTo>
                      <a:cubicBezTo>
                        <a:pt x="12859" y="8890"/>
                        <a:pt x="23813" y="3937"/>
                        <a:pt x="37624" y="1365"/>
                      </a:cubicBezTo>
                      <a:cubicBezTo>
                        <a:pt x="51530" y="-1302"/>
                        <a:pt x="66580" y="-349"/>
                        <a:pt x="78772" y="6795"/>
                      </a:cubicBezTo>
                      <a:cubicBezTo>
                        <a:pt x="95726" y="16796"/>
                        <a:pt x="104013" y="36417"/>
                        <a:pt x="117348" y="50800"/>
                      </a:cubicBezTo>
                      <a:cubicBezTo>
                        <a:pt x="132874" y="67564"/>
                        <a:pt x="156115" y="76899"/>
                        <a:pt x="178880" y="7575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7" name="Google Shape;837;p15"/>
                <p:cNvSpPr/>
                <p:nvPr/>
              </p:nvSpPr>
              <p:spPr>
                <a:xfrm flipH="1">
                  <a:off x="717885" y="4472952"/>
                  <a:ext cx="148570" cy="12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70" h="124396" extrusionOk="0">
                      <a:moveTo>
                        <a:pt x="1314" y="124396"/>
                      </a:moveTo>
                      <a:cubicBezTo>
                        <a:pt x="171" y="113348"/>
                        <a:pt x="-1163" y="103251"/>
                        <a:pt x="1790" y="92488"/>
                      </a:cubicBezTo>
                      <a:cubicBezTo>
                        <a:pt x="4743" y="81725"/>
                        <a:pt x="11125" y="71628"/>
                        <a:pt x="20745" y="66008"/>
                      </a:cubicBezTo>
                      <a:cubicBezTo>
                        <a:pt x="30556" y="60198"/>
                        <a:pt x="42462" y="59722"/>
                        <a:pt x="53702" y="57912"/>
                      </a:cubicBezTo>
                      <a:cubicBezTo>
                        <a:pt x="91325" y="52102"/>
                        <a:pt x="126187" y="30766"/>
                        <a:pt x="14857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8" name="Google Shape;838;p15"/>
                <p:cNvSpPr/>
                <p:nvPr/>
              </p:nvSpPr>
              <p:spPr>
                <a:xfrm flipH="1">
                  <a:off x="662068" y="4477334"/>
                  <a:ext cx="40568" cy="180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8" h="180879" extrusionOk="0">
                      <a:moveTo>
                        <a:pt x="40568" y="180880"/>
                      </a:moveTo>
                      <a:cubicBezTo>
                        <a:pt x="31805" y="174498"/>
                        <a:pt x="24852" y="169545"/>
                        <a:pt x="17327" y="161734"/>
                      </a:cubicBezTo>
                      <a:cubicBezTo>
                        <a:pt x="9802" y="153924"/>
                        <a:pt x="3611" y="144494"/>
                        <a:pt x="1230" y="133921"/>
                      </a:cubicBezTo>
                      <a:cubicBezTo>
                        <a:pt x="-3247" y="114300"/>
                        <a:pt x="5611" y="94393"/>
                        <a:pt x="9993" y="74676"/>
                      </a:cubicBezTo>
                      <a:cubicBezTo>
                        <a:pt x="15422" y="49911"/>
                        <a:pt x="13422" y="23622"/>
                        <a:pt x="4468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p15"/>
                <p:cNvSpPr/>
                <p:nvPr/>
              </p:nvSpPr>
              <p:spPr>
                <a:xfrm flipH="1">
                  <a:off x="504525" y="4462094"/>
                  <a:ext cx="173355" cy="12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55" h="122013" extrusionOk="0">
                      <a:moveTo>
                        <a:pt x="173355" y="118586"/>
                      </a:moveTo>
                      <a:cubicBezTo>
                        <a:pt x="158782" y="123444"/>
                        <a:pt x="140970" y="123063"/>
                        <a:pt x="126492" y="117920"/>
                      </a:cubicBezTo>
                      <a:cubicBezTo>
                        <a:pt x="112014" y="112776"/>
                        <a:pt x="99346" y="102679"/>
                        <a:pt x="91154" y="89725"/>
                      </a:cubicBezTo>
                      <a:cubicBezTo>
                        <a:pt x="84296" y="78962"/>
                        <a:pt x="80486" y="66389"/>
                        <a:pt x="74009" y="55436"/>
                      </a:cubicBezTo>
                      <a:cubicBezTo>
                        <a:pt x="66008" y="42005"/>
                        <a:pt x="54197" y="31052"/>
                        <a:pt x="41243" y="22288"/>
                      </a:cubicBezTo>
                      <a:cubicBezTo>
                        <a:pt x="28289" y="13525"/>
                        <a:pt x="14097" y="6763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40" name="Google Shape;840;p15"/>
              <p:cNvSpPr/>
              <p:nvPr/>
            </p:nvSpPr>
            <p:spPr>
              <a:xfrm flipH="1">
                <a:off x="1338678" y="4529433"/>
                <a:ext cx="153863" cy="198363"/>
              </a:xfrm>
              <a:custGeom>
                <a:avLst/>
                <a:gdLst/>
                <a:ahLst/>
                <a:cxnLst/>
                <a:rect l="l" t="t" r="r" b="b"/>
                <a:pathLst>
                  <a:path w="153863" h="198363" extrusionOk="0">
                    <a:moveTo>
                      <a:pt x="47899" y="165166"/>
                    </a:moveTo>
                    <a:cubicBezTo>
                      <a:pt x="29421" y="149545"/>
                      <a:pt x="15038" y="127638"/>
                      <a:pt x="7132" y="102968"/>
                    </a:cubicBezTo>
                    <a:cubicBezTo>
                      <a:pt x="-773" y="78298"/>
                      <a:pt x="-2107" y="51057"/>
                      <a:pt x="3132" y="25434"/>
                    </a:cubicBezTo>
                    <a:cubicBezTo>
                      <a:pt x="4275" y="19815"/>
                      <a:pt x="5894" y="14100"/>
                      <a:pt x="8752" y="9337"/>
                    </a:cubicBezTo>
                    <a:cubicBezTo>
                      <a:pt x="11609" y="4575"/>
                      <a:pt x="16086" y="765"/>
                      <a:pt x="21134" y="98"/>
                    </a:cubicBezTo>
                    <a:cubicBezTo>
                      <a:pt x="30088" y="-1045"/>
                      <a:pt x="37898" y="8004"/>
                      <a:pt x="40565" y="17719"/>
                    </a:cubicBezTo>
                    <a:cubicBezTo>
                      <a:pt x="43327" y="27435"/>
                      <a:pt x="42470" y="38007"/>
                      <a:pt x="43137" y="48199"/>
                    </a:cubicBezTo>
                    <a:cubicBezTo>
                      <a:pt x="43804" y="58391"/>
                      <a:pt x="46375" y="69440"/>
                      <a:pt x="53710" y="75345"/>
                    </a:cubicBezTo>
                    <a:cubicBezTo>
                      <a:pt x="51709" y="60582"/>
                      <a:pt x="49614" y="45151"/>
                      <a:pt x="53710" y="30864"/>
                    </a:cubicBezTo>
                    <a:cubicBezTo>
                      <a:pt x="57710" y="16576"/>
                      <a:pt x="69616" y="4003"/>
                      <a:pt x="82666" y="6003"/>
                    </a:cubicBezTo>
                    <a:cubicBezTo>
                      <a:pt x="94477" y="7718"/>
                      <a:pt x="103049" y="20767"/>
                      <a:pt x="105145" y="34102"/>
                    </a:cubicBezTo>
                    <a:cubicBezTo>
                      <a:pt x="107240" y="47437"/>
                      <a:pt x="104383" y="61058"/>
                      <a:pt x="101620" y="74202"/>
                    </a:cubicBezTo>
                    <a:cubicBezTo>
                      <a:pt x="109907" y="69631"/>
                      <a:pt x="113336" y="58296"/>
                      <a:pt x="114193" y="47914"/>
                    </a:cubicBezTo>
                    <a:cubicBezTo>
                      <a:pt x="115146" y="37531"/>
                      <a:pt x="114289" y="26673"/>
                      <a:pt x="117527" y="16862"/>
                    </a:cubicBezTo>
                    <a:cubicBezTo>
                      <a:pt x="120766" y="7051"/>
                      <a:pt x="129910" y="-1426"/>
                      <a:pt x="138673" y="1813"/>
                    </a:cubicBezTo>
                    <a:cubicBezTo>
                      <a:pt x="143245" y="3527"/>
                      <a:pt x="146674" y="8099"/>
                      <a:pt x="148579" y="13147"/>
                    </a:cubicBezTo>
                    <a:cubicBezTo>
                      <a:pt x="150483" y="18195"/>
                      <a:pt x="151055" y="23720"/>
                      <a:pt x="151531" y="29244"/>
                    </a:cubicBezTo>
                    <a:cubicBezTo>
                      <a:pt x="154389" y="58296"/>
                      <a:pt x="156580" y="89061"/>
                      <a:pt x="145721" y="115446"/>
                    </a:cubicBezTo>
                    <a:cubicBezTo>
                      <a:pt x="138482" y="133067"/>
                      <a:pt x="126004" y="147069"/>
                      <a:pt x="114479" y="161356"/>
                    </a:cubicBezTo>
                    <a:cubicBezTo>
                      <a:pt x="108669" y="168595"/>
                      <a:pt x="102954" y="176025"/>
                      <a:pt x="98191" y="184121"/>
                    </a:cubicBezTo>
                    <a:cubicBezTo>
                      <a:pt x="94667" y="190122"/>
                      <a:pt x="92572" y="202028"/>
                      <a:pt x="85047" y="197266"/>
                    </a:cubicBezTo>
                    <a:cubicBezTo>
                      <a:pt x="78760" y="193360"/>
                      <a:pt x="73522" y="185074"/>
                      <a:pt x="67425" y="180216"/>
                    </a:cubicBezTo>
                    <a:cubicBezTo>
                      <a:pt x="61044" y="175072"/>
                      <a:pt x="54281" y="170405"/>
                      <a:pt x="47995" y="1650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15"/>
              <p:cNvSpPr/>
              <p:nvPr/>
            </p:nvSpPr>
            <p:spPr>
              <a:xfrm flipH="1">
                <a:off x="1423744" y="4555958"/>
                <a:ext cx="152967" cy="167332"/>
              </a:xfrm>
              <a:custGeom>
                <a:avLst/>
                <a:gdLst/>
                <a:ahLst/>
                <a:cxnLst/>
                <a:rect l="l" t="t" r="r" b="b"/>
                <a:pathLst>
                  <a:path w="152967" h="167332" extrusionOk="0">
                    <a:moveTo>
                      <a:pt x="101208" y="112448"/>
                    </a:moveTo>
                    <a:cubicBezTo>
                      <a:pt x="86254" y="90635"/>
                      <a:pt x="77967" y="64251"/>
                      <a:pt x="77777" y="37772"/>
                    </a:cubicBezTo>
                    <a:cubicBezTo>
                      <a:pt x="77777" y="31676"/>
                      <a:pt x="78062" y="25580"/>
                      <a:pt x="77110" y="19484"/>
                    </a:cubicBezTo>
                    <a:cubicBezTo>
                      <a:pt x="76158" y="13483"/>
                      <a:pt x="73681" y="7482"/>
                      <a:pt x="68918" y="3577"/>
                    </a:cubicBezTo>
                    <a:cubicBezTo>
                      <a:pt x="64251" y="-328"/>
                      <a:pt x="56917" y="-1376"/>
                      <a:pt x="51964" y="2148"/>
                    </a:cubicBezTo>
                    <a:cubicBezTo>
                      <a:pt x="47964" y="5006"/>
                      <a:pt x="45773" y="10340"/>
                      <a:pt x="41201" y="11959"/>
                    </a:cubicBezTo>
                    <a:cubicBezTo>
                      <a:pt x="35295" y="14054"/>
                      <a:pt x="29294" y="8911"/>
                      <a:pt x="23008" y="8244"/>
                    </a:cubicBezTo>
                    <a:cubicBezTo>
                      <a:pt x="14150" y="7292"/>
                      <a:pt x="6720" y="15388"/>
                      <a:pt x="3482" y="23770"/>
                    </a:cubicBezTo>
                    <a:cubicBezTo>
                      <a:pt x="-2043" y="37772"/>
                      <a:pt x="-614" y="53869"/>
                      <a:pt x="5101" y="67870"/>
                    </a:cubicBezTo>
                    <a:cubicBezTo>
                      <a:pt x="10816" y="81872"/>
                      <a:pt x="20341" y="93874"/>
                      <a:pt x="30914" y="104637"/>
                    </a:cubicBezTo>
                    <a:cubicBezTo>
                      <a:pt x="51964" y="126068"/>
                      <a:pt x="77396" y="143118"/>
                      <a:pt x="105209" y="154548"/>
                    </a:cubicBezTo>
                    <a:cubicBezTo>
                      <a:pt x="112162" y="157406"/>
                      <a:pt x="119306" y="159977"/>
                      <a:pt x="126545" y="162073"/>
                    </a:cubicBezTo>
                    <a:cubicBezTo>
                      <a:pt x="133022" y="163978"/>
                      <a:pt x="142642" y="168074"/>
                      <a:pt x="149500" y="167216"/>
                    </a:cubicBezTo>
                    <a:cubicBezTo>
                      <a:pt x="154453" y="166550"/>
                      <a:pt x="153215" y="160930"/>
                      <a:pt x="151215" y="157787"/>
                    </a:cubicBezTo>
                    <a:cubicBezTo>
                      <a:pt x="147976" y="152834"/>
                      <a:pt x="140261" y="150262"/>
                      <a:pt x="135498" y="146928"/>
                    </a:cubicBezTo>
                    <a:cubicBezTo>
                      <a:pt x="122163" y="137689"/>
                      <a:pt x="110448" y="125973"/>
                      <a:pt x="101208" y="1125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15"/>
              <p:cNvSpPr/>
              <p:nvPr/>
            </p:nvSpPr>
            <p:spPr>
              <a:xfrm flipH="1">
                <a:off x="1254880" y="4552260"/>
                <a:ext cx="146400" cy="171805"/>
              </a:xfrm>
              <a:custGeom>
                <a:avLst/>
                <a:gdLst/>
                <a:ahLst/>
                <a:cxnLst/>
                <a:rect l="l" t="t" r="r" b="b"/>
                <a:pathLst>
                  <a:path w="146400" h="171805" extrusionOk="0">
                    <a:moveTo>
                      <a:pt x="49031" y="114621"/>
                    </a:moveTo>
                    <a:cubicBezTo>
                      <a:pt x="62842" y="91952"/>
                      <a:pt x="69605" y="65186"/>
                      <a:pt x="68367" y="38707"/>
                    </a:cubicBezTo>
                    <a:cubicBezTo>
                      <a:pt x="68081" y="32611"/>
                      <a:pt x="67414" y="26515"/>
                      <a:pt x="67986" y="20419"/>
                    </a:cubicBezTo>
                    <a:cubicBezTo>
                      <a:pt x="68653" y="14323"/>
                      <a:pt x="70748" y="8227"/>
                      <a:pt x="75225" y="4131"/>
                    </a:cubicBezTo>
                    <a:cubicBezTo>
                      <a:pt x="79702" y="35"/>
                      <a:pt x="86940" y="-1489"/>
                      <a:pt x="92084" y="1750"/>
                    </a:cubicBezTo>
                    <a:cubicBezTo>
                      <a:pt x="96275" y="4321"/>
                      <a:pt x="98656" y="9560"/>
                      <a:pt x="103419" y="10989"/>
                    </a:cubicBezTo>
                    <a:cubicBezTo>
                      <a:pt x="109515" y="12799"/>
                      <a:pt x="115135" y="7274"/>
                      <a:pt x="121421" y="6227"/>
                    </a:cubicBezTo>
                    <a:cubicBezTo>
                      <a:pt x="130279" y="4798"/>
                      <a:pt x="138090" y="12513"/>
                      <a:pt x="141804" y="20609"/>
                    </a:cubicBezTo>
                    <a:cubicBezTo>
                      <a:pt x="148091" y="34325"/>
                      <a:pt x="147520" y="50518"/>
                      <a:pt x="142566" y="64710"/>
                    </a:cubicBezTo>
                    <a:cubicBezTo>
                      <a:pt x="137613" y="78902"/>
                      <a:pt x="128755" y="91475"/>
                      <a:pt x="118754" y="102810"/>
                    </a:cubicBezTo>
                    <a:cubicBezTo>
                      <a:pt x="98942" y="125384"/>
                      <a:pt x="74368" y="143768"/>
                      <a:pt x="47316" y="156721"/>
                    </a:cubicBezTo>
                    <a:cubicBezTo>
                      <a:pt x="40458" y="159960"/>
                      <a:pt x="33505" y="162913"/>
                      <a:pt x="26362" y="165389"/>
                    </a:cubicBezTo>
                    <a:cubicBezTo>
                      <a:pt x="19980" y="167675"/>
                      <a:pt x="10550" y="172247"/>
                      <a:pt x="3692" y="171771"/>
                    </a:cubicBezTo>
                    <a:cubicBezTo>
                      <a:pt x="-1261" y="171390"/>
                      <a:pt x="-404" y="165675"/>
                      <a:pt x="1501" y="162436"/>
                    </a:cubicBezTo>
                    <a:cubicBezTo>
                      <a:pt x="4454" y="157293"/>
                      <a:pt x="11979" y="154340"/>
                      <a:pt x="16646" y="150721"/>
                    </a:cubicBezTo>
                    <a:cubicBezTo>
                      <a:pt x="29505" y="140719"/>
                      <a:pt x="40554" y="128432"/>
                      <a:pt x="49031" y="1145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15"/>
              <p:cNvSpPr/>
              <p:nvPr/>
            </p:nvSpPr>
            <p:spPr>
              <a:xfrm flipH="1">
                <a:off x="1343201" y="4660119"/>
                <a:ext cx="136874" cy="86013"/>
              </a:xfrm>
              <a:custGeom>
                <a:avLst/>
                <a:gdLst/>
                <a:ahLst/>
                <a:cxnLst/>
                <a:rect l="l" t="t" r="r" b="b"/>
                <a:pathLst>
                  <a:path w="136874" h="86013" extrusionOk="0">
                    <a:moveTo>
                      <a:pt x="38862" y="66961"/>
                    </a:moveTo>
                    <a:cubicBezTo>
                      <a:pt x="23908" y="63055"/>
                      <a:pt x="7811" y="57436"/>
                      <a:pt x="0" y="44196"/>
                    </a:cubicBezTo>
                    <a:cubicBezTo>
                      <a:pt x="17336" y="35433"/>
                      <a:pt x="39243" y="36481"/>
                      <a:pt x="55721" y="46767"/>
                    </a:cubicBezTo>
                    <a:cubicBezTo>
                      <a:pt x="52102" y="29623"/>
                      <a:pt x="59055" y="10763"/>
                      <a:pt x="72962" y="0"/>
                    </a:cubicBezTo>
                    <a:cubicBezTo>
                      <a:pt x="87059" y="11525"/>
                      <a:pt x="94583" y="30575"/>
                      <a:pt x="91916" y="48673"/>
                    </a:cubicBezTo>
                    <a:cubicBezTo>
                      <a:pt x="98488" y="31337"/>
                      <a:pt x="118777" y="20479"/>
                      <a:pt x="136874" y="24670"/>
                    </a:cubicBezTo>
                    <a:cubicBezTo>
                      <a:pt x="134017" y="38957"/>
                      <a:pt x="121158" y="48863"/>
                      <a:pt x="109061" y="57055"/>
                    </a:cubicBezTo>
                    <a:cubicBezTo>
                      <a:pt x="103346" y="60960"/>
                      <a:pt x="97155" y="64484"/>
                      <a:pt x="92393" y="69532"/>
                    </a:cubicBezTo>
                    <a:cubicBezTo>
                      <a:pt x="87154" y="75057"/>
                      <a:pt x="84392" y="86201"/>
                      <a:pt x="80677" y="86011"/>
                    </a:cubicBezTo>
                    <a:cubicBezTo>
                      <a:pt x="78105" y="85915"/>
                      <a:pt x="72390" y="79438"/>
                      <a:pt x="70199" y="78105"/>
                    </a:cubicBezTo>
                    <a:cubicBezTo>
                      <a:pt x="67151" y="76200"/>
                      <a:pt x="63818" y="74771"/>
                      <a:pt x="60484" y="73438"/>
                    </a:cubicBezTo>
                    <a:cubicBezTo>
                      <a:pt x="53435" y="70675"/>
                      <a:pt x="46101" y="68961"/>
                      <a:pt x="38862" y="67056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15"/>
              <p:cNvSpPr/>
              <p:nvPr/>
            </p:nvSpPr>
            <p:spPr>
              <a:xfrm flipH="1">
                <a:off x="1463978" y="4598111"/>
                <a:ext cx="76958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76958" h="101060" extrusionOk="0">
                    <a:moveTo>
                      <a:pt x="76958" y="101060"/>
                    </a:moveTo>
                    <a:cubicBezTo>
                      <a:pt x="61623" y="93821"/>
                      <a:pt x="49240" y="84963"/>
                      <a:pt x="36477" y="73819"/>
                    </a:cubicBezTo>
                    <a:cubicBezTo>
                      <a:pt x="25714" y="64484"/>
                      <a:pt x="15998" y="53721"/>
                      <a:pt x="9235" y="41148"/>
                    </a:cubicBezTo>
                    <a:cubicBezTo>
                      <a:pt x="2473" y="28575"/>
                      <a:pt x="-1242" y="14097"/>
                      <a:pt x="37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15"/>
              <p:cNvSpPr/>
              <p:nvPr/>
            </p:nvSpPr>
            <p:spPr>
              <a:xfrm flipH="1">
                <a:off x="1296026" y="4583919"/>
                <a:ext cx="47461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47461" h="101060" extrusionOk="0">
                    <a:moveTo>
                      <a:pt x="0" y="101060"/>
                    </a:moveTo>
                    <a:cubicBezTo>
                      <a:pt x="14288" y="85725"/>
                      <a:pt x="26575" y="68389"/>
                      <a:pt x="36195" y="49816"/>
                    </a:cubicBezTo>
                    <a:cubicBezTo>
                      <a:pt x="40196" y="42100"/>
                      <a:pt x="43815" y="34195"/>
                      <a:pt x="45815" y="25717"/>
                    </a:cubicBezTo>
                    <a:cubicBezTo>
                      <a:pt x="47816" y="17335"/>
                      <a:pt x="48196" y="8382"/>
                      <a:pt x="4581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15"/>
              <p:cNvSpPr/>
              <p:nvPr/>
            </p:nvSpPr>
            <p:spPr>
              <a:xfrm flipH="1">
                <a:off x="1421592" y="4560106"/>
                <a:ext cx="50775" cy="117157"/>
              </a:xfrm>
              <a:custGeom>
                <a:avLst/>
                <a:gdLst/>
                <a:ahLst/>
                <a:cxnLst/>
                <a:rect l="l" t="t" r="r" b="b"/>
                <a:pathLst>
                  <a:path w="50775" h="117157" extrusionOk="0">
                    <a:moveTo>
                      <a:pt x="1150" y="0"/>
                    </a:moveTo>
                    <a:cubicBezTo>
                      <a:pt x="-1897" y="22098"/>
                      <a:pt x="1150" y="44958"/>
                      <a:pt x="9818" y="65437"/>
                    </a:cubicBezTo>
                    <a:cubicBezTo>
                      <a:pt x="18486" y="85915"/>
                      <a:pt x="32774" y="104013"/>
                      <a:pt x="50776" y="11715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15"/>
              <p:cNvSpPr/>
              <p:nvPr/>
            </p:nvSpPr>
            <p:spPr>
              <a:xfrm flipH="1">
                <a:off x="1355631" y="4553343"/>
                <a:ext cx="38719" cy="122015"/>
              </a:xfrm>
              <a:custGeom>
                <a:avLst/>
                <a:gdLst/>
                <a:ahLst/>
                <a:cxnLst/>
                <a:rect l="l" t="t" r="r" b="b"/>
                <a:pathLst>
                  <a:path w="38719" h="122015" extrusionOk="0">
                    <a:moveTo>
                      <a:pt x="36767" y="0"/>
                    </a:moveTo>
                    <a:cubicBezTo>
                      <a:pt x="40481" y="21527"/>
                      <a:pt x="38862" y="43910"/>
                      <a:pt x="32195" y="64675"/>
                    </a:cubicBezTo>
                    <a:cubicBezTo>
                      <a:pt x="25527" y="85439"/>
                      <a:pt x="15526" y="106680"/>
                      <a:pt x="0" y="12201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15"/>
              <p:cNvSpPr/>
              <p:nvPr/>
            </p:nvSpPr>
            <p:spPr>
              <a:xfrm flipH="1">
                <a:off x="1410448" y="4562964"/>
                <a:ext cx="7881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99250" extrusionOk="0">
                    <a:moveTo>
                      <a:pt x="7881" y="99251"/>
                    </a:moveTo>
                    <a:cubicBezTo>
                      <a:pt x="-977" y="67056"/>
                      <a:pt x="-2406" y="32766"/>
                      <a:pt x="3786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9" name="Google Shape;849;p15"/>
              <p:cNvGrpSpPr/>
              <p:nvPr/>
            </p:nvGrpSpPr>
            <p:grpSpPr>
              <a:xfrm>
                <a:off x="2024198" y="4703076"/>
                <a:ext cx="232927" cy="183971"/>
                <a:chOff x="2024198" y="4703076"/>
                <a:chExt cx="232927" cy="183971"/>
              </a:xfrm>
            </p:grpSpPr>
            <p:sp>
              <p:nvSpPr>
                <p:cNvPr id="850" name="Google Shape;850;p15"/>
                <p:cNvSpPr/>
                <p:nvPr/>
              </p:nvSpPr>
              <p:spPr>
                <a:xfrm flipH="1">
                  <a:off x="2090819" y="4793931"/>
                  <a:ext cx="166306" cy="7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06" h="73822" extrusionOk="0">
                      <a:moveTo>
                        <a:pt x="64294" y="2681"/>
                      </a:moveTo>
                      <a:cubicBezTo>
                        <a:pt x="51625" y="-1034"/>
                        <a:pt x="37529" y="-1320"/>
                        <a:pt x="27623" y="4586"/>
                      </a:cubicBezTo>
                      <a:cubicBezTo>
                        <a:pt x="23050" y="7348"/>
                        <a:pt x="19621" y="11158"/>
                        <a:pt x="15526" y="14301"/>
                      </a:cubicBezTo>
                      <a:cubicBezTo>
                        <a:pt x="11335" y="17445"/>
                        <a:pt x="6001" y="19921"/>
                        <a:pt x="0" y="19064"/>
                      </a:cubicBezTo>
                      <a:cubicBezTo>
                        <a:pt x="6096" y="22588"/>
                        <a:pt x="8858" y="29160"/>
                        <a:pt x="9906" y="35161"/>
                      </a:cubicBezTo>
                      <a:cubicBezTo>
                        <a:pt x="10954" y="41162"/>
                        <a:pt x="10954" y="47258"/>
                        <a:pt x="13716" y="53068"/>
                      </a:cubicBezTo>
                      <a:cubicBezTo>
                        <a:pt x="18193" y="62403"/>
                        <a:pt x="29337" y="68975"/>
                        <a:pt x="40386" y="71737"/>
                      </a:cubicBezTo>
                      <a:cubicBezTo>
                        <a:pt x="51530" y="74404"/>
                        <a:pt x="62865" y="73928"/>
                        <a:pt x="73819" y="73452"/>
                      </a:cubicBezTo>
                      <a:cubicBezTo>
                        <a:pt x="104108" y="72023"/>
                        <a:pt x="135922" y="71356"/>
                        <a:pt x="166307" y="69832"/>
                      </a:cubicBezTo>
                      <a:cubicBezTo>
                        <a:pt x="145161" y="52401"/>
                        <a:pt x="120587" y="32018"/>
                        <a:pt x="99632" y="19731"/>
                      </a:cubicBezTo>
                      <a:cubicBezTo>
                        <a:pt x="88297" y="13159"/>
                        <a:pt x="76771" y="6396"/>
                        <a:pt x="64199" y="2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15"/>
                <p:cNvSpPr/>
                <p:nvPr/>
              </p:nvSpPr>
              <p:spPr>
                <a:xfrm flipH="1">
                  <a:off x="2024198" y="4703076"/>
                  <a:ext cx="80431" cy="16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31" h="165734" extrusionOk="0">
                      <a:moveTo>
                        <a:pt x="6668" y="43625"/>
                      </a:moveTo>
                      <a:cubicBezTo>
                        <a:pt x="10763" y="31147"/>
                        <a:pt x="18574" y="19336"/>
                        <a:pt x="29051" y="14573"/>
                      </a:cubicBezTo>
                      <a:cubicBezTo>
                        <a:pt x="33909" y="12383"/>
                        <a:pt x="38957" y="11716"/>
                        <a:pt x="43910" y="10096"/>
                      </a:cubicBezTo>
                      <a:cubicBezTo>
                        <a:pt x="48863" y="8477"/>
                        <a:pt x="53911" y="5429"/>
                        <a:pt x="56674" y="0"/>
                      </a:cubicBezTo>
                      <a:cubicBezTo>
                        <a:pt x="56102" y="7049"/>
                        <a:pt x="60007" y="13049"/>
                        <a:pt x="64294" y="17336"/>
                      </a:cubicBezTo>
                      <a:cubicBezTo>
                        <a:pt x="68580" y="21622"/>
                        <a:pt x="73723" y="25051"/>
                        <a:pt x="76867" y="30575"/>
                      </a:cubicBezTo>
                      <a:cubicBezTo>
                        <a:pt x="82010" y="39529"/>
                        <a:pt x="81153" y="52483"/>
                        <a:pt x="77057" y="63151"/>
                      </a:cubicBezTo>
                      <a:cubicBezTo>
                        <a:pt x="72961" y="73819"/>
                        <a:pt x="66103" y="82868"/>
                        <a:pt x="59436" y="91630"/>
                      </a:cubicBezTo>
                      <a:cubicBezTo>
                        <a:pt x="41053" y="115729"/>
                        <a:pt x="22384" y="141542"/>
                        <a:pt x="4001" y="165735"/>
                      </a:cubicBezTo>
                      <a:cubicBezTo>
                        <a:pt x="1619" y="138398"/>
                        <a:pt x="-1238" y="106680"/>
                        <a:pt x="572" y="82391"/>
                      </a:cubicBezTo>
                      <a:cubicBezTo>
                        <a:pt x="1524" y="69342"/>
                        <a:pt x="2572" y="56007"/>
                        <a:pt x="6668" y="43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15"/>
                <p:cNvSpPr/>
                <p:nvPr/>
              </p:nvSpPr>
              <p:spPr>
                <a:xfrm flipH="1">
                  <a:off x="2087294" y="4720507"/>
                  <a:ext cx="104708" cy="147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08" h="147827" extrusionOk="0">
                      <a:moveTo>
                        <a:pt x="72133" y="30004"/>
                      </a:moveTo>
                      <a:cubicBezTo>
                        <a:pt x="65084" y="18955"/>
                        <a:pt x="54607" y="9430"/>
                        <a:pt x="43272" y="7334"/>
                      </a:cubicBezTo>
                      <a:cubicBezTo>
                        <a:pt x="38033" y="6382"/>
                        <a:pt x="32985" y="7048"/>
                        <a:pt x="27746" y="6667"/>
                      </a:cubicBezTo>
                      <a:cubicBezTo>
                        <a:pt x="22603" y="6287"/>
                        <a:pt x="16888" y="4572"/>
                        <a:pt x="12982" y="0"/>
                      </a:cubicBezTo>
                      <a:cubicBezTo>
                        <a:pt x="15269" y="6667"/>
                        <a:pt x="12982" y="13430"/>
                        <a:pt x="9839" y="18669"/>
                      </a:cubicBezTo>
                      <a:cubicBezTo>
                        <a:pt x="6696" y="23908"/>
                        <a:pt x="2600" y="28480"/>
                        <a:pt x="886" y="34671"/>
                      </a:cubicBezTo>
                      <a:cubicBezTo>
                        <a:pt x="-1877" y="44672"/>
                        <a:pt x="2124" y="56959"/>
                        <a:pt x="8696" y="66294"/>
                      </a:cubicBezTo>
                      <a:cubicBezTo>
                        <a:pt x="15269" y="75629"/>
                        <a:pt x="24127" y="82677"/>
                        <a:pt x="32794" y="89630"/>
                      </a:cubicBezTo>
                      <a:cubicBezTo>
                        <a:pt x="56607" y="108490"/>
                        <a:pt x="80991" y="128968"/>
                        <a:pt x="104708" y="147828"/>
                      </a:cubicBezTo>
                      <a:cubicBezTo>
                        <a:pt x="100327" y="120777"/>
                        <a:pt x="95183" y="89345"/>
                        <a:pt x="87468" y="66294"/>
                      </a:cubicBezTo>
                      <a:cubicBezTo>
                        <a:pt x="83277" y="53912"/>
                        <a:pt x="79086" y="41243"/>
                        <a:pt x="71942" y="301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15"/>
                <p:cNvSpPr/>
                <p:nvPr/>
              </p:nvSpPr>
              <p:spPr>
                <a:xfrm flipH="1">
                  <a:off x="2074055" y="4837093"/>
                  <a:ext cx="50958" cy="49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58" h="49954" extrusionOk="0">
                      <a:moveTo>
                        <a:pt x="28956" y="48768"/>
                      </a:moveTo>
                      <a:cubicBezTo>
                        <a:pt x="25527" y="47149"/>
                        <a:pt x="22669" y="44482"/>
                        <a:pt x="19907" y="41910"/>
                      </a:cubicBezTo>
                      <a:cubicBezTo>
                        <a:pt x="17145" y="39243"/>
                        <a:pt x="14383" y="36576"/>
                        <a:pt x="10954" y="34957"/>
                      </a:cubicBezTo>
                      <a:cubicBezTo>
                        <a:pt x="7525" y="33242"/>
                        <a:pt x="3334" y="32766"/>
                        <a:pt x="0" y="34576"/>
                      </a:cubicBezTo>
                      <a:cubicBezTo>
                        <a:pt x="762" y="29528"/>
                        <a:pt x="3905" y="24765"/>
                        <a:pt x="8287" y="22098"/>
                      </a:cubicBezTo>
                      <a:cubicBezTo>
                        <a:pt x="12668" y="19431"/>
                        <a:pt x="18288" y="18860"/>
                        <a:pt x="23146" y="20479"/>
                      </a:cubicBezTo>
                      <a:cubicBezTo>
                        <a:pt x="21146" y="14288"/>
                        <a:pt x="21717" y="7334"/>
                        <a:pt x="24574" y="1524"/>
                      </a:cubicBezTo>
                      <a:cubicBezTo>
                        <a:pt x="27337" y="5620"/>
                        <a:pt x="30194" y="9620"/>
                        <a:pt x="32956" y="13716"/>
                      </a:cubicBezTo>
                      <a:cubicBezTo>
                        <a:pt x="35623" y="6191"/>
                        <a:pt x="42958" y="571"/>
                        <a:pt x="50959" y="0"/>
                      </a:cubicBezTo>
                      <a:cubicBezTo>
                        <a:pt x="47434" y="4667"/>
                        <a:pt x="47149" y="10954"/>
                        <a:pt x="47720" y="16764"/>
                      </a:cubicBezTo>
                      <a:cubicBezTo>
                        <a:pt x="48292" y="22574"/>
                        <a:pt x="49721" y="28385"/>
                        <a:pt x="49244" y="34195"/>
                      </a:cubicBezTo>
                      <a:cubicBezTo>
                        <a:pt x="48387" y="44101"/>
                        <a:pt x="39148" y="53435"/>
                        <a:pt x="28861" y="486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15"/>
                <p:cNvSpPr/>
                <p:nvPr/>
              </p:nvSpPr>
              <p:spPr>
                <a:xfrm flipH="1">
                  <a:off x="2129871" y="4720602"/>
                  <a:ext cx="49149" cy="88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49" h="88201" extrusionOk="0">
                      <a:moveTo>
                        <a:pt x="0" y="0"/>
                      </a:moveTo>
                      <a:cubicBezTo>
                        <a:pt x="16574" y="29242"/>
                        <a:pt x="32576" y="58960"/>
                        <a:pt x="49149" y="88202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15"/>
                <p:cNvSpPr/>
                <p:nvPr/>
              </p:nvSpPr>
              <p:spPr>
                <a:xfrm flipH="1">
                  <a:off x="2048242" y="4704505"/>
                  <a:ext cx="29622" cy="87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87249" extrusionOk="0">
                      <a:moveTo>
                        <a:pt x="29623" y="0"/>
                      </a:moveTo>
                      <a:cubicBezTo>
                        <a:pt x="18859" y="28766"/>
                        <a:pt x="8954" y="57912"/>
                        <a:pt x="0" y="87249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15"/>
                <p:cNvSpPr/>
                <p:nvPr/>
              </p:nvSpPr>
              <p:spPr>
                <a:xfrm flipH="1">
                  <a:off x="2162256" y="4814043"/>
                  <a:ext cx="93916" cy="2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16" h="27527" extrusionOk="0">
                      <a:moveTo>
                        <a:pt x="0" y="0"/>
                      </a:moveTo>
                      <a:cubicBezTo>
                        <a:pt x="31337" y="9144"/>
                        <a:pt x="62579" y="18383"/>
                        <a:pt x="93917" y="27527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857" name="Google Shape;857;p15"/>
          <p:cNvSpPr txBox="1">
            <a:spLocks noGrp="1"/>
          </p:cNvSpPr>
          <p:nvPr>
            <p:ph type="title"/>
          </p:nvPr>
        </p:nvSpPr>
        <p:spPr>
          <a:xfrm>
            <a:off x="1635200" y="4340400"/>
            <a:ext cx="8921600" cy="6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58" name="Google Shape;858;p15"/>
          <p:cNvSpPr txBox="1">
            <a:spLocks noGrp="1"/>
          </p:cNvSpPr>
          <p:nvPr>
            <p:ph type="subTitle" idx="1"/>
          </p:nvPr>
        </p:nvSpPr>
        <p:spPr>
          <a:xfrm>
            <a:off x="1635200" y="1856000"/>
            <a:ext cx="8921600" cy="248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8463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" name="Google Shape;860;p1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1" name="Google Shape;861;p16"/>
          <p:cNvGrpSpPr/>
          <p:nvPr/>
        </p:nvGrpSpPr>
        <p:grpSpPr>
          <a:xfrm>
            <a:off x="157958" y="164901"/>
            <a:ext cx="11876085" cy="6528212"/>
            <a:chOff x="118468" y="123675"/>
            <a:chExt cx="8907064" cy="4896159"/>
          </a:xfrm>
        </p:grpSpPr>
        <p:sp>
          <p:nvSpPr>
            <p:cNvPr id="862" name="Google Shape;862;p16"/>
            <p:cNvSpPr/>
            <p:nvPr/>
          </p:nvSpPr>
          <p:spPr>
            <a:xfrm rot="10800000" flipH="1">
              <a:off x="118475" y="3484250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6"/>
            <p:cNvSpPr/>
            <p:nvPr/>
          </p:nvSpPr>
          <p:spPr>
            <a:xfrm flipH="1">
              <a:off x="7175615" y="123675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6"/>
            <p:cNvSpPr/>
            <p:nvPr/>
          </p:nvSpPr>
          <p:spPr>
            <a:xfrm rot="10800000" flipH="1">
              <a:off x="118468" y="123687"/>
              <a:ext cx="924589" cy="458534"/>
            </a:xfrm>
            <a:custGeom>
              <a:avLst/>
              <a:gdLst/>
              <a:ahLst/>
              <a:cxnLst/>
              <a:rect l="l" t="t" r="r" b="b"/>
              <a:pathLst>
                <a:path w="924589" h="458534" extrusionOk="0">
                  <a:moveTo>
                    <a:pt x="919763" y="282543"/>
                  </a:moveTo>
                  <a:cubicBezTo>
                    <a:pt x="919763" y="282543"/>
                    <a:pt x="919668" y="282257"/>
                    <a:pt x="919572" y="282162"/>
                  </a:cubicBezTo>
                  <a:cubicBezTo>
                    <a:pt x="902237" y="240443"/>
                    <a:pt x="862613" y="208629"/>
                    <a:pt x="816607" y="197580"/>
                  </a:cubicBezTo>
                  <a:cubicBezTo>
                    <a:pt x="695735" y="168529"/>
                    <a:pt x="590865" y="243967"/>
                    <a:pt x="480660" y="274923"/>
                  </a:cubicBezTo>
                  <a:cubicBezTo>
                    <a:pt x="432369" y="288544"/>
                    <a:pt x="383220" y="290449"/>
                    <a:pt x="335500" y="273876"/>
                  </a:cubicBezTo>
                  <a:cubicBezTo>
                    <a:pt x="294447" y="259588"/>
                    <a:pt x="258061" y="229394"/>
                    <a:pt x="244536" y="189674"/>
                  </a:cubicBezTo>
                  <a:cubicBezTo>
                    <a:pt x="232058" y="153194"/>
                    <a:pt x="235296" y="109284"/>
                    <a:pt x="262538" y="79089"/>
                  </a:cubicBezTo>
                  <a:cubicBezTo>
                    <a:pt x="286350" y="52610"/>
                    <a:pt x="324260" y="42037"/>
                    <a:pt x="360169" y="47562"/>
                  </a:cubicBezTo>
                  <a:cubicBezTo>
                    <a:pt x="381219" y="50800"/>
                    <a:pt x="401031" y="58896"/>
                    <a:pt x="414938" y="74613"/>
                  </a:cubicBezTo>
                  <a:cubicBezTo>
                    <a:pt x="433035" y="95091"/>
                    <a:pt x="440179" y="126810"/>
                    <a:pt x="424368" y="150241"/>
                  </a:cubicBezTo>
                  <a:cubicBezTo>
                    <a:pt x="410652" y="170529"/>
                    <a:pt x="378552" y="181864"/>
                    <a:pt x="355407" y="169005"/>
                  </a:cubicBezTo>
                  <a:cubicBezTo>
                    <a:pt x="332642" y="156337"/>
                    <a:pt x="326927" y="122523"/>
                    <a:pt x="344262" y="104045"/>
                  </a:cubicBezTo>
                  <a:cubicBezTo>
                    <a:pt x="347215" y="100902"/>
                    <a:pt x="342834" y="97092"/>
                    <a:pt x="339500" y="99568"/>
                  </a:cubicBezTo>
                  <a:cubicBezTo>
                    <a:pt x="305400" y="124714"/>
                    <a:pt x="320641" y="176816"/>
                    <a:pt x="359121" y="189865"/>
                  </a:cubicBezTo>
                  <a:cubicBezTo>
                    <a:pt x="410652" y="207296"/>
                    <a:pt x="457515" y="164814"/>
                    <a:pt x="461706" y="118523"/>
                  </a:cubicBezTo>
                  <a:cubicBezTo>
                    <a:pt x="466373" y="67945"/>
                    <a:pt x="429987" y="25654"/>
                    <a:pt x="381600" y="8128"/>
                  </a:cubicBezTo>
                  <a:cubicBezTo>
                    <a:pt x="336166" y="-8350"/>
                    <a:pt x="278350" y="984"/>
                    <a:pt x="240535" y="29273"/>
                  </a:cubicBezTo>
                  <a:cubicBezTo>
                    <a:pt x="197863" y="61277"/>
                    <a:pt x="179099" y="116142"/>
                    <a:pt x="184909" y="166148"/>
                  </a:cubicBezTo>
                  <a:cubicBezTo>
                    <a:pt x="191291" y="221393"/>
                    <a:pt x="222438" y="268065"/>
                    <a:pt x="271301" y="299212"/>
                  </a:cubicBezTo>
                  <a:cubicBezTo>
                    <a:pt x="310544" y="324168"/>
                    <a:pt x="359121" y="336550"/>
                    <a:pt x="406746" y="336550"/>
                  </a:cubicBezTo>
                  <a:cubicBezTo>
                    <a:pt x="391316" y="344170"/>
                    <a:pt x="375885" y="351599"/>
                    <a:pt x="360264" y="358743"/>
                  </a:cubicBezTo>
                  <a:cubicBezTo>
                    <a:pt x="295399" y="388461"/>
                    <a:pt x="218437" y="417894"/>
                    <a:pt x="144809" y="408845"/>
                  </a:cubicBezTo>
                  <a:cubicBezTo>
                    <a:pt x="117948" y="405511"/>
                    <a:pt x="87278" y="396939"/>
                    <a:pt x="69085" y="376936"/>
                  </a:cubicBezTo>
                  <a:cubicBezTo>
                    <a:pt x="49273" y="355219"/>
                    <a:pt x="48416" y="321405"/>
                    <a:pt x="67847" y="299117"/>
                  </a:cubicBezTo>
                  <a:cubicBezTo>
                    <a:pt x="89659" y="273971"/>
                    <a:pt x="132236" y="268351"/>
                    <a:pt x="157668" y="291592"/>
                  </a:cubicBezTo>
                  <a:cubicBezTo>
                    <a:pt x="181385" y="313119"/>
                    <a:pt x="173193" y="354552"/>
                    <a:pt x="136617" y="357124"/>
                  </a:cubicBezTo>
                  <a:cubicBezTo>
                    <a:pt x="121663" y="358172"/>
                    <a:pt x="117186" y="378651"/>
                    <a:pt x="132903" y="382651"/>
                  </a:cubicBezTo>
                  <a:cubicBezTo>
                    <a:pt x="172050" y="392557"/>
                    <a:pt x="210627" y="362934"/>
                    <a:pt x="218723" y="327501"/>
                  </a:cubicBezTo>
                  <a:cubicBezTo>
                    <a:pt x="228534" y="284448"/>
                    <a:pt x="194815" y="246920"/>
                    <a:pt x="153477" y="232918"/>
                  </a:cubicBezTo>
                  <a:cubicBezTo>
                    <a:pt x="110995" y="218535"/>
                    <a:pt x="59846" y="232347"/>
                    <a:pt x="30033" y="263684"/>
                  </a:cubicBezTo>
                  <a:cubicBezTo>
                    <a:pt x="-2162" y="297498"/>
                    <a:pt x="-8925" y="347028"/>
                    <a:pt x="11935" y="387699"/>
                  </a:cubicBezTo>
                  <a:cubicBezTo>
                    <a:pt x="49940" y="461804"/>
                    <a:pt x="151858" y="467328"/>
                    <a:pt x="226343" y="450945"/>
                  </a:cubicBezTo>
                  <a:cubicBezTo>
                    <a:pt x="326070" y="428943"/>
                    <a:pt x="413604" y="374269"/>
                    <a:pt x="497996" y="322644"/>
                  </a:cubicBezTo>
                  <a:lnTo>
                    <a:pt x="498186" y="322644"/>
                  </a:lnTo>
                  <a:cubicBezTo>
                    <a:pt x="542668" y="309880"/>
                    <a:pt x="584864" y="290925"/>
                    <a:pt x="628203" y="274161"/>
                  </a:cubicBezTo>
                  <a:cubicBezTo>
                    <a:pt x="689925" y="250349"/>
                    <a:pt x="768220" y="227013"/>
                    <a:pt x="831657" y="259112"/>
                  </a:cubicBezTo>
                  <a:cubicBezTo>
                    <a:pt x="878329" y="282734"/>
                    <a:pt x="906428" y="331597"/>
                    <a:pt x="892807" y="380651"/>
                  </a:cubicBezTo>
                  <a:cubicBezTo>
                    <a:pt x="890997" y="387223"/>
                    <a:pt x="898713" y="392081"/>
                    <a:pt x="903761" y="387604"/>
                  </a:cubicBezTo>
                  <a:cubicBezTo>
                    <a:pt x="914429" y="378174"/>
                    <a:pt x="933669" y="321882"/>
                    <a:pt x="919668" y="282829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6"/>
            <p:cNvSpPr/>
            <p:nvPr/>
          </p:nvSpPr>
          <p:spPr>
            <a:xfrm flipH="1">
              <a:off x="8100943" y="4559546"/>
              <a:ext cx="924589" cy="458534"/>
            </a:xfrm>
            <a:custGeom>
              <a:avLst/>
              <a:gdLst/>
              <a:ahLst/>
              <a:cxnLst/>
              <a:rect l="l" t="t" r="r" b="b"/>
              <a:pathLst>
                <a:path w="924589" h="458534" extrusionOk="0">
                  <a:moveTo>
                    <a:pt x="919763" y="282543"/>
                  </a:moveTo>
                  <a:cubicBezTo>
                    <a:pt x="919763" y="282543"/>
                    <a:pt x="919668" y="282257"/>
                    <a:pt x="919572" y="282162"/>
                  </a:cubicBezTo>
                  <a:cubicBezTo>
                    <a:pt x="902237" y="240443"/>
                    <a:pt x="862613" y="208629"/>
                    <a:pt x="816607" y="197580"/>
                  </a:cubicBezTo>
                  <a:cubicBezTo>
                    <a:pt x="695735" y="168529"/>
                    <a:pt x="590865" y="243967"/>
                    <a:pt x="480660" y="274923"/>
                  </a:cubicBezTo>
                  <a:cubicBezTo>
                    <a:pt x="432369" y="288544"/>
                    <a:pt x="383220" y="290449"/>
                    <a:pt x="335500" y="273876"/>
                  </a:cubicBezTo>
                  <a:cubicBezTo>
                    <a:pt x="294447" y="259588"/>
                    <a:pt x="258061" y="229394"/>
                    <a:pt x="244536" y="189674"/>
                  </a:cubicBezTo>
                  <a:cubicBezTo>
                    <a:pt x="232058" y="153194"/>
                    <a:pt x="235296" y="109284"/>
                    <a:pt x="262538" y="79089"/>
                  </a:cubicBezTo>
                  <a:cubicBezTo>
                    <a:pt x="286350" y="52610"/>
                    <a:pt x="324260" y="42037"/>
                    <a:pt x="360169" y="47562"/>
                  </a:cubicBezTo>
                  <a:cubicBezTo>
                    <a:pt x="381219" y="50800"/>
                    <a:pt x="401031" y="58896"/>
                    <a:pt x="414938" y="74613"/>
                  </a:cubicBezTo>
                  <a:cubicBezTo>
                    <a:pt x="433035" y="95091"/>
                    <a:pt x="440179" y="126810"/>
                    <a:pt x="424368" y="150241"/>
                  </a:cubicBezTo>
                  <a:cubicBezTo>
                    <a:pt x="410652" y="170529"/>
                    <a:pt x="378552" y="181864"/>
                    <a:pt x="355407" y="169005"/>
                  </a:cubicBezTo>
                  <a:cubicBezTo>
                    <a:pt x="332642" y="156337"/>
                    <a:pt x="326927" y="122523"/>
                    <a:pt x="344262" y="104045"/>
                  </a:cubicBezTo>
                  <a:cubicBezTo>
                    <a:pt x="347215" y="100902"/>
                    <a:pt x="342834" y="97092"/>
                    <a:pt x="339500" y="99568"/>
                  </a:cubicBezTo>
                  <a:cubicBezTo>
                    <a:pt x="305400" y="124714"/>
                    <a:pt x="320641" y="176816"/>
                    <a:pt x="359121" y="189865"/>
                  </a:cubicBezTo>
                  <a:cubicBezTo>
                    <a:pt x="410652" y="207296"/>
                    <a:pt x="457515" y="164814"/>
                    <a:pt x="461706" y="118523"/>
                  </a:cubicBezTo>
                  <a:cubicBezTo>
                    <a:pt x="466373" y="67945"/>
                    <a:pt x="429987" y="25654"/>
                    <a:pt x="381600" y="8128"/>
                  </a:cubicBezTo>
                  <a:cubicBezTo>
                    <a:pt x="336166" y="-8350"/>
                    <a:pt x="278350" y="984"/>
                    <a:pt x="240535" y="29273"/>
                  </a:cubicBezTo>
                  <a:cubicBezTo>
                    <a:pt x="197863" y="61277"/>
                    <a:pt x="179099" y="116142"/>
                    <a:pt x="184909" y="166148"/>
                  </a:cubicBezTo>
                  <a:cubicBezTo>
                    <a:pt x="191291" y="221393"/>
                    <a:pt x="222438" y="268065"/>
                    <a:pt x="271301" y="299212"/>
                  </a:cubicBezTo>
                  <a:cubicBezTo>
                    <a:pt x="310544" y="324168"/>
                    <a:pt x="359121" y="336550"/>
                    <a:pt x="406746" y="336550"/>
                  </a:cubicBezTo>
                  <a:cubicBezTo>
                    <a:pt x="391316" y="344170"/>
                    <a:pt x="375885" y="351599"/>
                    <a:pt x="360264" y="358743"/>
                  </a:cubicBezTo>
                  <a:cubicBezTo>
                    <a:pt x="295399" y="388461"/>
                    <a:pt x="218437" y="417894"/>
                    <a:pt x="144809" y="408845"/>
                  </a:cubicBezTo>
                  <a:cubicBezTo>
                    <a:pt x="117948" y="405511"/>
                    <a:pt x="87278" y="396939"/>
                    <a:pt x="69085" y="376936"/>
                  </a:cubicBezTo>
                  <a:cubicBezTo>
                    <a:pt x="49273" y="355219"/>
                    <a:pt x="48416" y="321405"/>
                    <a:pt x="67847" y="299117"/>
                  </a:cubicBezTo>
                  <a:cubicBezTo>
                    <a:pt x="89659" y="273971"/>
                    <a:pt x="132236" y="268351"/>
                    <a:pt x="157668" y="291592"/>
                  </a:cubicBezTo>
                  <a:cubicBezTo>
                    <a:pt x="181385" y="313119"/>
                    <a:pt x="173193" y="354552"/>
                    <a:pt x="136617" y="357124"/>
                  </a:cubicBezTo>
                  <a:cubicBezTo>
                    <a:pt x="121663" y="358172"/>
                    <a:pt x="117186" y="378651"/>
                    <a:pt x="132903" y="382651"/>
                  </a:cubicBezTo>
                  <a:cubicBezTo>
                    <a:pt x="172050" y="392557"/>
                    <a:pt x="210627" y="362934"/>
                    <a:pt x="218723" y="327501"/>
                  </a:cubicBezTo>
                  <a:cubicBezTo>
                    <a:pt x="228534" y="284448"/>
                    <a:pt x="194815" y="246920"/>
                    <a:pt x="153477" y="232918"/>
                  </a:cubicBezTo>
                  <a:cubicBezTo>
                    <a:pt x="110995" y="218535"/>
                    <a:pt x="59846" y="232347"/>
                    <a:pt x="30033" y="263684"/>
                  </a:cubicBezTo>
                  <a:cubicBezTo>
                    <a:pt x="-2162" y="297498"/>
                    <a:pt x="-8925" y="347028"/>
                    <a:pt x="11935" y="387699"/>
                  </a:cubicBezTo>
                  <a:cubicBezTo>
                    <a:pt x="49940" y="461804"/>
                    <a:pt x="151858" y="467328"/>
                    <a:pt x="226343" y="450945"/>
                  </a:cubicBezTo>
                  <a:cubicBezTo>
                    <a:pt x="326070" y="428943"/>
                    <a:pt x="413604" y="374269"/>
                    <a:pt x="497996" y="322644"/>
                  </a:cubicBezTo>
                  <a:lnTo>
                    <a:pt x="498186" y="322644"/>
                  </a:lnTo>
                  <a:cubicBezTo>
                    <a:pt x="542668" y="309880"/>
                    <a:pt x="584864" y="290925"/>
                    <a:pt x="628203" y="274161"/>
                  </a:cubicBezTo>
                  <a:cubicBezTo>
                    <a:pt x="689925" y="250349"/>
                    <a:pt x="768220" y="227013"/>
                    <a:pt x="831657" y="259112"/>
                  </a:cubicBezTo>
                  <a:cubicBezTo>
                    <a:pt x="878329" y="282734"/>
                    <a:pt x="906428" y="331597"/>
                    <a:pt x="892807" y="380651"/>
                  </a:cubicBezTo>
                  <a:cubicBezTo>
                    <a:pt x="890997" y="387223"/>
                    <a:pt x="898713" y="392081"/>
                    <a:pt x="903761" y="387604"/>
                  </a:cubicBezTo>
                  <a:cubicBezTo>
                    <a:pt x="914429" y="378174"/>
                    <a:pt x="933669" y="321882"/>
                    <a:pt x="919668" y="282829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6" name="Google Shape;866;p16"/>
          <p:cNvSpPr txBox="1">
            <a:spLocks noGrp="1"/>
          </p:cNvSpPr>
          <p:nvPr>
            <p:ph type="title"/>
          </p:nvPr>
        </p:nvSpPr>
        <p:spPr>
          <a:xfrm>
            <a:off x="1358267" y="1628061"/>
            <a:ext cx="4692800" cy="22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67" name="Google Shape;867;p16"/>
          <p:cNvSpPr txBox="1">
            <a:spLocks noGrp="1"/>
          </p:cNvSpPr>
          <p:nvPr>
            <p:ph type="subTitle" idx="1"/>
          </p:nvPr>
        </p:nvSpPr>
        <p:spPr>
          <a:xfrm>
            <a:off x="1358267" y="3832740"/>
            <a:ext cx="4692800" cy="1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868" name="Google Shape;868;p16"/>
          <p:cNvSpPr>
            <a:spLocks noGrp="1"/>
          </p:cNvSpPr>
          <p:nvPr>
            <p:ph type="pic" idx="2"/>
          </p:nvPr>
        </p:nvSpPr>
        <p:spPr>
          <a:xfrm>
            <a:off x="7070832" y="719400"/>
            <a:ext cx="3960000" cy="5419200"/>
          </a:xfrm>
          <a:prstGeom prst="rect">
            <a:avLst/>
          </a:prstGeom>
          <a:noFill/>
          <a:ln>
            <a:noFill/>
          </a:ln>
          <a:effectLst>
            <a:outerShdw blurRad="71438" dist="28575" dir="3600000" algn="bl" rotWithShape="0">
              <a:srgbClr val="000000">
                <a:alpha val="36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3708966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1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1" name="Google Shape;871;p17"/>
          <p:cNvGrpSpPr/>
          <p:nvPr/>
        </p:nvGrpSpPr>
        <p:grpSpPr>
          <a:xfrm>
            <a:off x="157958" y="164901"/>
            <a:ext cx="11876085" cy="6528212"/>
            <a:chOff x="118468" y="123675"/>
            <a:chExt cx="8907064" cy="4896159"/>
          </a:xfrm>
        </p:grpSpPr>
        <p:sp>
          <p:nvSpPr>
            <p:cNvPr id="872" name="Google Shape;872;p17"/>
            <p:cNvSpPr/>
            <p:nvPr/>
          </p:nvSpPr>
          <p:spPr>
            <a:xfrm rot="10800000" flipH="1">
              <a:off x="118475" y="3484250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7"/>
            <p:cNvSpPr/>
            <p:nvPr/>
          </p:nvSpPr>
          <p:spPr>
            <a:xfrm flipH="1">
              <a:off x="7175615" y="123675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7"/>
            <p:cNvSpPr/>
            <p:nvPr/>
          </p:nvSpPr>
          <p:spPr>
            <a:xfrm rot="10800000" flipH="1">
              <a:off x="118468" y="123687"/>
              <a:ext cx="924589" cy="458534"/>
            </a:xfrm>
            <a:custGeom>
              <a:avLst/>
              <a:gdLst/>
              <a:ahLst/>
              <a:cxnLst/>
              <a:rect l="l" t="t" r="r" b="b"/>
              <a:pathLst>
                <a:path w="924589" h="458534" extrusionOk="0">
                  <a:moveTo>
                    <a:pt x="919763" y="282543"/>
                  </a:moveTo>
                  <a:cubicBezTo>
                    <a:pt x="919763" y="282543"/>
                    <a:pt x="919668" y="282257"/>
                    <a:pt x="919572" y="282162"/>
                  </a:cubicBezTo>
                  <a:cubicBezTo>
                    <a:pt x="902237" y="240443"/>
                    <a:pt x="862613" y="208629"/>
                    <a:pt x="816607" y="197580"/>
                  </a:cubicBezTo>
                  <a:cubicBezTo>
                    <a:pt x="695735" y="168529"/>
                    <a:pt x="590865" y="243967"/>
                    <a:pt x="480660" y="274923"/>
                  </a:cubicBezTo>
                  <a:cubicBezTo>
                    <a:pt x="432369" y="288544"/>
                    <a:pt x="383220" y="290449"/>
                    <a:pt x="335500" y="273876"/>
                  </a:cubicBezTo>
                  <a:cubicBezTo>
                    <a:pt x="294447" y="259588"/>
                    <a:pt x="258061" y="229394"/>
                    <a:pt x="244536" y="189674"/>
                  </a:cubicBezTo>
                  <a:cubicBezTo>
                    <a:pt x="232058" y="153194"/>
                    <a:pt x="235296" y="109284"/>
                    <a:pt x="262538" y="79089"/>
                  </a:cubicBezTo>
                  <a:cubicBezTo>
                    <a:pt x="286350" y="52610"/>
                    <a:pt x="324260" y="42037"/>
                    <a:pt x="360169" y="47562"/>
                  </a:cubicBezTo>
                  <a:cubicBezTo>
                    <a:pt x="381219" y="50800"/>
                    <a:pt x="401031" y="58896"/>
                    <a:pt x="414938" y="74613"/>
                  </a:cubicBezTo>
                  <a:cubicBezTo>
                    <a:pt x="433035" y="95091"/>
                    <a:pt x="440179" y="126810"/>
                    <a:pt x="424368" y="150241"/>
                  </a:cubicBezTo>
                  <a:cubicBezTo>
                    <a:pt x="410652" y="170529"/>
                    <a:pt x="378552" y="181864"/>
                    <a:pt x="355407" y="169005"/>
                  </a:cubicBezTo>
                  <a:cubicBezTo>
                    <a:pt x="332642" y="156337"/>
                    <a:pt x="326927" y="122523"/>
                    <a:pt x="344262" y="104045"/>
                  </a:cubicBezTo>
                  <a:cubicBezTo>
                    <a:pt x="347215" y="100902"/>
                    <a:pt x="342834" y="97092"/>
                    <a:pt x="339500" y="99568"/>
                  </a:cubicBezTo>
                  <a:cubicBezTo>
                    <a:pt x="305400" y="124714"/>
                    <a:pt x="320641" y="176816"/>
                    <a:pt x="359121" y="189865"/>
                  </a:cubicBezTo>
                  <a:cubicBezTo>
                    <a:pt x="410652" y="207296"/>
                    <a:pt x="457515" y="164814"/>
                    <a:pt x="461706" y="118523"/>
                  </a:cubicBezTo>
                  <a:cubicBezTo>
                    <a:pt x="466373" y="67945"/>
                    <a:pt x="429987" y="25654"/>
                    <a:pt x="381600" y="8128"/>
                  </a:cubicBezTo>
                  <a:cubicBezTo>
                    <a:pt x="336166" y="-8350"/>
                    <a:pt x="278350" y="984"/>
                    <a:pt x="240535" y="29273"/>
                  </a:cubicBezTo>
                  <a:cubicBezTo>
                    <a:pt x="197863" y="61277"/>
                    <a:pt x="179099" y="116142"/>
                    <a:pt x="184909" y="166148"/>
                  </a:cubicBezTo>
                  <a:cubicBezTo>
                    <a:pt x="191291" y="221393"/>
                    <a:pt x="222438" y="268065"/>
                    <a:pt x="271301" y="299212"/>
                  </a:cubicBezTo>
                  <a:cubicBezTo>
                    <a:pt x="310544" y="324168"/>
                    <a:pt x="359121" y="336550"/>
                    <a:pt x="406746" y="336550"/>
                  </a:cubicBezTo>
                  <a:cubicBezTo>
                    <a:pt x="391316" y="344170"/>
                    <a:pt x="375885" y="351599"/>
                    <a:pt x="360264" y="358743"/>
                  </a:cubicBezTo>
                  <a:cubicBezTo>
                    <a:pt x="295399" y="388461"/>
                    <a:pt x="218437" y="417894"/>
                    <a:pt x="144809" y="408845"/>
                  </a:cubicBezTo>
                  <a:cubicBezTo>
                    <a:pt x="117948" y="405511"/>
                    <a:pt x="87278" y="396939"/>
                    <a:pt x="69085" y="376936"/>
                  </a:cubicBezTo>
                  <a:cubicBezTo>
                    <a:pt x="49273" y="355219"/>
                    <a:pt x="48416" y="321405"/>
                    <a:pt x="67847" y="299117"/>
                  </a:cubicBezTo>
                  <a:cubicBezTo>
                    <a:pt x="89659" y="273971"/>
                    <a:pt x="132236" y="268351"/>
                    <a:pt x="157668" y="291592"/>
                  </a:cubicBezTo>
                  <a:cubicBezTo>
                    <a:pt x="181385" y="313119"/>
                    <a:pt x="173193" y="354552"/>
                    <a:pt x="136617" y="357124"/>
                  </a:cubicBezTo>
                  <a:cubicBezTo>
                    <a:pt x="121663" y="358172"/>
                    <a:pt x="117186" y="378651"/>
                    <a:pt x="132903" y="382651"/>
                  </a:cubicBezTo>
                  <a:cubicBezTo>
                    <a:pt x="172050" y="392557"/>
                    <a:pt x="210627" y="362934"/>
                    <a:pt x="218723" y="327501"/>
                  </a:cubicBezTo>
                  <a:cubicBezTo>
                    <a:pt x="228534" y="284448"/>
                    <a:pt x="194815" y="246920"/>
                    <a:pt x="153477" y="232918"/>
                  </a:cubicBezTo>
                  <a:cubicBezTo>
                    <a:pt x="110995" y="218535"/>
                    <a:pt x="59846" y="232347"/>
                    <a:pt x="30033" y="263684"/>
                  </a:cubicBezTo>
                  <a:cubicBezTo>
                    <a:pt x="-2162" y="297498"/>
                    <a:pt x="-8925" y="347028"/>
                    <a:pt x="11935" y="387699"/>
                  </a:cubicBezTo>
                  <a:cubicBezTo>
                    <a:pt x="49940" y="461804"/>
                    <a:pt x="151858" y="467328"/>
                    <a:pt x="226343" y="450945"/>
                  </a:cubicBezTo>
                  <a:cubicBezTo>
                    <a:pt x="326070" y="428943"/>
                    <a:pt x="413604" y="374269"/>
                    <a:pt x="497996" y="322644"/>
                  </a:cubicBezTo>
                  <a:lnTo>
                    <a:pt x="498186" y="322644"/>
                  </a:lnTo>
                  <a:cubicBezTo>
                    <a:pt x="542668" y="309880"/>
                    <a:pt x="584864" y="290925"/>
                    <a:pt x="628203" y="274161"/>
                  </a:cubicBezTo>
                  <a:cubicBezTo>
                    <a:pt x="689925" y="250349"/>
                    <a:pt x="768220" y="227013"/>
                    <a:pt x="831657" y="259112"/>
                  </a:cubicBezTo>
                  <a:cubicBezTo>
                    <a:pt x="878329" y="282734"/>
                    <a:pt x="906428" y="331597"/>
                    <a:pt x="892807" y="380651"/>
                  </a:cubicBezTo>
                  <a:cubicBezTo>
                    <a:pt x="890997" y="387223"/>
                    <a:pt x="898713" y="392081"/>
                    <a:pt x="903761" y="387604"/>
                  </a:cubicBezTo>
                  <a:cubicBezTo>
                    <a:pt x="914429" y="378174"/>
                    <a:pt x="933669" y="321882"/>
                    <a:pt x="919668" y="282829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7"/>
            <p:cNvSpPr/>
            <p:nvPr/>
          </p:nvSpPr>
          <p:spPr>
            <a:xfrm flipH="1">
              <a:off x="8100943" y="4559546"/>
              <a:ext cx="924589" cy="458534"/>
            </a:xfrm>
            <a:custGeom>
              <a:avLst/>
              <a:gdLst/>
              <a:ahLst/>
              <a:cxnLst/>
              <a:rect l="l" t="t" r="r" b="b"/>
              <a:pathLst>
                <a:path w="924589" h="458534" extrusionOk="0">
                  <a:moveTo>
                    <a:pt x="919763" y="282543"/>
                  </a:moveTo>
                  <a:cubicBezTo>
                    <a:pt x="919763" y="282543"/>
                    <a:pt x="919668" y="282257"/>
                    <a:pt x="919572" y="282162"/>
                  </a:cubicBezTo>
                  <a:cubicBezTo>
                    <a:pt x="902237" y="240443"/>
                    <a:pt x="862613" y="208629"/>
                    <a:pt x="816607" y="197580"/>
                  </a:cubicBezTo>
                  <a:cubicBezTo>
                    <a:pt x="695735" y="168529"/>
                    <a:pt x="590865" y="243967"/>
                    <a:pt x="480660" y="274923"/>
                  </a:cubicBezTo>
                  <a:cubicBezTo>
                    <a:pt x="432369" y="288544"/>
                    <a:pt x="383220" y="290449"/>
                    <a:pt x="335500" y="273876"/>
                  </a:cubicBezTo>
                  <a:cubicBezTo>
                    <a:pt x="294447" y="259588"/>
                    <a:pt x="258061" y="229394"/>
                    <a:pt x="244536" y="189674"/>
                  </a:cubicBezTo>
                  <a:cubicBezTo>
                    <a:pt x="232058" y="153194"/>
                    <a:pt x="235296" y="109284"/>
                    <a:pt x="262538" y="79089"/>
                  </a:cubicBezTo>
                  <a:cubicBezTo>
                    <a:pt x="286350" y="52610"/>
                    <a:pt x="324260" y="42037"/>
                    <a:pt x="360169" y="47562"/>
                  </a:cubicBezTo>
                  <a:cubicBezTo>
                    <a:pt x="381219" y="50800"/>
                    <a:pt x="401031" y="58896"/>
                    <a:pt x="414938" y="74613"/>
                  </a:cubicBezTo>
                  <a:cubicBezTo>
                    <a:pt x="433035" y="95091"/>
                    <a:pt x="440179" y="126810"/>
                    <a:pt x="424368" y="150241"/>
                  </a:cubicBezTo>
                  <a:cubicBezTo>
                    <a:pt x="410652" y="170529"/>
                    <a:pt x="378552" y="181864"/>
                    <a:pt x="355407" y="169005"/>
                  </a:cubicBezTo>
                  <a:cubicBezTo>
                    <a:pt x="332642" y="156337"/>
                    <a:pt x="326927" y="122523"/>
                    <a:pt x="344262" y="104045"/>
                  </a:cubicBezTo>
                  <a:cubicBezTo>
                    <a:pt x="347215" y="100902"/>
                    <a:pt x="342834" y="97092"/>
                    <a:pt x="339500" y="99568"/>
                  </a:cubicBezTo>
                  <a:cubicBezTo>
                    <a:pt x="305400" y="124714"/>
                    <a:pt x="320641" y="176816"/>
                    <a:pt x="359121" y="189865"/>
                  </a:cubicBezTo>
                  <a:cubicBezTo>
                    <a:pt x="410652" y="207296"/>
                    <a:pt x="457515" y="164814"/>
                    <a:pt x="461706" y="118523"/>
                  </a:cubicBezTo>
                  <a:cubicBezTo>
                    <a:pt x="466373" y="67945"/>
                    <a:pt x="429987" y="25654"/>
                    <a:pt x="381600" y="8128"/>
                  </a:cubicBezTo>
                  <a:cubicBezTo>
                    <a:pt x="336166" y="-8350"/>
                    <a:pt x="278350" y="984"/>
                    <a:pt x="240535" y="29273"/>
                  </a:cubicBezTo>
                  <a:cubicBezTo>
                    <a:pt x="197863" y="61277"/>
                    <a:pt x="179099" y="116142"/>
                    <a:pt x="184909" y="166148"/>
                  </a:cubicBezTo>
                  <a:cubicBezTo>
                    <a:pt x="191291" y="221393"/>
                    <a:pt x="222438" y="268065"/>
                    <a:pt x="271301" y="299212"/>
                  </a:cubicBezTo>
                  <a:cubicBezTo>
                    <a:pt x="310544" y="324168"/>
                    <a:pt x="359121" y="336550"/>
                    <a:pt x="406746" y="336550"/>
                  </a:cubicBezTo>
                  <a:cubicBezTo>
                    <a:pt x="391316" y="344170"/>
                    <a:pt x="375885" y="351599"/>
                    <a:pt x="360264" y="358743"/>
                  </a:cubicBezTo>
                  <a:cubicBezTo>
                    <a:pt x="295399" y="388461"/>
                    <a:pt x="218437" y="417894"/>
                    <a:pt x="144809" y="408845"/>
                  </a:cubicBezTo>
                  <a:cubicBezTo>
                    <a:pt x="117948" y="405511"/>
                    <a:pt x="87278" y="396939"/>
                    <a:pt x="69085" y="376936"/>
                  </a:cubicBezTo>
                  <a:cubicBezTo>
                    <a:pt x="49273" y="355219"/>
                    <a:pt x="48416" y="321405"/>
                    <a:pt x="67847" y="299117"/>
                  </a:cubicBezTo>
                  <a:cubicBezTo>
                    <a:pt x="89659" y="273971"/>
                    <a:pt x="132236" y="268351"/>
                    <a:pt x="157668" y="291592"/>
                  </a:cubicBezTo>
                  <a:cubicBezTo>
                    <a:pt x="181385" y="313119"/>
                    <a:pt x="173193" y="354552"/>
                    <a:pt x="136617" y="357124"/>
                  </a:cubicBezTo>
                  <a:cubicBezTo>
                    <a:pt x="121663" y="358172"/>
                    <a:pt x="117186" y="378651"/>
                    <a:pt x="132903" y="382651"/>
                  </a:cubicBezTo>
                  <a:cubicBezTo>
                    <a:pt x="172050" y="392557"/>
                    <a:pt x="210627" y="362934"/>
                    <a:pt x="218723" y="327501"/>
                  </a:cubicBezTo>
                  <a:cubicBezTo>
                    <a:pt x="228534" y="284448"/>
                    <a:pt x="194815" y="246920"/>
                    <a:pt x="153477" y="232918"/>
                  </a:cubicBezTo>
                  <a:cubicBezTo>
                    <a:pt x="110995" y="218535"/>
                    <a:pt x="59846" y="232347"/>
                    <a:pt x="30033" y="263684"/>
                  </a:cubicBezTo>
                  <a:cubicBezTo>
                    <a:pt x="-2162" y="297498"/>
                    <a:pt x="-8925" y="347028"/>
                    <a:pt x="11935" y="387699"/>
                  </a:cubicBezTo>
                  <a:cubicBezTo>
                    <a:pt x="49940" y="461804"/>
                    <a:pt x="151858" y="467328"/>
                    <a:pt x="226343" y="450945"/>
                  </a:cubicBezTo>
                  <a:cubicBezTo>
                    <a:pt x="326070" y="428943"/>
                    <a:pt x="413604" y="374269"/>
                    <a:pt x="497996" y="322644"/>
                  </a:cubicBezTo>
                  <a:lnTo>
                    <a:pt x="498186" y="322644"/>
                  </a:lnTo>
                  <a:cubicBezTo>
                    <a:pt x="542668" y="309880"/>
                    <a:pt x="584864" y="290925"/>
                    <a:pt x="628203" y="274161"/>
                  </a:cubicBezTo>
                  <a:cubicBezTo>
                    <a:pt x="689925" y="250349"/>
                    <a:pt x="768220" y="227013"/>
                    <a:pt x="831657" y="259112"/>
                  </a:cubicBezTo>
                  <a:cubicBezTo>
                    <a:pt x="878329" y="282734"/>
                    <a:pt x="906428" y="331597"/>
                    <a:pt x="892807" y="380651"/>
                  </a:cubicBezTo>
                  <a:cubicBezTo>
                    <a:pt x="890997" y="387223"/>
                    <a:pt x="898713" y="392081"/>
                    <a:pt x="903761" y="387604"/>
                  </a:cubicBezTo>
                  <a:cubicBezTo>
                    <a:pt x="914429" y="378174"/>
                    <a:pt x="933669" y="321882"/>
                    <a:pt x="919668" y="282829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6" name="Google Shape;876;p17"/>
          <p:cNvSpPr txBox="1">
            <a:spLocks noGrp="1"/>
          </p:cNvSpPr>
          <p:nvPr>
            <p:ph type="title"/>
          </p:nvPr>
        </p:nvSpPr>
        <p:spPr>
          <a:xfrm>
            <a:off x="1263524" y="2043984"/>
            <a:ext cx="3780800" cy="12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877" name="Google Shape;877;p17"/>
          <p:cNvSpPr txBox="1">
            <a:spLocks noGrp="1"/>
          </p:cNvSpPr>
          <p:nvPr>
            <p:ph type="subTitle" idx="1"/>
          </p:nvPr>
        </p:nvSpPr>
        <p:spPr>
          <a:xfrm>
            <a:off x="1263524" y="3295217"/>
            <a:ext cx="3780800" cy="15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3884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" name="Google Shape;879;p1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0" name="Google Shape;880;p18"/>
          <p:cNvGrpSpPr/>
          <p:nvPr/>
        </p:nvGrpSpPr>
        <p:grpSpPr>
          <a:xfrm>
            <a:off x="157961" y="164901"/>
            <a:ext cx="11876075" cy="6528212"/>
            <a:chOff x="118471" y="123675"/>
            <a:chExt cx="8907056" cy="4896159"/>
          </a:xfrm>
        </p:grpSpPr>
        <p:sp>
          <p:nvSpPr>
            <p:cNvPr id="881" name="Google Shape;881;p18"/>
            <p:cNvSpPr/>
            <p:nvPr/>
          </p:nvSpPr>
          <p:spPr>
            <a:xfrm>
              <a:off x="118475" y="123675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8"/>
            <p:cNvSpPr/>
            <p:nvPr/>
          </p:nvSpPr>
          <p:spPr>
            <a:xfrm flipH="1">
              <a:off x="7175615" y="123675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83" name="Google Shape;883;p18"/>
            <p:cNvGrpSpPr/>
            <p:nvPr/>
          </p:nvGrpSpPr>
          <p:grpSpPr>
            <a:xfrm>
              <a:off x="118471" y="4264260"/>
              <a:ext cx="2138654" cy="755574"/>
              <a:chOff x="118471" y="4264260"/>
              <a:chExt cx="2138654" cy="755574"/>
            </a:xfrm>
          </p:grpSpPr>
          <p:sp>
            <p:nvSpPr>
              <p:cNvPr id="884" name="Google Shape;884;p18"/>
              <p:cNvSpPr/>
              <p:nvPr/>
            </p:nvSpPr>
            <p:spPr>
              <a:xfrm flipH="1">
                <a:off x="118471" y="4303252"/>
                <a:ext cx="1969400" cy="716582"/>
              </a:xfrm>
              <a:custGeom>
                <a:avLst/>
                <a:gdLst/>
                <a:ahLst/>
                <a:cxnLst/>
                <a:rect l="l" t="t" r="r" b="b"/>
                <a:pathLst>
                  <a:path w="1969400" h="716582" extrusionOk="0">
                    <a:moveTo>
                      <a:pt x="1894814" y="58068"/>
                    </a:moveTo>
                    <a:cubicBezTo>
                      <a:pt x="1798517" y="-28324"/>
                      <a:pt x="1643640" y="-10512"/>
                      <a:pt x="1544009" y="60354"/>
                    </a:cubicBezTo>
                    <a:cubicBezTo>
                      <a:pt x="1488859" y="99502"/>
                      <a:pt x="1447806" y="155604"/>
                      <a:pt x="1440853" y="224184"/>
                    </a:cubicBezTo>
                    <a:cubicBezTo>
                      <a:pt x="1434471" y="287239"/>
                      <a:pt x="1461427" y="356867"/>
                      <a:pt x="1521339" y="384775"/>
                    </a:cubicBezTo>
                    <a:cubicBezTo>
                      <a:pt x="1575155" y="409826"/>
                      <a:pt x="1644307" y="402397"/>
                      <a:pt x="1681836" y="352962"/>
                    </a:cubicBezTo>
                    <a:cubicBezTo>
                      <a:pt x="1711553" y="313814"/>
                      <a:pt x="1706219" y="251425"/>
                      <a:pt x="1669453" y="218374"/>
                    </a:cubicBezTo>
                    <a:cubicBezTo>
                      <a:pt x="1653451" y="203991"/>
                      <a:pt x="1633353" y="195037"/>
                      <a:pt x="1611636" y="195704"/>
                    </a:cubicBezTo>
                    <a:cubicBezTo>
                      <a:pt x="1608874" y="195704"/>
                      <a:pt x="1608017" y="200276"/>
                      <a:pt x="1610969" y="200752"/>
                    </a:cubicBezTo>
                    <a:cubicBezTo>
                      <a:pt x="1658404" y="208849"/>
                      <a:pt x="1682407" y="270380"/>
                      <a:pt x="1663071" y="312100"/>
                    </a:cubicBezTo>
                    <a:cubicBezTo>
                      <a:pt x="1642021" y="357629"/>
                      <a:pt x="1575346" y="357819"/>
                      <a:pt x="1538389" y="334198"/>
                    </a:cubicBezTo>
                    <a:cubicBezTo>
                      <a:pt x="1490764" y="303908"/>
                      <a:pt x="1482858" y="236566"/>
                      <a:pt x="1499813" y="187227"/>
                    </a:cubicBezTo>
                    <a:cubicBezTo>
                      <a:pt x="1520196" y="127695"/>
                      <a:pt x="1576298" y="86167"/>
                      <a:pt x="1631544" y="61306"/>
                    </a:cubicBezTo>
                    <a:cubicBezTo>
                      <a:pt x="1685074" y="37303"/>
                      <a:pt x="1748606" y="28636"/>
                      <a:pt x="1805756" y="43876"/>
                    </a:cubicBezTo>
                    <a:cubicBezTo>
                      <a:pt x="1867002" y="60163"/>
                      <a:pt x="1910245" y="106455"/>
                      <a:pt x="1929009" y="166272"/>
                    </a:cubicBezTo>
                    <a:cubicBezTo>
                      <a:pt x="1967014" y="287430"/>
                      <a:pt x="1919770" y="426685"/>
                      <a:pt x="1842427" y="522221"/>
                    </a:cubicBezTo>
                    <a:cubicBezTo>
                      <a:pt x="1758512" y="625853"/>
                      <a:pt x="1633734" y="686623"/>
                      <a:pt x="1500289" y="688432"/>
                    </a:cubicBezTo>
                    <a:cubicBezTo>
                      <a:pt x="1432376" y="689385"/>
                      <a:pt x="1363891" y="675764"/>
                      <a:pt x="1302264" y="647094"/>
                    </a:cubicBezTo>
                    <a:cubicBezTo>
                      <a:pt x="1237780" y="616995"/>
                      <a:pt x="1183773" y="570703"/>
                      <a:pt x="1132148" y="522507"/>
                    </a:cubicBezTo>
                    <a:cubicBezTo>
                      <a:pt x="1074236" y="468500"/>
                      <a:pt x="1014133" y="407540"/>
                      <a:pt x="945172" y="365249"/>
                    </a:cubicBezTo>
                    <a:cubicBezTo>
                      <a:pt x="911358" y="338103"/>
                      <a:pt x="872782" y="320577"/>
                      <a:pt x="829729" y="312004"/>
                    </a:cubicBezTo>
                    <a:cubicBezTo>
                      <a:pt x="781818" y="302384"/>
                      <a:pt x="732574" y="302860"/>
                      <a:pt x="684473" y="310957"/>
                    </a:cubicBezTo>
                    <a:cubicBezTo>
                      <a:pt x="578364" y="328768"/>
                      <a:pt x="484638" y="391062"/>
                      <a:pt x="403676" y="459070"/>
                    </a:cubicBezTo>
                    <a:cubicBezTo>
                      <a:pt x="360718" y="495170"/>
                      <a:pt x="321951" y="535461"/>
                      <a:pt x="280327" y="572894"/>
                    </a:cubicBezTo>
                    <a:cubicBezTo>
                      <a:pt x="242417" y="606994"/>
                      <a:pt x="196221" y="638998"/>
                      <a:pt x="142976" y="637474"/>
                    </a:cubicBezTo>
                    <a:cubicBezTo>
                      <a:pt x="104686" y="636331"/>
                      <a:pt x="73920" y="613280"/>
                      <a:pt x="59823" y="578323"/>
                    </a:cubicBezTo>
                    <a:cubicBezTo>
                      <a:pt x="47345" y="547462"/>
                      <a:pt x="47631" y="509077"/>
                      <a:pt x="70491" y="482407"/>
                    </a:cubicBezTo>
                    <a:cubicBezTo>
                      <a:pt x="86398" y="463833"/>
                      <a:pt x="109639" y="452403"/>
                      <a:pt x="134118" y="453355"/>
                    </a:cubicBezTo>
                    <a:cubicBezTo>
                      <a:pt x="158121" y="454308"/>
                      <a:pt x="173552" y="468881"/>
                      <a:pt x="185553" y="488502"/>
                    </a:cubicBezTo>
                    <a:cubicBezTo>
                      <a:pt x="198412" y="509458"/>
                      <a:pt x="193554" y="532032"/>
                      <a:pt x="172599" y="545272"/>
                    </a:cubicBezTo>
                    <a:cubicBezTo>
                      <a:pt x="152692" y="557844"/>
                      <a:pt x="128117" y="556035"/>
                      <a:pt x="108972" y="542890"/>
                    </a:cubicBezTo>
                    <a:cubicBezTo>
                      <a:pt x="105734" y="540604"/>
                      <a:pt x="101924" y="544986"/>
                      <a:pt x="103733" y="548129"/>
                    </a:cubicBezTo>
                    <a:cubicBezTo>
                      <a:pt x="125165" y="585181"/>
                      <a:pt x="182505" y="572418"/>
                      <a:pt x="204984" y="542986"/>
                    </a:cubicBezTo>
                    <a:cubicBezTo>
                      <a:pt x="237083" y="501076"/>
                      <a:pt x="217652" y="441640"/>
                      <a:pt x="173456" y="417732"/>
                    </a:cubicBezTo>
                    <a:cubicBezTo>
                      <a:pt x="121259" y="389538"/>
                      <a:pt x="57061" y="416017"/>
                      <a:pt x="24200" y="461166"/>
                    </a:cubicBezTo>
                    <a:cubicBezTo>
                      <a:pt x="-3804" y="499647"/>
                      <a:pt x="-6280" y="553558"/>
                      <a:pt x="10484" y="597088"/>
                    </a:cubicBezTo>
                    <a:cubicBezTo>
                      <a:pt x="29819" y="647380"/>
                      <a:pt x="70491" y="683575"/>
                      <a:pt x="124688" y="690242"/>
                    </a:cubicBezTo>
                    <a:cubicBezTo>
                      <a:pt x="189744" y="698243"/>
                      <a:pt x="250037" y="665572"/>
                      <a:pt x="297853" y="624424"/>
                    </a:cubicBezTo>
                    <a:cubicBezTo>
                      <a:pt x="345097" y="583752"/>
                      <a:pt x="386054" y="536032"/>
                      <a:pt x="432060" y="493932"/>
                    </a:cubicBezTo>
                    <a:cubicBezTo>
                      <a:pt x="477876" y="452117"/>
                      <a:pt x="527215" y="413827"/>
                      <a:pt x="582079" y="384394"/>
                    </a:cubicBezTo>
                    <a:cubicBezTo>
                      <a:pt x="595604" y="377155"/>
                      <a:pt x="609416" y="370583"/>
                      <a:pt x="623608" y="364677"/>
                    </a:cubicBezTo>
                    <a:cubicBezTo>
                      <a:pt x="616083" y="370774"/>
                      <a:pt x="608939" y="377346"/>
                      <a:pt x="602272" y="384394"/>
                    </a:cubicBezTo>
                    <a:cubicBezTo>
                      <a:pt x="557219" y="432019"/>
                      <a:pt x="538073" y="496694"/>
                      <a:pt x="549218" y="561178"/>
                    </a:cubicBezTo>
                    <a:cubicBezTo>
                      <a:pt x="560171" y="624996"/>
                      <a:pt x="603320" y="678050"/>
                      <a:pt x="663613" y="701291"/>
                    </a:cubicBezTo>
                    <a:cubicBezTo>
                      <a:pt x="722192" y="723865"/>
                      <a:pt x="791153" y="713959"/>
                      <a:pt x="838492" y="672144"/>
                    </a:cubicBezTo>
                    <a:cubicBezTo>
                      <a:pt x="883736" y="632140"/>
                      <a:pt x="905262" y="564702"/>
                      <a:pt x="889641" y="506219"/>
                    </a:cubicBezTo>
                    <a:cubicBezTo>
                      <a:pt x="873735" y="446593"/>
                      <a:pt x="818966" y="403159"/>
                      <a:pt x="756768" y="406873"/>
                    </a:cubicBezTo>
                    <a:cubicBezTo>
                      <a:pt x="743528" y="407635"/>
                      <a:pt x="730288" y="409921"/>
                      <a:pt x="718001" y="414969"/>
                    </a:cubicBezTo>
                    <a:cubicBezTo>
                      <a:pt x="712762" y="417065"/>
                      <a:pt x="707714" y="419732"/>
                      <a:pt x="702951" y="422780"/>
                    </a:cubicBezTo>
                    <a:cubicBezTo>
                      <a:pt x="698093" y="425828"/>
                      <a:pt x="693712" y="431067"/>
                      <a:pt x="688664" y="433543"/>
                    </a:cubicBezTo>
                    <a:cubicBezTo>
                      <a:pt x="683711" y="435925"/>
                      <a:pt x="688092" y="443354"/>
                      <a:pt x="692950" y="440877"/>
                    </a:cubicBezTo>
                    <a:cubicBezTo>
                      <a:pt x="702856" y="436020"/>
                      <a:pt x="721335" y="439258"/>
                      <a:pt x="731812" y="440877"/>
                    </a:cubicBezTo>
                    <a:cubicBezTo>
                      <a:pt x="744766" y="442783"/>
                      <a:pt x="757434" y="447069"/>
                      <a:pt x="768960" y="453260"/>
                    </a:cubicBezTo>
                    <a:cubicBezTo>
                      <a:pt x="790486" y="464881"/>
                      <a:pt x="812965" y="481264"/>
                      <a:pt x="825443" y="501552"/>
                    </a:cubicBezTo>
                    <a:cubicBezTo>
                      <a:pt x="852779" y="545938"/>
                      <a:pt x="835063" y="607851"/>
                      <a:pt x="794868" y="639188"/>
                    </a:cubicBezTo>
                    <a:cubicBezTo>
                      <a:pt x="750767" y="673573"/>
                      <a:pt x="683711" y="666144"/>
                      <a:pt x="641229" y="632806"/>
                    </a:cubicBezTo>
                    <a:cubicBezTo>
                      <a:pt x="593509" y="595373"/>
                      <a:pt x="578555" y="526888"/>
                      <a:pt x="595700" y="470405"/>
                    </a:cubicBezTo>
                    <a:cubicBezTo>
                      <a:pt x="614178" y="409731"/>
                      <a:pt x="669137" y="364963"/>
                      <a:pt x="729716" y="350485"/>
                    </a:cubicBezTo>
                    <a:cubicBezTo>
                      <a:pt x="801059" y="333531"/>
                      <a:pt x="874687" y="357724"/>
                      <a:pt x="936123" y="393538"/>
                    </a:cubicBezTo>
                    <a:cubicBezTo>
                      <a:pt x="1062520" y="467071"/>
                      <a:pt x="1145769" y="596802"/>
                      <a:pt x="1276547" y="663953"/>
                    </a:cubicBezTo>
                    <a:cubicBezTo>
                      <a:pt x="1398943" y="726818"/>
                      <a:pt x="1549247" y="734248"/>
                      <a:pt x="1676597" y="681479"/>
                    </a:cubicBezTo>
                    <a:cubicBezTo>
                      <a:pt x="1794897" y="632425"/>
                      <a:pt x="1888242" y="533746"/>
                      <a:pt x="1935867" y="415446"/>
                    </a:cubicBezTo>
                    <a:cubicBezTo>
                      <a:pt x="1980635" y="304099"/>
                      <a:pt x="1992731" y="145698"/>
                      <a:pt x="1894719" y="5778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85" name="Google Shape;885;p18"/>
              <p:cNvGrpSpPr/>
              <p:nvPr/>
            </p:nvGrpSpPr>
            <p:grpSpPr>
              <a:xfrm>
                <a:off x="502252" y="4264260"/>
                <a:ext cx="405370" cy="394906"/>
                <a:chOff x="502252" y="4264260"/>
                <a:chExt cx="405370" cy="394906"/>
              </a:xfrm>
            </p:grpSpPr>
            <p:sp>
              <p:nvSpPr>
                <p:cNvPr id="886" name="Google Shape;886;p18"/>
                <p:cNvSpPr/>
                <p:nvPr/>
              </p:nvSpPr>
              <p:spPr>
                <a:xfrm flipH="1">
                  <a:off x="654170" y="4264260"/>
                  <a:ext cx="86673" cy="21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73" h="212788" extrusionOk="0">
                      <a:moveTo>
                        <a:pt x="71346" y="39338"/>
                      </a:moveTo>
                      <a:cubicBezTo>
                        <a:pt x="56106" y="16859"/>
                        <a:pt x="30198" y="1905"/>
                        <a:pt x="3147" y="0"/>
                      </a:cubicBezTo>
                      <a:cubicBezTo>
                        <a:pt x="15243" y="12954"/>
                        <a:pt x="16577" y="32766"/>
                        <a:pt x="13338" y="50197"/>
                      </a:cubicBezTo>
                      <a:cubicBezTo>
                        <a:pt x="10100" y="67628"/>
                        <a:pt x="2956" y="84201"/>
                        <a:pt x="575" y="101727"/>
                      </a:cubicBezTo>
                      <a:cubicBezTo>
                        <a:pt x="-4759" y="140208"/>
                        <a:pt x="27912" y="193262"/>
                        <a:pt x="61535" y="212789"/>
                      </a:cubicBezTo>
                      <a:cubicBezTo>
                        <a:pt x="52772" y="198215"/>
                        <a:pt x="55344" y="179451"/>
                        <a:pt x="61535" y="163639"/>
                      </a:cubicBezTo>
                      <a:cubicBezTo>
                        <a:pt x="67821" y="147828"/>
                        <a:pt x="77442" y="133445"/>
                        <a:pt x="82585" y="117253"/>
                      </a:cubicBezTo>
                      <a:cubicBezTo>
                        <a:pt x="90777" y="91345"/>
                        <a:pt x="86490" y="61817"/>
                        <a:pt x="71250" y="393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887;p18"/>
                <p:cNvSpPr/>
                <p:nvPr/>
              </p:nvSpPr>
              <p:spPr>
                <a:xfrm flipH="1">
                  <a:off x="653192" y="4444187"/>
                  <a:ext cx="87576" cy="21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76" h="214979" extrusionOk="0">
                      <a:moveTo>
                        <a:pt x="13358" y="172974"/>
                      </a:moveTo>
                      <a:cubicBezTo>
                        <a:pt x="27646" y="196024"/>
                        <a:pt x="52982" y="211931"/>
                        <a:pt x="79938" y="214979"/>
                      </a:cubicBezTo>
                      <a:cubicBezTo>
                        <a:pt x="68318" y="201549"/>
                        <a:pt x="67841" y="181737"/>
                        <a:pt x="71747" y="164402"/>
                      </a:cubicBezTo>
                      <a:cubicBezTo>
                        <a:pt x="75652" y="147161"/>
                        <a:pt x="83463" y="130873"/>
                        <a:pt x="86606" y="113347"/>
                      </a:cubicBezTo>
                      <a:cubicBezTo>
                        <a:pt x="93464" y="75152"/>
                        <a:pt x="62888" y="20764"/>
                        <a:pt x="30122" y="0"/>
                      </a:cubicBezTo>
                      <a:cubicBezTo>
                        <a:pt x="38314" y="14859"/>
                        <a:pt x="34980" y="33623"/>
                        <a:pt x="28122" y="49149"/>
                      </a:cubicBezTo>
                      <a:cubicBezTo>
                        <a:pt x="21264" y="64675"/>
                        <a:pt x="11072" y="78677"/>
                        <a:pt x="5262" y="94679"/>
                      </a:cubicBezTo>
                      <a:cubicBezTo>
                        <a:pt x="-3977" y="120205"/>
                        <a:pt x="-929" y="149923"/>
                        <a:pt x="13454" y="1729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p18"/>
                <p:cNvSpPr/>
                <p:nvPr/>
              </p:nvSpPr>
              <p:spPr>
                <a:xfrm flipH="1">
                  <a:off x="695406" y="4351596"/>
                  <a:ext cx="212216" cy="11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16" h="112113" extrusionOk="0">
                      <a:moveTo>
                        <a:pt x="68961" y="199"/>
                      </a:moveTo>
                      <a:cubicBezTo>
                        <a:pt x="41815" y="1532"/>
                        <a:pt x="15621" y="15915"/>
                        <a:pt x="0" y="38108"/>
                      </a:cubicBezTo>
                      <a:cubicBezTo>
                        <a:pt x="17336" y="34489"/>
                        <a:pt x="34957" y="43633"/>
                        <a:pt x="48196" y="55444"/>
                      </a:cubicBezTo>
                      <a:cubicBezTo>
                        <a:pt x="61436" y="67255"/>
                        <a:pt x="71914" y="81923"/>
                        <a:pt x="85630" y="93163"/>
                      </a:cubicBezTo>
                      <a:cubicBezTo>
                        <a:pt x="115729" y="117642"/>
                        <a:pt x="178117" y="117261"/>
                        <a:pt x="212217" y="98592"/>
                      </a:cubicBezTo>
                      <a:cubicBezTo>
                        <a:pt x="195263" y="98592"/>
                        <a:pt x="180499" y="86591"/>
                        <a:pt x="170212" y="72970"/>
                      </a:cubicBezTo>
                      <a:cubicBezTo>
                        <a:pt x="159925" y="59444"/>
                        <a:pt x="152590" y="43728"/>
                        <a:pt x="141446" y="30869"/>
                      </a:cubicBezTo>
                      <a:cubicBezTo>
                        <a:pt x="123635" y="10391"/>
                        <a:pt x="96107" y="-1230"/>
                        <a:pt x="68961" y="1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p18"/>
                <p:cNvSpPr/>
                <p:nvPr/>
              </p:nvSpPr>
              <p:spPr>
                <a:xfrm flipH="1">
                  <a:off x="705027" y="4446759"/>
                  <a:ext cx="167852" cy="151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52" h="151828" extrusionOk="0">
                      <a:moveTo>
                        <a:pt x="10214" y="73152"/>
                      </a:moveTo>
                      <a:cubicBezTo>
                        <a:pt x="-2454" y="97155"/>
                        <a:pt x="-3406" y="127063"/>
                        <a:pt x="7738" y="151829"/>
                      </a:cubicBezTo>
                      <a:cubicBezTo>
                        <a:pt x="13453" y="135065"/>
                        <a:pt x="30312" y="124492"/>
                        <a:pt x="47171" y="119158"/>
                      </a:cubicBezTo>
                      <a:cubicBezTo>
                        <a:pt x="64030" y="113824"/>
                        <a:pt x="82033" y="112300"/>
                        <a:pt x="98702" y="106109"/>
                      </a:cubicBezTo>
                      <a:cubicBezTo>
                        <a:pt x="135182" y="92678"/>
                        <a:pt x="166520" y="38767"/>
                        <a:pt x="167853" y="0"/>
                      </a:cubicBezTo>
                      <a:cubicBezTo>
                        <a:pt x="159185" y="14573"/>
                        <a:pt x="141373" y="21241"/>
                        <a:pt x="124419" y="23146"/>
                      </a:cubicBezTo>
                      <a:cubicBezTo>
                        <a:pt x="107560" y="25051"/>
                        <a:pt x="90320" y="23432"/>
                        <a:pt x="73555" y="26479"/>
                      </a:cubicBezTo>
                      <a:cubicBezTo>
                        <a:pt x="46886" y="31433"/>
                        <a:pt x="22787" y="49149"/>
                        <a:pt x="10214" y="731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18"/>
                <p:cNvSpPr/>
                <p:nvPr/>
              </p:nvSpPr>
              <p:spPr>
                <a:xfrm flipH="1">
                  <a:off x="502252" y="4348461"/>
                  <a:ext cx="188391" cy="11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91" h="118586" extrusionOk="0">
                      <a:moveTo>
                        <a:pt x="168688" y="76771"/>
                      </a:moveTo>
                      <a:cubicBezTo>
                        <a:pt x="185642" y="55626"/>
                        <a:pt x="192310" y="26479"/>
                        <a:pt x="186119" y="0"/>
                      </a:cubicBezTo>
                      <a:cubicBezTo>
                        <a:pt x="177355" y="15431"/>
                        <a:pt x="158782" y="22479"/>
                        <a:pt x="141161" y="24575"/>
                      </a:cubicBezTo>
                      <a:cubicBezTo>
                        <a:pt x="123539" y="26575"/>
                        <a:pt x="105632" y="24670"/>
                        <a:pt x="88106" y="27527"/>
                      </a:cubicBezTo>
                      <a:cubicBezTo>
                        <a:pt x="49816" y="33814"/>
                        <a:pt x="8668" y="80677"/>
                        <a:pt x="0" y="118586"/>
                      </a:cubicBezTo>
                      <a:cubicBezTo>
                        <a:pt x="11335" y="105918"/>
                        <a:pt x="30099" y="102775"/>
                        <a:pt x="47054" y="104204"/>
                      </a:cubicBezTo>
                      <a:cubicBezTo>
                        <a:pt x="64008" y="105537"/>
                        <a:pt x="80581" y="110490"/>
                        <a:pt x="97631" y="110585"/>
                      </a:cubicBezTo>
                      <a:cubicBezTo>
                        <a:pt x="124778" y="110776"/>
                        <a:pt x="151733" y="98012"/>
                        <a:pt x="168783" y="767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891;p18"/>
                <p:cNvSpPr/>
                <p:nvPr/>
              </p:nvSpPr>
              <p:spPr>
                <a:xfrm flipH="1">
                  <a:off x="503763" y="4458838"/>
                  <a:ext cx="185356" cy="14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56" h="140346" extrusionOk="0">
                      <a:moveTo>
                        <a:pt x="108299" y="137749"/>
                      </a:moveTo>
                      <a:cubicBezTo>
                        <a:pt x="134683" y="144322"/>
                        <a:pt x="163830" y="138225"/>
                        <a:pt x="185356" y="121652"/>
                      </a:cubicBezTo>
                      <a:cubicBezTo>
                        <a:pt x="167735" y="120033"/>
                        <a:pt x="153448" y="106222"/>
                        <a:pt x="144304" y="90982"/>
                      </a:cubicBezTo>
                      <a:cubicBezTo>
                        <a:pt x="135160" y="75837"/>
                        <a:pt x="129349" y="58692"/>
                        <a:pt x="119444" y="44023"/>
                      </a:cubicBezTo>
                      <a:cubicBezTo>
                        <a:pt x="97726" y="11829"/>
                        <a:pt x="38005" y="-5983"/>
                        <a:pt x="0" y="1828"/>
                      </a:cubicBezTo>
                      <a:cubicBezTo>
                        <a:pt x="16288" y="6876"/>
                        <a:pt x="26861" y="22592"/>
                        <a:pt x="32671" y="38499"/>
                      </a:cubicBezTo>
                      <a:cubicBezTo>
                        <a:pt x="38481" y="54501"/>
                        <a:pt x="40957" y="71646"/>
                        <a:pt x="47911" y="87076"/>
                      </a:cubicBezTo>
                      <a:cubicBezTo>
                        <a:pt x="59055" y="111841"/>
                        <a:pt x="81915" y="131082"/>
                        <a:pt x="108299" y="1376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892;p18"/>
                <p:cNvSpPr/>
                <p:nvPr/>
              </p:nvSpPr>
              <p:spPr>
                <a:xfrm flipH="1">
                  <a:off x="676426" y="4427720"/>
                  <a:ext cx="49386" cy="4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6" h="49298" extrusionOk="0">
                      <a:moveTo>
                        <a:pt x="1832" y="13610"/>
                      </a:moveTo>
                      <a:cubicBezTo>
                        <a:pt x="-1502" y="21515"/>
                        <a:pt x="-73" y="31231"/>
                        <a:pt x="4403" y="38470"/>
                      </a:cubicBezTo>
                      <a:cubicBezTo>
                        <a:pt x="7070" y="42756"/>
                        <a:pt x="10785" y="46280"/>
                        <a:pt x="15262" y="47995"/>
                      </a:cubicBezTo>
                      <a:cubicBezTo>
                        <a:pt x="19262" y="49519"/>
                        <a:pt x="23644" y="49614"/>
                        <a:pt x="27835" y="48757"/>
                      </a:cubicBezTo>
                      <a:cubicBezTo>
                        <a:pt x="34884" y="47423"/>
                        <a:pt x="41646" y="43613"/>
                        <a:pt x="45742" y="37327"/>
                      </a:cubicBezTo>
                      <a:cubicBezTo>
                        <a:pt x="50504" y="29897"/>
                        <a:pt x="50600" y="19420"/>
                        <a:pt x="46028" y="11800"/>
                      </a:cubicBezTo>
                      <a:cubicBezTo>
                        <a:pt x="36788" y="-3726"/>
                        <a:pt x="9928" y="-4583"/>
                        <a:pt x="2022" y="13133"/>
                      </a:cubicBezTo>
                      <a:cubicBezTo>
                        <a:pt x="2022" y="13229"/>
                        <a:pt x="1927" y="13419"/>
                        <a:pt x="1832" y="135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 flipH="1">
                  <a:off x="690406" y="4265974"/>
                  <a:ext cx="45576" cy="1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76" h="160020" extrusionOk="0">
                      <a:moveTo>
                        <a:pt x="0" y="0"/>
                      </a:moveTo>
                      <a:cubicBezTo>
                        <a:pt x="14383" y="7715"/>
                        <a:pt x="29432" y="16097"/>
                        <a:pt x="37910" y="30099"/>
                      </a:cubicBezTo>
                      <a:cubicBezTo>
                        <a:pt x="45529" y="42767"/>
                        <a:pt x="46672" y="58388"/>
                        <a:pt x="44768" y="73057"/>
                      </a:cubicBezTo>
                      <a:cubicBezTo>
                        <a:pt x="42863" y="87725"/>
                        <a:pt x="38100" y="101822"/>
                        <a:pt x="34671" y="116205"/>
                      </a:cubicBezTo>
                      <a:cubicBezTo>
                        <a:pt x="31337" y="130588"/>
                        <a:pt x="29337" y="145733"/>
                        <a:pt x="32861" y="1600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 flipH="1">
                  <a:off x="504621" y="4349794"/>
                  <a:ext cx="173259" cy="9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59" h="94011" extrusionOk="0">
                      <a:moveTo>
                        <a:pt x="173260" y="0"/>
                      </a:moveTo>
                      <a:cubicBezTo>
                        <a:pt x="167164" y="19336"/>
                        <a:pt x="157163" y="38767"/>
                        <a:pt x="139827" y="49244"/>
                      </a:cubicBezTo>
                      <a:cubicBezTo>
                        <a:pt x="121539" y="60293"/>
                        <a:pt x="98774" y="59436"/>
                        <a:pt x="77629" y="62389"/>
                      </a:cubicBezTo>
                      <a:cubicBezTo>
                        <a:pt x="49625" y="66199"/>
                        <a:pt x="22670" y="77153"/>
                        <a:pt x="0" y="9401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 flipH="1">
                  <a:off x="726839" y="4373480"/>
                  <a:ext cx="178879" cy="7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79" h="75849" extrusionOk="0">
                      <a:moveTo>
                        <a:pt x="0" y="14796"/>
                      </a:moveTo>
                      <a:cubicBezTo>
                        <a:pt x="12859" y="8890"/>
                        <a:pt x="23813" y="3937"/>
                        <a:pt x="37624" y="1365"/>
                      </a:cubicBezTo>
                      <a:cubicBezTo>
                        <a:pt x="51530" y="-1302"/>
                        <a:pt x="66580" y="-349"/>
                        <a:pt x="78772" y="6795"/>
                      </a:cubicBezTo>
                      <a:cubicBezTo>
                        <a:pt x="95726" y="16796"/>
                        <a:pt x="104013" y="36417"/>
                        <a:pt x="117348" y="50800"/>
                      </a:cubicBezTo>
                      <a:cubicBezTo>
                        <a:pt x="132874" y="67564"/>
                        <a:pt x="156115" y="76899"/>
                        <a:pt x="178880" y="7575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 flipH="1">
                  <a:off x="717885" y="4472952"/>
                  <a:ext cx="148570" cy="12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70" h="124396" extrusionOk="0">
                      <a:moveTo>
                        <a:pt x="1314" y="124396"/>
                      </a:moveTo>
                      <a:cubicBezTo>
                        <a:pt x="171" y="113348"/>
                        <a:pt x="-1163" y="103251"/>
                        <a:pt x="1790" y="92488"/>
                      </a:cubicBezTo>
                      <a:cubicBezTo>
                        <a:pt x="4743" y="81725"/>
                        <a:pt x="11125" y="71628"/>
                        <a:pt x="20745" y="66008"/>
                      </a:cubicBezTo>
                      <a:cubicBezTo>
                        <a:pt x="30556" y="60198"/>
                        <a:pt x="42462" y="59722"/>
                        <a:pt x="53702" y="57912"/>
                      </a:cubicBezTo>
                      <a:cubicBezTo>
                        <a:pt x="91325" y="52102"/>
                        <a:pt x="126187" y="30766"/>
                        <a:pt x="14857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 flipH="1">
                  <a:off x="662068" y="4477334"/>
                  <a:ext cx="40568" cy="180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8" h="180879" extrusionOk="0">
                      <a:moveTo>
                        <a:pt x="40568" y="180880"/>
                      </a:moveTo>
                      <a:cubicBezTo>
                        <a:pt x="31805" y="174498"/>
                        <a:pt x="24852" y="169545"/>
                        <a:pt x="17327" y="161734"/>
                      </a:cubicBezTo>
                      <a:cubicBezTo>
                        <a:pt x="9802" y="153924"/>
                        <a:pt x="3611" y="144494"/>
                        <a:pt x="1230" y="133921"/>
                      </a:cubicBezTo>
                      <a:cubicBezTo>
                        <a:pt x="-3247" y="114300"/>
                        <a:pt x="5611" y="94393"/>
                        <a:pt x="9993" y="74676"/>
                      </a:cubicBezTo>
                      <a:cubicBezTo>
                        <a:pt x="15422" y="49911"/>
                        <a:pt x="13422" y="23622"/>
                        <a:pt x="4468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8" name="Google Shape;898;p18"/>
                <p:cNvSpPr/>
                <p:nvPr/>
              </p:nvSpPr>
              <p:spPr>
                <a:xfrm flipH="1">
                  <a:off x="504525" y="4462094"/>
                  <a:ext cx="173355" cy="12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55" h="122013" extrusionOk="0">
                      <a:moveTo>
                        <a:pt x="173355" y="118586"/>
                      </a:moveTo>
                      <a:cubicBezTo>
                        <a:pt x="158782" y="123444"/>
                        <a:pt x="140970" y="123063"/>
                        <a:pt x="126492" y="117920"/>
                      </a:cubicBezTo>
                      <a:cubicBezTo>
                        <a:pt x="112014" y="112776"/>
                        <a:pt x="99346" y="102679"/>
                        <a:pt x="91154" y="89725"/>
                      </a:cubicBezTo>
                      <a:cubicBezTo>
                        <a:pt x="84296" y="78962"/>
                        <a:pt x="80486" y="66389"/>
                        <a:pt x="74009" y="55436"/>
                      </a:cubicBezTo>
                      <a:cubicBezTo>
                        <a:pt x="66008" y="42005"/>
                        <a:pt x="54197" y="31052"/>
                        <a:pt x="41243" y="22288"/>
                      </a:cubicBezTo>
                      <a:cubicBezTo>
                        <a:pt x="28289" y="13525"/>
                        <a:pt x="14097" y="6763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99" name="Google Shape;899;p18"/>
              <p:cNvSpPr/>
              <p:nvPr/>
            </p:nvSpPr>
            <p:spPr>
              <a:xfrm flipH="1">
                <a:off x="1338678" y="4529433"/>
                <a:ext cx="153863" cy="198363"/>
              </a:xfrm>
              <a:custGeom>
                <a:avLst/>
                <a:gdLst/>
                <a:ahLst/>
                <a:cxnLst/>
                <a:rect l="l" t="t" r="r" b="b"/>
                <a:pathLst>
                  <a:path w="153863" h="198363" extrusionOk="0">
                    <a:moveTo>
                      <a:pt x="47899" y="165166"/>
                    </a:moveTo>
                    <a:cubicBezTo>
                      <a:pt x="29421" y="149545"/>
                      <a:pt x="15038" y="127638"/>
                      <a:pt x="7132" y="102968"/>
                    </a:cubicBezTo>
                    <a:cubicBezTo>
                      <a:pt x="-773" y="78298"/>
                      <a:pt x="-2107" y="51057"/>
                      <a:pt x="3132" y="25434"/>
                    </a:cubicBezTo>
                    <a:cubicBezTo>
                      <a:pt x="4275" y="19815"/>
                      <a:pt x="5894" y="14100"/>
                      <a:pt x="8752" y="9337"/>
                    </a:cubicBezTo>
                    <a:cubicBezTo>
                      <a:pt x="11609" y="4575"/>
                      <a:pt x="16086" y="765"/>
                      <a:pt x="21134" y="98"/>
                    </a:cubicBezTo>
                    <a:cubicBezTo>
                      <a:pt x="30088" y="-1045"/>
                      <a:pt x="37898" y="8004"/>
                      <a:pt x="40565" y="17719"/>
                    </a:cubicBezTo>
                    <a:cubicBezTo>
                      <a:pt x="43327" y="27435"/>
                      <a:pt x="42470" y="38007"/>
                      <a:pt x="43137" y="48199"/>
                    </a:cubicBezTo>
                    <a:cubicBezTo>
                      <a:pt x="43804" y="58391"/>
                      <a:pt x="46375" y="69440"/>
                      <a:pt x="53710" y="75345"/>
                    </a:cubicBezTo>
                    <a:cubicBezTo>
                      <a:pt x="51709" y="60582"/>
                      <a:pt x="49614" y="45151"/>
                      <a:pt x="53710" y="30864"/>
                    </a:cubicBezTo>
                    <a:cubicBezTo>
                      <a:pt x="57710" y="16576"/>
                      <a:pt x="69616" y="4003"/>
                      <a:pt x="82666" y="6003"/>
                    </a:cubicBezTo>
                    <a:cubicBezTo>
                      <a:pt x="94477" y="7718"/>
                      <a:pt x="103049" y="20767"/>
                      <a:pt x="105145" y="34102"/>
                    </a:cubicBezTo>
                    <a:cubicBezTo>
                      <a:pt x="107240" y="47437"/>
                      <a:pt x="104383" y="61058"/>
                      <a:pt x="101620" y="74202"/>
                    </a:cubicBezTo>
                    <a:cubicBezTo>
                      <a:pt x="109907" y="69631"/>
                      <a:pt x="113336" y="58296"/>
                      <a:pt x="114193" y="47914"/>
                    </a:cubicBezTo>
                    <a:cubicBezTo>
                      <a:pt x="115146" y="37531"/>
                      <a:pt x="114289" y="26673"/>
                      <a:pt x="117527" y="16862"/>
                    </a:cubicBezTo>
                    <a:cubicBezTo>
                      <a:pt x="120766" y="7051"/>
                      <a:pt x="129910" y="-1426"/>
                      <a:pt x="138673" y="1813"/>
                    </a:cubicBezTo>
                    <a:cubicBezTo>
                      <a:pt x="143245" y="3527"/>
                      <a:pt x="146674" y="8099"/>
                      <a:pt x="148579" y="13147"/>
                    </a:cubicBezTo>
                    <a:cubicBezTo>
                      <a:pt x="150483" y="18195"/>
                      <a:pt x="151055" y="23720"/>
                      <a:pt x="151531" y="29244"/>
                    </a:cubicBezTo>
                    <a:cubicBezTo>
                      <a:pt x="154389" y="58296"/>
                      <a:pt x="156580" y="89061"/>
                      <a:pt x="145721" y="115446"/>
                    </a:cubicBezTo>
                    <a:cubicBezTo>
                      <a:pt x="138482" y="133067"/>
                      <a:pt x="126004" y="147069"/>
                      <a:pt x="114479" y="161356"/>
                    </a:cubicBezTo>
                    <a:cubicBezTo>
                      <a:pt x="108669" y="168595"/>
                      <a:pt x="102954" y="176025"/>
                      <a:pt x="98191" y="184121"/>
                    </a:cubicBezTo>
                    <a:cubicBezTo>
                      <a:pt x="94667" y="190122"/>
                      <a:pt x="92572" y="202028"/>
                      <a:pt x="85047" y="197266"/>
                    </a:cubicBezTo>
                    <a:cubicBezTo>
                      <a:pt x="78760" y="193360"/>
                      <a:pt x="73522" y="185074"/>
                      <a:pt x="67425" y="180216"/>
                    </a:cubicBezTo>
                    <a:cubicBezTo>
                      <a:pt x="61044" y="175072"/>
                      <a:pt x="54281" y="170405"/>
                      <a:pt x="47995" y="1650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18"/>
              <p:cNvSpPr/>
              <p:nvPr/>
            </p:nvSpPr>
            <p:spPr>
              <a:xfrm flipH="1">
                <a:off x="1423744" y="4555958"/>
                <a:ext cx="152967" cy="167332"/>
              </a:xfrm>
              <a:custGeom>
                <a:avLst/>
                <a:gdLst/>
                <a:ahLst/>
                <a:cxnLst/>
                <a:rect l="l" t="t" r="r" b="b"/>
                <a:pathLst>
                  <a:path w="152967" h="167332" extrusionOk="0">
                    <a:moveTo>
                      <a:pt x="101208" y="112448"/>
                    </a:moveTo>
                    <a:cubicBezTo>
                      <a:pt x="86254" y="90635"/>
                      <a:pt x="77967" y="64251"/>
                      <a:pt x="77777" y="37772"/>
                    </a:cubicBezTo>
                    <a:cubicBezTo>
                      <a:pt x="77777" y="31676"/>
                      <a:pt x="78062" y="25580"/>
                      <a:pt x="77110" y="19484"/>
                    </a:cubicBezTo>
                    <a:cubicBezTo>
                      <a:pt x="76158" y="13483"/>
                      <a:pt x="73681" y="7482"/>
                      <a:pt x="68918" y="3577"/>
                    </a:cubicBezTo>
                    <a:cubicBezTo>
                      <a:pt x="64251" y="-328"/>
                      <a:pt x="56917" y="-1376"/>
                      <a:pt x="51964" y="2148"/>
                    </a:cubicBezTo>
                    <a:cubicBezTo>
                      <a:pt x="47964" y="5006"/>
                      <a:pt x="45773" y="10340"/>
                      <a:pt x="41201" y="11959"/>
                    </a:cubicBezTo>
                    <a:cubicBezTo>
                      <a:pt x="35295" y="14054"/>
                      <a:pt x="29294" y="8911"/>
                      <a:pt x="23008" y="8244"/>
                    </a:cubicBezTo>
                    <a:cubicBezTo>
                      <a:pt x="14150" y="7292"/>
                      <a:pt x="6720" y="15388"/>
                      <a:pt x="3482" y="23770"/>
                    </a:cubicBezTo>
                    <a:cubicBezTo>
                      <a:pt x="-2043" y="37772"/>
                      <a:pt x="-614" y="53869"/>
                      <a:pt x="5101" y="67870"/>
                    </a:cubicBezTo>
                    <a:cubicBezTo>
                      <a:pt x="10816" y="81872"/>
                      <a:pt x="20341" y="93874"/>
                      <a:pt x="30914" y="104637"/>
                    </a:cubicBezTo>
                    <a:cubicBezTo>
                      <a:pt x="51964" y="126068"/>
                      <a:pt x="77396" y="143118"/>
                      <a:pt x="105209" y="154548"/>
                    </a:cubicBezTo>
                    <a:cubicBezTo>
                      <a:pt x="112162" y="157406"/>
                      <a:pt x="119306" y="159977"/>
                      <a:pt x="126545" y="162073"/>
                    </a:cubicBezTo>
                    <a:cubicBezTo>
                      <a:pt x="133022" y="163978"/>
                      <a:pt x="142642" y="168074"/>
                      <a:pt x="149500" y="167216"/>
                    </a:cubicBezTo>
                    <a:cubicBezTo>
                      <a:pt x="154453" y="166550"/>
                      <a:pt x="153215" y="160930"/>
                      <a:pt x="151215" y="157787"/>
                    </a:cubicBezTo>
                    <a:cubicBezTo>
                      <a:pt x="147976" y="152834"/>
                      <a:pt x="140261" y="150262"/>
                      <a:pt x="135498" y="146928"/>
                    </a:cubicBezTo>
                    <a:cubicBezTo>
                      <a:pt x="122163" y="137689"/>
                      <a:pt x="110448" y="125973"/>
                      <a:pt x="101208" y="1125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18"/>
              <p:cNvSpPr/>
              <p:nvPr/>
            </p:nvSpPr>
            <p:spPr>
              <a:xfrm flipH="1">
                <a:off x="1254880" y="4552260"/>
                <a:ext cx="146400" cy="171805"/>
              </a:xfrm>
              <a:custGeom>
                <a:avLst/>
                <a:gdLst/>
                <a:ahLst/>
                <a:cxnLst/>
                <a:rect l="l" t="t" r="r" b="b"/>
                <a:pathLst>
                  <a:path w="146400" h="171805" extrusionOk="0">
                    <a:moveTo>
                      <a:pt x="49031" y="114621"/>
                    </a:moveTo>
                    <a:cubicBezTo>
                      <a:pt x="62842" y="91952"/>
                      <a:pt x="69605" y="65186"/>
                      <a:pt x="68367" y="38707"/>
                    </a:cubicBezTo>
                    <a:cubicBezTo>
                      <a:pt x="68081" y="32611"/>
                      <a:pt x="67414" y="26515"/>
                      <a:pt x="67986" y="20419"/>
                    </a:cubicBezTo>
                    <a:cubicBezTo>
                      <a:pt x="68653" y="14323"/>
                      <a:pt x="70748" y="8227"/>
                      <a:pt x="75225" y="4131"/>
                    </a:cubicBezTo>
                    <a:cubicBezTo>
                      <a:pt x="79702" y="35"/>
                      <a:pt x="86940" y="-1489"/>
                      <a:pt x="92084" y="1750"/>
                    </a:cubicBezTo>
                    <a:cubicBezTo>
                      <a:pt x="96275" y="4321"/>
                      <a:pt x="98656" y="9560"/>
                      <a:pt x="103419" y="10989"/>
                    </a:cubicBezTo>
                    <a:cubicBezTo>
                      <a:pt x="109515" y="12799"/>
                      <a:pt x="115135" y="7274"/>
                      <a:pt x="121421" y="6227"/>
                    </a:cubicBezTo>
                    <a:cubicBezTo>
                      <a:pt x="130279" y="4798"/>
                      <a:pt x="138090" y="12513"/>
                      <a:pt x="141804" y="20609"/>
                    </a:cubicBezTo>
                    <a:cubicBezTo>
                      <a:pt x="148091" y="34325"/>
                      <a:pt x="147520" y="50518"/>
                      <a:pt x="142566" y="64710"/>
                    </a:cubicBezTo>
                    <a:cubicBezTo>
                      <a:pt x="137613" y="78902"/>
                      <a:pt x="128755" y="91475"/>
                      <a:pt x="118754" y="102810"/>
                    </a:cubicBezTo>
                    <a:cubicBezTo>
                      <a:pt x="98942" y="125384"/>
                      <a:pt x="74368" y="143768"/>
                      <a:pt x="47316" y="156721"/>
                    </a:cubicBezTo>
                    <a:cubicBezTo>
                      <a:pt x="40458" y="159960"/>
                      <a:pt x="33505" y="162913"/>
                      <a:pt x="26362" y="165389"/>
                    </a:cubicBezTo>
                    <a:cubicBezTo>
                      <a:pt x="19980" y="167675"/>
                      <a:pt x="10550" y="172247"/>
                      <a:pt x="3692" y="171771"/>
                    </a:cubicBezTo>
                    <a:cubicBezTo>
                      <a:pt x="-1261" y="171390"/>
                      <a:pt x="-404" y="165675"/>
                      <a:pt x="1501" y="162436"/>
                    </a:cubicBezTo>
                    <a:cubicBezTo>
                      <a:pt x="4454" y="157293"/>
                      <a:pt x="11979" y="154340"/>
                      <a:pt x="16646" y="150721"/>
                    </a:cubicBezTo>
                    <a:cubicBezTo>
                      <a:pt x="29505" y="140719"/>
                      <a:pt x="40554" y="128432"/>
                      <a:pt x="49031" y="1145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18"/>
              <p:cNvSpPr/>
              <p:nvPr/>
            </p:nvSpPr>
            <p:spPr>
              <a:xfrm flipH="1">
                <a:off x="1343201" y="4660119"/>
                <a:ext cx="136874" cy="86013"/>
              </a:xfrm>
              <a:custGeom>
                <a:avLst/>
                <a:gdLst/>
                <a:ahLst/>
                <a:cxnLst/>
                <a:rect l="l" t="t" r="r" b="b"/>
                <a:pathLst>
                  <a:path w="136874" h="86013" extrusionOk="0">
                    <a:moveTo>
                      <a:pt x="38862" y="66961"/>
                    </a:moveTo>
                    <a:cubicBezTo>
                      <a:pt x="23908" y="63055"/>
                      <a:pt x="7811" y="57436"/>
                      <a:pt x="0" y="44196"/>
                    </a:cubicBezTo>
                    <a:cubicBezTo>
                      <a:pt x="17336" y="35433"/>
                      <a:pt x="39243" y="36481"/>
                      <a:pt x="55721" y="46767"/>
                    </a:cubicBezTo>
                    <a:cubicBezTo>
                      <a:pt x="52102" y="29623"/>
                      <a:pt x="59055" y="10763"/>
                      <a:pt x="72962" y="0"/>
                    </a:cubicBezTo>
                    <a:cubicBezTo>
                      <a:pt x="87059" y="11525"/>
                      <a:pt x="94583" y="30575"/>
                      <a:pt x="91916" y="48673"/>
                    </a:cubicBezTo>
                    <a:cubicBezTo>
                      <a:pt x="98488" y="31337"/>
                      <a:pt x="118777" y="20479"/>
                      <a:pt x="136874" y="24670"/>
                    </a:cubicBezTo>
                    <a:cubicBezTo>
                      <a:pt x="134017" y="38957"/>
                      <a:pt x="121158" y="48863"/>
                      <a:pt x="109061" y="57055"/>
                    </a:cubicBezTo>
                    <a:cubicBezTo>
                      <a:pt x="103346" y="60960"/>
                      <a:pt x="97155" y="64484"/>
                      <a:pt x="92393" y="69532"/>
                    </a:cubicBezTo>
                    <a:cubicBezTo>
                      <a:pt x="87154" y="75057"/>
                      <a:pt x="84392" y="86201"/>
                      <a:pt x="80677" y="86011"/>
                    </a:cubicBezTo>
                    <a:cubicBezTo>
                      <a:pt x="78105" y="85915"/>
                      <a:pt x="72390" y="79438"/>
                      <a:pt x="70199" y="78105"/>
                    </a:cubicBezTo>
                    <a:cubicBezTo>
                      <a:pt x="67151" y="76200"/>
                      <a:pt x="63818" y="74771"/>
                      <a:pt x="60484" y="73438"/>
                    </a:cubicBezTo>
                    <a:cubicBezTo>
                      <a:pt x="53435" y="70675"/>
                      <a:pt x="46101" y="68961"/>
                      <a:pt x="38862" y="67056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18"/>
              <p:cNvSpPr/>
              <p:nvPr/>
            </p:nvSpPr>
            <p:spPr>
              <a:xfrm flipH="1">
                <a:off x="1463978" y="4598111"/>
                <a:ext cx="76958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76958" h="101060" extrusionOk="0">
                    <a:moveTo>
                      <a:pt x="76958" y="101060"/>
                    </a:moveTo>
                    <a:cubicBezTo>
                      <a:pt x="61623" y="93821"/>
                      <a:pt x="49240" y="84963"/>
                      <a:pt x="36477" y="73819"/>
                    </a:cubicBezTo>
                    <a:cubicBezTo>
                      <a:pt x="25714" y="64484"/>
                      <a:pt x="15998" y="53721"/>
                      <a:pt x="9235" y="41148"/>
                    </a:cubicBezTo>
                    <a:cubicBezTo>
                      <a:pt x="2473" y="28575"/>
                      <a:pt x="-1242" y="14097"/>
                      <a:pt x="37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18"/>
              <p:cNvSpPr/>
              <p:nvPr/>
            </p:nvSpPr>
            <p:spPr>
              <a:xfrm flipH="1">
                <a:off x="1296026" y="4583919"/>
                <a:ext cx="47461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47461" h="101060" extrusionOk="0">
                    <a:moveTo>
                      <a:pt x="0" y="101060"/>
                    </a:moveTo>
                    <a:cubicBezTo>
                      <a:pt x="14288" y="85725"/>
                      <a:pt x="26575" y="68389"/>
                      <a:pt x="36195" y="49816"/>
                    </a:cubicBezTo>
                    <a:cubicBezTo>
                      <a:pt x="40196" y="42100"/>
                      <a:pt x="43815" y="34195"/>
                      <a:pt x="45815" y="25717"/>
                    </a:cubicBezTo>
                    <a:cubicBezTo>
                      <a:pt x="47816" y="17335"/>
                      <a:pt x="48196" y="8382"/>
                      <a:pt x="4581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18"/>
              <p:cNvSpPr/>
              <p:nvPr/>
            </p:nvSpPr>
            <p:spPr>
              <a:xfrm flipH="1">
                <a:off x="1421592" y="4560106"/>
                <a:ext cx="50775" cy="117157"/>
              </a:xfrm>
              <a:custGeom>
                <a:avLst/>
                <a:gdLst/>
                <a:ahLst/>
                <a:cxnLst/>
                <a:rect l="l" t="t" r="r" b="b"/>
                <a:pathLst>
                  <a:path w="50775" h="117157" extrusionOk="0">
                    <a:moveTo>
                      <a:pt x="1150" y="0"/>
                    </a:moveTo>
                    <a:cubicBezTo>
                      <a:pt x="-1897" y="22098"/>
                      <a:pt x="1150" y="44958"/>
                      <a:pt x="9818" y="65437"/>
                    </a:cubicBezTo>
                    <a:cubicBezTo>
                      <a:pt x="18486" y="85915"/>
                      <a:pt x="32774" y="104013"/>
                      <a:pt x="50776" y="11715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18"/>
              <p:cNvSpPr/>
              <p:nvPr/>
            </p:nvSpPr>
            <p:spPr>
              <a:xfrm flipH="1">
                <a:off x="1355631" y="4553343"/>
                <a:ext cx="38719" cy="122015"/>
              </a:xfrm>
              <a:custGeom>
                <a:avLst/>
                <a:gdLst/>
                <a:ahLst/>
                <a:cxnLst/>
                <a:rect l="l" t="t" r="r" b="b"/>
                <a:pathLst>
                  <a:path w="38719" h="122015" extrusionOk="0">
                    <a:moveTo>
                      <a:pt x="36767" y="0"/>
                    </a:moveTo>
                    <a:cubicBezTo>
                      <a:pt x="40481" y="21527"/>
                      <a:pt x="38862" y="43910"/>
                      <a:pt x="32195" y="64675"/>
                    </a:cubicBezTo>
                    <a:cubicBezTo>
                      <a:pt x="25527" y="85439"/>
                      <a:pt x="15526" y="106680"/>
                      <a:pt x="0" y="12201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8"/>
              <p:cNvSpPr/>
              <p:nvPr/>
            </p:nvSpPr>
            <p:spPr>
              <a:xfrm flipH="1">
                <a:off x="1410448" y="4562964"/>
                <a:ext cx="7881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99250" extrusionOk="0">
                    <a:moveTo>
                      <a:pt x="7881" y="99251"/>
                    </a:moveTo>
                    <a:cubicBezTo>
                      <a:pt x="-977" y="67056"/>
                      <a:pt x="-2406" y="32766"/>
                      <a:pt x="3786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08" name="Google Shape;908;p18"/>
              <p:cNvGrpSpPr/>
              <p:nvPr/>
            </p:nvGrpSpPr>
            <p:grpSpPr>
              <a:xfrm>
                <a:off x="2024198" y="4703076"/>
                <a:ext cx="232927" cy="183971"/>
                <a:chOff x="2024198" y="4703076"/>
                <a:chExt cx="232927" cy="183971"/>
              </a:xfrm>
            </p:grpSpPr>
            <p:sp>
              <p:nvSpPr>
                <p:cNvPr id="909" name="Google Shape;909;p18"/>
                <p:cNvSpPr/>
                <p:nvPr/>
              </p:nvSpPr>
              <p:spPr>
                <a:xfrm flipH="1">
                  <a:off x="2090819" y="4793931"/>
                  <a:ext cx="166306" cy="7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06" h="73822" extrusionOk="0">
                      <a:moveTo>
                        <a:pt x="64294" y="2681"/>
                      </a:moveTo>
                      <a:cubicBezTo>
                        <a:pt x="51625" y="-1034"/>
                        <a:pt x="37529" y="-1320"/>
                        <a:pt x="27623" y="4586"/>
                      </a:cubicBezTo>
                      <a:cubicBezTo>
                        <a:pt x="23050" y="7348"/>
                        <a:pt x="19621" y="11158"/>
                        <a:pt x="15526" y="14301"/>
                      </a:cubicBezTo>
                      <a:cubicBezTo>
                        <a:pt x="11335" y="17445"/>
                        <a:pt x="6001" y="19921"/>
                        <a:pt x="0" y="19064"/>
                      </a:cubicBezTo>
                      <a:cubicBezTo>
                        <a:pt x="6096" y="22588"/>
                        <a:pt x="8858" y="29160"/>
                        <a:pt x="9906" y="35161"/>
                      </a:cubicBezTo>
                      <a:cubicBezTo>
                        <a:pt x="10954" y="41162"/>
                        <a:pt x="10954" y="47258"/>
                        <a:pt x="13716" y="53068"/>
                      </a:cubicBezTo>
                      <a:cubicBezTo>
                        <a:pt x="18193" y="62403"/>
                        <a:pt x="29337" y="68975"/>
                        <a:pt x="40386" y="71737"/>
                      </a:cubicBezTo>
                      <a:cubicBezTo>
                        <a:pt x="51530" y="74404"/>
                        <a:pt x="62865" y="73928"/>
                        <a:pt x="73819" y="73452"/>
                      </a:cubicBezTo>
                      <a:cubicBezTo>
                        <a:pt x="104108" y="72023"/>
                        <a:pt x="135922" y="71356"/>
                        <a:pt x="166307" y="69832"/>
                      </a:cubicBezTo>
                      <a:cubicBezTo>
                        <a:pt x="145161" y="52401"/>
                        <a:pt x="120587" y="32018"/>
                        <a:pt x="99632" y="19731"/>
                      </a:cubicBezTo>
                      <a:cubicBezTo>
                        <a:pt x="88297" y="13159"/>
                        <a:pt x="76771" y="6396"/>
                        <a:pt x="64199" y="2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p18"/>
                <p:cNvSpPr/>
                <p:nvPr/>
              </p:nvSpPr>
              <p:spPr>
                <a:xfrm flipH="1">
                  <a:off x="2024198" y="4703076"/>
                  <a:ext cx="80431" cy="16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31" h="165734" extrusionOk="0">
                      <a:moveTo>
                        <a:pt x="6668" y="43625"/>
                      </a:moveTo>
                      <a:cubicBezTo>
                        <a:pt x="10763" y="31147"/>
                        <a:pt x="18574" y="19336"/>
                        <a:pt x="29051" y="14573"/>
                      </a:cubicBezTo>
                      <a:cubicBezTo>
                        <a:pt x="33909" y="12383"/>
                        <a:pt x="38957" y="11716"/>
                        <a:pt x="43910" y="10096"/>
                      </a:cubicBezTo>
                      <a:cubicBezTo>
                        <a:pt x="48863" y="8477"/>
                        <a:pt x="53911" y="5429"/>
                        <a:pt x="56674" y="0"/>
                      </a:cubicBezTo>
                      <a:cubicBezTo>
                        <a:pt x="56102" y="7049"/>
                        <a:pt x="60007" y="13049"/>
                        <a:pt x="64294" y="17336"/>
                      </a:cubicBezTo>
                      <a:cubicBezTo>
                        <a:pt x="68580" y="21622"/>
                        <a:pt x="73723" y="25051"/>
                        <a:pt x="76867" y="30575"/>
                      </a:cubicBezTo>
                      <a:cubicBezTo>
                        <a:pt x="82010" y="39529"/>
                        <a:pt x="81153" y="52483"/>
                        <a:pt x="77057" y="63151"/>
                      </a:cubicBezTo>
                      <a:cubicBezTo>
                        <a:pt x="72961" y="73819"/>
                        <a:pt x="66103" y="82868"/>
                        <a:pt x="59436" y="91630"/>
                      </a:cubicBezTo>
                      <a:cubicBezTo>
                        <a:pt x="41053" y="115729"/>
                        <a:pt x="22384" y="141542"/>
                        <a:pt x="4001" y="165735"/>
                      </a:cubicBezTo>
                      <a:cubicBezTo>
                        <a:pt x="1619" y="138398"/>
                        <a:pt x="-1238" y="106680"/>
                        <a:pt x="572" y="82391"/>
                      </a:cubicBezTo>
                      <a:cubicBezTo>
                        <a:pt x="1524" y="69342"/>
                        <a:pt x="2572" y="56007"/>
                        <a:pt x="6668" y="43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911;p18"/>
                <p:cNvSpPr/>
                <p:nvPr/>
              </p:nvSpPr>
              <p:spPr>
                <a:xfrm flipH="1">
                  <a:off x="2087294" y="4720507"/>
                  <a:ext cx="104708" cy="147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08" h="147827" extrusionOk="0">
                      <a:moveTo>
                        <a:pt x="72133" y="30004"/>
                      </a:moveTo>
                      <a:cubicBezTo>
                        <a:pt x="65084" y="18955"/>
                        <a:pt x="54607" y="9430"/>
                        <a:pt x="43272" y="7334"/>
                      </a:cubicBezTo>
                      <a:cubicBezTo>
                        <a:pt x="38033" y="6382"/>
                        <a:pt x="32985" y="7048"/>
                        <a:pt x="27746" y="6667"/>
                      </a:cubicBezTo>
                      <a:cubicBezTo>
                        <a:pt x="22603" y="6287"/>
                        <a:pt x="16888" y="4572"/>
                        <a:pt x="12982" y="0"/>
                      </a:cubicBezTo>
                      <a:cubicBezTo>
                        <a:pt x="15269" y="6667"/>
                        <a:pt x="12982" y="13430"/>
                        <a:pt x="9839" y="18669"/>
                      </a:cubicBezTo>
                      <a:cubicBezTo>
                        <a:pt x="6696" y="23908"/>
                        <a:pt x="2600" y="28480"/>
                        <a:pt x="886" y="34671"/>
                      </a:cubicBezTo>
                      <a:cubicBezTo>
                        <a:pt x="-1877" y="44672"/>
                        <a:pt x="2124" y="56959"/>
                        <a:pt x="8696" y="66294"/>
                      </a:cubicBezTo>
                      <a:cubicBezTo>
                        <a:pt x="15269" y="75629"/>
                        <a:pt x="24127" y="82677"/>
                        <a:pt x="32794" y="89630"/>
                      </a:cubicBezTo>
                      <a:cubicBezTo>
                        <a:pt x="56607" y="108490"/>
                        <a:pt x="80991" y="128968"/>
                        <a:pt x="104708" y="147828"/>
                      </a:cubicBezTo>
                      <a:cubicBezTo>
                        <a:pt x="100327" y="120777"/>
                        <a:pt x="95183" y="89345"/>
                        <a:pt x="87468" y="66294"/>
                      </a:cubicBezTo>
                      <a:cubicBezTo>
                        <a:pt x="83277" y="53912"/>
                        <a:pt x="79086" y="41243"/>
                        <a:pt x="71942" y="301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2" name="Google Shape;912;p18"/>
                <p:cNvSpPr/>
                <p:nvPr/>
              </p:nvSpPr>
              <p:spPr>
                <a:xfrm flipH="1">
                  <a:off x="2074055" y="4837093"/>
                  <a:ext cx="50958" cy="49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58" h="49954" extrusionOk="0">
                      <a:moveTo>
                        <a:pt x="28956" y="48768"/>
                      </a:moveTo>
                      <a:cubicBezTo>
                        <a:pt x="25527" y="47149"/>
                        <a:pt x="22669" y="44482"/>
                        <a:pt x="19907" y="41910"/>
                      </a:cubicBezTo>
                      <a:cubicBezTo>
                        <a:pt x="17145" y="39243"/>
                        <a:pt x="14383" y="36576"/>
                        <a:pt x="10954" y="34957"/>
                      </a:cubicBezTo>
                      <a:cubicBezTo>
                        <a:pt x="7525" y="33242"/>
                        <a:pt x="3334" y="32766"/>
                        <a:pt x="0" y="34576"/>
                      </a:cubicBezTo>
                      <a:cubicBezTo>
                        <a:pt x="762" y="29528"/>
                        <a:pt x="3905" y="24765"/>
                        <a:pt x="8287" y="22098"/>
                      </a:cubicBezTo>
                      <a:cubicBezTo>
                        <a:pt x="12668" y="19431"/>
                        <a:pt x="18288" y="18860"/>
                        <a:pt x="23146" y="20479"/>
                      </a:cubicBezTo>
                      <a:cubicBezTo>
                        <a:pt x="21146" y="14288"/>
                        <a:pt x="21717" y="7334"/>
                        <a:pt x="24574" y="1524"/>
                      </a:cubicBezTo>
                      <a:cubicBezTo>
                        <a:pt x="27337" y="5620"/>
                        <a:pt x="30194" y="9620"/>
                        <a:pt x="32956" y="13716"/>
                      </a:cubicBezTo>
                      <a:cubicBezTo>
                        <a:pt x="35623" y="6191"/>
                        <a:pt x="42958" y="571"/>
                        <a:pt x="50959" y="0"/>
                      </a:cubicBezTo>
                      <a:cubicBezTo>
                        <a:pt x="47434" y="4667"/>
                        <a:pt x="47149" y="10954"/>
                        <a:pt x="47720" y="16764"/>
                      </a:cubicBezTo>
                      <a:cubicBezTo>
                        <a:pt x="48292" y="22574"/>
                        <a:pt x="49721" y="28385"/>
                        <a:pt x="49244" y="34195"/>
                      </a:cubicBezTo>
                      <a:cubicBezTo>
                        <a:pt x="48387" y="44101"/>
                        <a:pt x="39148" y="53435"/>
                        <a:pt x="28861" y="486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3" name="Google Shape;913;p18"/>
                <p:cNvSpPr/>
                <p:nvPr/>
              </p:nvSpPr>
              <p:spPr>
                <a:xfrm flipH="1">
                  <a:off x="2129871" y="4720602"/>
                  <a:ext cx="49149" cy="88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49" h="88201" extrusionOk="0">
                      <a:moveTo>
                        <a:pt x="0" y="0"/>
                      </a:moveTo>
                      <a:cubicBezTo>
                        <a:pt x="16574" y="29242"/>
                        <a:pt x="32576" y="58960"/>
                        <a:pt x="49149" y="88202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4" name="Google Shape;914;p18"/>
                <p:cNvSpPr/>
                <p:nvPr/>
              </p:nvSpPr>
              <p:spPr>
                <a:xfrm flipH="1">
                  <a:off x="2048242" y="4704505"/>
                  <a:ext cx="29622" cy="87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87249" extrusionOk="0">
                      <a:moveTo>
                        <a:pt x="29623" y="0"/>
                      </a:moveTo>
                      <a:cubicBezTo>
                        <a:pt x="18859" y="28766"/>
                        <a:pt x="8954" y="57912"/>
                        <a:pt x="0" y="87249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5" name="Google Shape;915;p18"/>
                <p:cNvSpPr/>
                <p:nvPr/>
              </p:nvSpPr>
              <p:spPr>
                <a:xfrm flipH="1">
                  <a:off x="2162256" y="4814043"/>
                  <a:ext cx="93916" cy="2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16" h="27527" extrusionOk="0">
                      <a:moveTo>
                        <a:pt x="0" y="0"/>
                      </a:moveTo>
                      <a:cubicBezTo>
                        <a:pt x="31337" y="9144"/>
                        <a:pt x="62579" y="18383"/>
                        <a:pt x="93917" y="27527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16" name="Google Shape;916;p18"/>
            <p:cNvGrpSpPr/>
            <p:nvPr/>
          </p:nvGrpSpPr>
          <p:grpSpPr>
            <a:xfrm flipH="1">
              <a:off x="6886871" y="4264260"/>
              <a:ext cx="2138654" cy="755574"/>
              <a:chOff x="118471" y="4264260"/>
              <a:chExt cx="2138654" cy="755574"/>
            </a:xfrm>
          </p:grpSpPr>
          <p:sp>
            <p:nvSpPr>
              <p:cNvPr id="917" name="Google Shape;917;p18"/>
              <p:cNvSpPr/>
              <p:nvPr/>
            </p:nvSpPr>
            <p:spPr>
              <a:xfrm flipH="1">
                <a:off x="118471" y="4303252"/>
                <a:ext cx="1969400" cy="716582"/>
              </a:xfrm>
              <a:custGeom>
                <a:avLst/>
                <a:gdLst/>
                <a:ahLst/>
                <a:cxnLst/>
                <a:rect l="l" t="t" r="r" b="b"/>
                <a:pathLst>
                  <a:path w="1969400" h="716582" extrusionOk="0">
                    <a:moveTo>
                      <a:pt x="1894814" y="58068"/>
                    </a:moveTo>
                    <a:cubicBezTo>
                      <a:pt x="1798517" y="-28324"/>
                      <a:pt x="1643640" y="-10512"/>
                      <a:pt x="1544009" y="60354"/>
                    </a:cubicBezTo>
                    <a:cubicBezTo>
                      <a:pt x="1488859" y="99502"/>
                      <a:pt x="1447806" y="155604"/>
                      <a:pt x="1440853" y="224184"/>
                    </a:cubicBezTo>
                    <a:cubicBezTo>
                      <a:pt x="1434471" y="287239"/>
                      <a:pt x="1461427" y="356867"/>
                      <a:pt x="1521339" y="384775"/>
                    </a:cubicBezTo>
                    <a:cubicBezTo>
                      <a:pt x="1575155" y="409826"/>
                      <a:pt x="1644307" y="402397"/>
                      <a:pt x="1681836" y="352962"/>
                    </a:cubicBezTo>
                    <a:cubicBezTo>
                      <a:pt x="1711553" y="313814"/>
                      <a:pt x="1706219" y="251425"/>
                      <a:pt x="1669453" y="218374"/>
                    </a:cubicBezTo>
                    <a:cubicBezTo>
                      <a:pt x="1653451" y="203991"/>
                      <a:pt x="1633353" y="195037"/>
                      <a:pt x="1611636" y="195704"/>
                    </a:cubicBezTo>
                    <a:cubicBezTo>
                      <a:pt x="1608874" y="195704"/>
                      <a:pt x="1608017" y="200276"/>
                      <a:pt x="1610969" y="200752"/>
                    </a:cubicBezTo>
                    <a:cubicBezTo>
                      <a:pt x="1658404" y="208849"/>
                      <a:pt x="1682407" y="270380"/>
                      <a:pt x="1663071" y="312100"/>
                    </a:cubicBezTo>
                    <a:cubicBezTo>
                      <a:pt x="1642021" y="357629"/>
                      <a:pt x="1575346" y="357819"/>
                      <a:pt x="1538389" y="334198"/>
                    </a:cubicBezTo>
                    <a:cubicBezTo>
                      <a:pt x="1490764" y="303908"/>
                      <a:pt x="1482858" y="236566"/>
                      <a:pt x="1499813" y="187227"/>
                    </a:cubicBezTo>
                    <a:cubicBezTo>
                      <a:pt x="1520196" y="127695"/>
                      <a:pt x="1576298" y="86167"/>
                      <a:pt x="1631544" y="61306"/>
                    </a:cubicBezTo>
                    <a:cubicBezTo>
                      <a:pt x="1685074" y="37303"/>
                      <a:pt x="1748606" y="28636"/>
                      <a:pt x="1805756" y="43876"/>
                    </a:cubicBezTo>
                    <a:cubicBezTo>
                      <a:pt x="1867002" y="60163"/>
                      <a:pt x="1910245" y="106455"/>
                      <a:pt x="1929009" y="166272"/>
                    </a:cubicBezTo>
                    <a:cubicBezTo>
                      <a:pt x="1967014" y="287430"/>
                      <a:pt x="1919770" y="426685"/>
                      <a:pt x="1842427" y="522221"/>
                    </a:cubicBezTo>
                    <a:cubicBezTo>
                      <a:pt x="1758512" y="625853"/>
                      <a:pt x="1633734" y="686623"/>
                      <a:pt x="1500289" y="688432"/>
                    </a:cubicBezTo>
                    <a:cubicBezTo>
                      <a:pt x="1432376" y="689385"/>
                      <a:pt x="1363891" y="675764"/>
                      <a:pt x="1302264" y="647094"/>
                    </a:cubicBezTo>
                    <a:cubicBezTo>
                      <a:pt x="1237780" y="616995"/>
                      <a:pt x="1183773" y="570703"/>
                      <a:pt x="1132148" y="522507"/>
                    </a:cubicBezTo>
                    <a:cubicBezTo>
                      <a:pt x="1074236" y="468500"/>
                      <a:pt x="1014133" y="407540"/>
                      <a:pt x="945172" y="365249"/>
                    </a:cubicBezTo>
                    <a:cubicBezTo>
                      <a:pt x="911358" y="338103"/>
                      <a:pt x="872782" y="320577"/>
                      <a:pt x="829729" y="312004"/>
                    </a:cubicBezTo>
                    <a:cubicBezTo>
                      <a:pt x="781818" y="302384"/>
                      <a:pt x="732574" y="302860"/>
                      <a:pt x="684473" y="310957"/>
                    </a:cubicBezTo>
                    <a:cubicBezTo>
                      <a:pt x="578364" y="328768"/>
                      <a:pt x="484638" y="391062"/>
                      <a:pt x="403676" y="459070"/>
                    </a:cubicBezTo>
                    <a:cubicBezTo>
                      <a:pt x="360718" y="495170"/>
                      <a:pt x="321951" y="535461"/>
                      <a:pt x="280327" y="572894"/>
                    </a:cubicBezTo>
                    <a:cubicBezTo>
                      <a:pt x="242417" y="606994"/>
                      <a:pt x="196221" y="638998"/>
                      <a:pt x="142976" y="637474"/>
                    </a:cubicBezTo>
                    <a:cubicBezTo>
                      <a:pt x="104686" y="636331"/>
                      <a:pt x="73920" y="613280"/>
                      <a:pt x="59823" y="578323"/>
                    </a:cubicBezTo>
                    <a:cubicBezTo>
                      <a:pt x="47345" y="547462"/>
                      <a:pt x="47631" y="509077"/>
                      <a:pt x="70491" y="482407"/>
                    </a:cubicBezTo>
                    <a:cubicBezTo>
                      <a:pt x="86398" y="463833"/>
                      <a:pt x="109639" y="452403"/>
                      <a:pt x="134118" y="453355"/>
                    </a:cubicBezTo>
                    <a:cubicBezTo>
                      <a:pt x="158121" y="454308"/>
                      <a:pt x="173552" y="468881"/>
                      <a:pt x="185553" y="488502"/>
                    </a:cubicBezTo>
                    <a:cubicBezTo>
                      <a:pt x="198412" y="509458"/>
                      <a:pt x="193554" y="532032"/>
                      <a:pt x="172599" y="545272"/>
                    </a:cubicBezTo>
                    <a:cubicBezTo>
                      <a:pt x="152692" y="557844"/>
                      <a:pt x="128117" y="556035"/>
                      <a:pt x="108972" y="542890"/>
                    </a:cubicBezTo>
                    <a:cubicBezTo>
                      <a:pt x="105734" y="540604"/>
                      <a:pt x="101924" y="544986"/>
                      <a:pt x="103733" y="548129"/>
                    </a:cubicBezTo>
                    <a:cubicBezTo>
                      <a:pt x="125165" y="585181"/>
                      <a:pt x="182505" y="572418"/>
                      <a:pt x="204984" y="542986"/>
                    </a:cubicBezTo>
                    <a:cubicBezTo>
                      <a:pt x="237083" y="501076"/>
                      <a:pt x="217652" y="441640"/>
                      <a:pt x="173456" y="417732"/>
                    </a:cubicBezTo>
                    <a:cubicBezTo>
                      <a:pt x="121259" y="389538"/>
                      <a:pt x="57061" y="416017"/>
                      <a:pt x="24200" y="461166"/>
                    </a:cubicBezTo>
                    <a:cubicBezTo>
                      <a:pt x="-3804" y="499647"/>
                      <a:pt x="-6280" y="553558"/>
                      <a:pt x="10484" y="597088"/>
                    </a:cubicBezTo>
                    <a:cubicBezTo>
                      <a:pt x="29819" y="647380"/>
                      <a:pt x="70491" y="683575"/>
                      <a:pt x="124688" y="690242"/>
                    </a:cubicBezTo>
                    <a:cubicBezTo>
                      <a:pt x="189744" y="698243"/>
                      <a:pt x="250037" y="665572"/>
                      <a:pt x="297853" y="624424"/>
                    </a:cubicBezTo>
                    <a:cubicBezTo>
                      <a:pt x="345097" y="583752"/>
                      <a:pt x="386054" y="536032"/>
                      <a:pt x="432060" y="493932"/>
                    </a:cubicBezTo>
                    <a:cubicBezTo>
                      <a:pt x="477876" y="452117"/>
                      <a:pt x="527215" y="413827"/>
                      <a:pt x="582079" y="384394"/>
                    </a:cubicBezTo>
                    <a:cubicBezTo>
                      <a:pt x="595604" y="377155"/>
                      <a:pt x="609416" y="370583"/>
                      <a:pt x="623608" y="364677"/>
                    </a:cubicBezTo>
                    <a:cubicBezTo>
                      <a:pt x="616083" y="370774"/>
                      <a:pt x="608939" y="377346"/>
                      <a:pt x="602272" y="384394"/>
                    </a:cubicBezTo>
                    <a:cubicBezTo>
                      <a:pt x="557219" y="432019"/>
                      <a:pt x="538073" y="496694"/>
                      <a:pt x="549218" y="561178"/>
                    </a:cubicBezTo>
                    <a:cubicBezTo>
                      <a:pt x="560171" y="624996"/>
                      <a:pt x="603320" y="678050"/>
                      <a:pt x="663613" y="701291"/>
                    </a:cubicBezTo>
                    <a:cubicBezTo>
                      <a:pt x="722192" y="723865"/>
                      <a:pt x="791153" y="713959"/>
                      <a:pt x="838492" y="672144"/>
                    </a:cubicBezTo>
                    <a:cubicBezTo>
                      <a:pt x="883736" y="632140"/>
                      <a:pt x="905262" y="564702"/>
                      <a:pt x="889641" y="506219"/>
                    </a:cubicBezTo>
                    <a:cubicBezTo>
                      <a:pt x="873735" y="446593"/>
                      <a:pt x="818966" y="403159"/>
                      <a:pt x="756768" y="406873"/>
                    </a:cubicBezTo>
                    <a:cubicBezTo>
                      <a:pt x="743528" y="407635"/>
                      <a:pt x="730288" y="409921"/>
                      <a:pt x="718001" y="414969"/>
                    </a:cubicBezTo>
                    <a:cubicBezTo>
                      <a:pt x="712762" y="417065"/>
                      <a:pt x="707714" y="419732"/>
                      <a:pt x="702951" y="422780"/>
                    </a:cubicBezTo>
                    <a:cubicBezTo>
                      <a:pt x="698093" y="425828"/>
                      <a:pt x="693712" y="431067"/>
                      <a:pt x="688664" y="433543"/>
                    </a:cubicBezTo>
                    <a:cubicBezTo>
                      <a:pt x="683711" y="435925"/>
                      <a:pt x="688092" y="443354"/>
                      <a:pt x="692950" y="440877"/>
                    </a:cubicBezTo>
                    <a:cubicBezTo>
                      <a:pt x="702856" y="436020"/>
                      <a:pt x="721335" y="439258"/>
                      <a:pt x="731812" y="440877"/>
                    </a:cubicBezTo>
                    <a:cubicBezTo>
                      <a:pt x="744766" y="442783"/>
                      <a:pt x="757434" y="447069"/>
                      <a:pt x="768960" y="453260"/>
                    </a:cubicBezTo>
                    <a:cubicBezTo>
                      <a:pt x="790486" y="464881"/>
                      <a:pt x="812965" y="481264"/>
                      <a:pt x="825443" y="501552"/>
                    </a:cubicBezTo>
                    <a:cubicBezTo>
                      <a:pt x="852779" y="545938"/>
                      <a:pt x="835063" y="607851"/>
                      <a:pt x="794868" y="639188"/>
                    </a:cubicBezTo>
                    <a:cubicBezTo>
                      <a:pt x="750767" y="673573"/>
                      <a:pt x="683711" y="666144"/>
                      <a:pt x="641229" y="632806"/>
                    </a:cubicBezTo>
                    <a:cubicBezTo>
                      <a:pt x="593509" y="595373"/>
                      <a:pt x="578555" y="526888"/>
                      <a:pt x="595700" y="470405"/>
                    </a:cubicBezTo>
                    <a:cubicBezTo>
                      <a:pt x="614178" y="409731"/>
                      <a:pt x="669137" y="364963"/>
                      <a:pt x="729716" y="350485"/>
                    </a:cubicBezTo>
                    <a:cubicBezTo>
                      <a:pt x="801059" y="333531"/>
                      <a:pt x="874687" y="357724"/>
                      <a:pt x="936123" y="393538"/>
                    </a:cubicBezTo>
                    <a:cubicBezTo>
                      <a:pt x="1062520" y="467071"/>
                      <a:pt x="1145769" y="596802"/>
                      <a:pt x="1276547" y="663953"/>
                    </a:cubicBezTo>
                    <a:cubicBezTo>
                      <a:pt x="1398943" y="726818"/>
                      <a:pt x="1549247" y="734248"/>
                      <a:pt x="1676597" y="681479"/>
                    </a:cubicBezTo>
                    <a:cubicBezTo>
                      <a:pt x="1794897" y="632425"/>
                      <a:pt x="1888242" y="533746"/>
                      <a:pt x="1935867" y="415446"/>
                    </a:cubicBezTo>
                    <a:cubicBezTo>
                      <a:pt x="1980635" y="304099"/>
                      <a:pt x="1992731" y="145698"/>
                      <a:pt x="1894719" y="5778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18" name="Google Shape;918;p18"/>
              <p:cNvGrpSpPr/>
              <p:nvPr/>
            </p:nvGrpSpPr>
            <p:grpSpPr>
              <a:xfrm>
                <a:off x="502252" y="4264260"/>
                <a:ext cx="405370" cy="394906"/>
                <a:chOff x="502252" y="4264260"/>
                <a:chExt cx="405370" cy="394906"/>
              </a:xfrm>
            </p:grpSpPr>
            <p:sp>
              <p:nvSpPr>
                <p:cNvPr id="919" name="Google Shape;919;p18"/>
                <p:cNvSpPr/>
                <p:nvPr/>
              </p:nvSpPr>
              <p:spPr>
                <a:xfrm flipH="1">
                  <a:off x="654170" y="4264260"/>
                  <a:ext cx="86673" cy="21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73" h="212788" extrusionOk="0">
                      <a:moveTo>
                        <a:pt x="71346" y="39338"/>
                      </a:moveTo>
                      <a:cubicBezTo>
                        <a:pt x="56106" y="16859"/>
                        <a:pt x="30198" y="1905"/>
                        <a:pt x="3147" y="0"/>
                      </a:cubicBezTo>
                      <a:cubicBezTo>
                        <a:pt x="15243" y="12954"/>
                        <a:pt x="16577" y="32766"/>
                        <a:pt x="13338" y="50197"/>
                      </a:cubicBezTo>
                      <a:cubicBezTo>
                        <a:pt x="10100" y="67628"/>
                        <a:pt x="2956" y="84201"/>
                        <a:pt x="575" y="101727"/>
                      </a:cubicBezTo>
                      <a:cubicBezTo>
                        <a:pt x="-4759" y="140208"/>
                        <a:pt x="27912" y="193262"/>
                        <a:pt x="61535" y="212789"/>
                      </a:cubicBezTo>
                      <a:cubicBezTo>
                        <a:pt x="52772" y="198215"/>
                        <a:pt x="55344" y="179451"/>
                        <a:pt x="61535" y="163639"/>
                      </a:cubicBezTo>
                      <a:cubicBezTo>
                        <a:pt x="67821" y="147828"/>
                        <a:pt x="77442" y="133445"/>
                        <a:pt x="82585" y="117253"/>
                      </a:cubicBezTo>
                      <a:cubicBezTo>
                        <a:pt x="90777" y="91345"/>
                        <a:pt x="86490" y="61817"/>
                        <a:pt x="71250" y="393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0" name="Google Shape;920;p18"/>
                <p:cNvSpPr/>
                <p:nvPr/>
              </p:nvSpPr>
              <p:spPr>
                <a:xfrm flipH="1">
                  <a:off x="653192" y="4444187"/>
                  <a:ext cx="87576" cy="21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76" h="214979" extrusionOk="0">
                      <a:moveTo>
                        <a:pt x="13358" y="172974"/>
                      </a:moveTo>
                      <a:cubicBezTo>
                        <a:pt x="27646" y="196024"/>
                        <a:pt x="52982" y="211931"/>
                        <a:pt x="79938" y="214979"/>
                      </a:cubicBezTo>
                      <a:cubicBezTo>
                        <a:pt x="68318" y="201549"/>
                        <a:pt x="67841" y="181737"/>
                        <a:pt x="71747" y="164402"/>
                      </a:cubicBezTo>
                      <a:cubicBezTo>
                        <a:pt x="75652" y="147161"/>
                        <a:pt x="83463" y="130873"/>
                        <a:pt x="86606" y="113347"/>
                      </a:cubicBezTo>
                      <a:cubicBezTo>
                        <a:pt x="93464" y="75152"/>
                        <a:pt x="62888" y="20764"/>
                        <a:pt x="30122" y="0"/>
                      </a:cubicBezTo>
                      <a:cubicBezTo>
                        <a:pt x="38314" y="14859"/>
                        <a:pt x="34980" y="33623"/>
                        <a:pt x="28122" y="49149"/>
                      </a:cubicBezTo>
                      <a:cubicBezTo>
                        <a:pt x="21264" y="64675"/>
                        <a:pt x="11072" y="78677"/>
                        <a:pt x="5262" y="94679"/>
                      </a:cubicBezTo>
                      <a:cubicBezTo>
                        <a:pt x="-3977" y="120205"/>
                        <a:pt x="-929" y="149923"/>
                        <a:pt x="13454" y="1729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18"/>
                <p:cNvSpPr/>
                <p:nvPr/>
              </p:nvSpPr>
              <p:spPr>
                <a:xfrm flipH="1">
                  <a:off x="695406" y="4351596"/>
                  <a:ext cx="212216" cy="11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16" h="112113" extrusionOk="0">
                      <a:moveTo>
                        <a:pt x="68961" y="199"/>
                      </a:moveTo>
                      <a:cubicBezTo>
                        <a:pt x="41815" y="1532"/>
                        <a:pt x="15621" y="15915"/>
                        <a:pt x="0" y="38108"/>
                      </a:cubicBezTo>
                      <a:cubicBezTo>
                        <a:pt x="17336" y="34489"/>
                        <a:pt x="34957" y="43633"/>
                        <a:pt x="48196" y="55444"/>
                      </a:cubicBezTo>
                      <a:cubicBezTo>
                        <a:pt x="61436" y="67255"/>
                        <a:pt x="71914" y="81923"/>
                        <a:pt x="85630" y="93163"/>
                      </a:cubicBezTo>
                      <a:cubicBezTo>
                        <a:pt x="115729" y="117642"/>
                        <a:pt x="178117" y="117261"/>
                        <a:pt x="212217" y="98592"/>
                      </a:cubicBezTo>
                      <a:cubicBezTo>
                        <a:pt x="195263" y="98592"/>
                        <a:pt x="180499" y="86591"/>
                        <a:pt x="170212" y="72970"/>
                      </a:cubicBezTo>
                      <a:cubicBezTo>
                        <a:pt x="159925" y="59444"/>
                        <a:pt x="152590" y="43728"/>
                        <a:pt x="141446" y="30869"/>
                      </a:cubicBezTo>
                      <a:cubicBezTo>
                        <a:pt x="123635" y="10391"/>
                        <a:pt x="96107" y="-1230"/>
                        <a:pt x="68961" y="1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18"/>
                <p:cNvSpPr/>
                <p:nvPr/>
              </p:nvSpPr>
              <p:spPr>
                <a:xfrm flipH="1">
                  <a:off x="705027" y="4446759"/>
                  <a:ext cx="167852" cy="151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52" h="151828" extrusionOk="0">
                      <a:moveTo>
                        <a:pt x="10214" y="73152"/>
                      </a:moveTo>
                      <a:cubicBezTo>
                        <a:pt x="-2454" y="97155"/>
                        <a:pt x="-3406" y="127063"/>
                        <a:pt x="7738" y="151829"/>
                      </a:cubicBezTo>
                      <a:cubicBezTo>
                        <a:pt x="13453" y="135065"/>
                        <a:pt x="30312" y="124492"/>
                        <a:pt x="47171" y="119158"/>
                      </a:cubicBezTo>
                      <a:cubicBezTo>
                        <a:pt x="64030" y="113824"/>
                        <a:pt x="82033" y="112300"/>
                        <a:pt x="98702" y="106109"/>
                      </a:cubicBezTo>
                      <a:cubicBezTo>
                        <a:pt x="135182" y="92678"/>
                        <a:pt x="166520" y="38767"/>
                        <a:pt x="167853" y="0"/>
                      </a:cubicBezTo>
                      <a:cubicBezTo>
                        <a:pt x="159185" y="14573"/>
                        <a:pt x="141373" y="21241"/>
                        <a:pt x="124419" y="23146"/>
                      </a:cubicBezTo>
                      <a:cubicBezTo>
                        <a:pt x="107560" y="25051"/>
                        <a:pt x="90320" y="23432"/>
                        <a:pt x="73555" y="26479"/>
                      </a:cubicBezTo>
                      <a:cubicBezTo>
                        <a:pt x="46886" y="31433"/>
                        <a:pt x="22787" y="49149"/>
                        <a:pt x="10214" y="731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18"/>
                <p:cNvSpPr/>
                <p:nvPr/>
              </p:nvSpPr>
              <p:spPr>
                <a:xfrm flipH="1">
                  <a:off x="502252" y="4348461"/>
                  <a:ext cx="188391" cy="11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91" h="118586" extrusionOk="0">
                      <a:moveTo>
                        <a:pt x="168688" y="76771"/>
                      </a:moveTo>
                      <a:cubicBezTo>
                        <a:pt x="185642" y="55626"/>
                        <a:pt x="192310" y="26479"/>
                        <a:pt x="186119" y="0"/>
                      </a:cubicBezTo>
                      <a:cubicBezTo>
                        <a:pt x="177355" y="15431"/>
                        <a:pt x="158782" y="22479"/>
                        <a:pt x="141161" y="24575"/>
                      </a:cubicBezTo>
                      <a:cubicBezTo>
                        <a:pt x="123539" y="26575"/>
                        <a:pt x="105632" y="24670"/>
                        <a:pt x="88106" y="27527"/>
                      </a:cubicBezTo>
                      <a:cubicBezTo>
                        <a:pt x="49816" y="33814"/>
                        <a:pt x="8668" y="80677"/>
                        <a:pt x="0" y="118586"/>
                      </a:cubicBezTo>
                      <a:cubicBezTo>
                        <a:pt x="11335" y="105918"/>
                        <a:pt x="30099" y="102775"/>
                        <a:pt x="47054" y="104204"/>
                      </a:cubicBezTo>
                      <a:cubicBezTo>
                        <a:pt x="64008" y="105537"/>
                        <a:pt x="80581" y="110490"/>
                        <a:pt x="97631" y="110585"/>
                      </a:cubicBezTo>
                      <a:cubicBezTo>
                        <a:pt x="124778" y="110776"/>
                        <a:pt x="151733" y="98012"/>
                        <a:pt x="168783" y="767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18"/>
                <p:cNvSpPr/>
                <p:nvPr/>
              </p:nvSpPr>
              <p:spPr>
                <a:xfrm flipH="1">
                  <a:off x="503763" y="4458838"/>
                  <a:ext cx="185356" cy="14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56" h="140346" extrusionOk="0">
                      <a:moveTo>
                        <a:pt x="108299" y="137749"/>
                      </a:moveTo>
                      <a:cubicBezTo>
                        <a:pt x="134683" y="144322"/>
                        <a:pt x="163830" y="138225"/>
                        <a:pt x="185356" y="121652"/>
                      </a:cubicBezTo>
                      <a:cubicBezTo>
                        <a:pt x="167735" y="120033"/>
                        <a:pt x="153448" y="106222"/>
                        <a:pt x="144304" y="90982"/>
                      </a:cubicBezTo>
                      <a:cubicBezTo>
                        <a:pt x="135160" y="75837"/>
                        <a:pt x="129349" y="58692"/>
                        <a:pt x="119444" y="44023"/>
                      </a:cubicBezTo>
                      <a:cubicBezTo>
                        <a:pt x="97726" y="11829"/>
                        <a:pt x="38005" y="-5983"/>
                        <a:pt x="0" y="1828"/>
                      </a:cubicBezTo>
                      <a:cubicBezTo>
                        <a:pt x="16288" y="6876"/>
                        <a:pt x="26861" y="22592"/>
                        <a:pt x="32671" y="38499"/>
                      </a:cubicBezTo>
                      <a:cubicBezTo>
                        <a:pt x="38481" y="54501"/>
                        <a:pt x="40957" y="71646"/>
                        <a:pt x="47911" y="87076"/>
                      </a:cubicBezTo>
                      <a:cubicBezTo>
                        <a:pt x="59055" y="111841"/>
                        <a:pt x="81915" y="131082"/>
                        <a:pt x="108299" y="1376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18"/>
                <p:cNvSpPr/>
                <p:nvPr/>
              </p:nvSpPr>
              <p:spPr>
                <a:xfrm flipH="1">
                  <a:off x="676426" y="4427720"/>
                  <a:ext cx="49386" cy="4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6" h="49298" extrusionOk="0">
                      <a:moveTo>
                        <a:pt x="1832" y="13610"/>
                      </a:moveTo>
                      <a:cubicBezTo>
                        <a:pt x="-1502" y="21515"/>
                        <a:pt x="-73" y="31231"/>
                        <a:pt x="4403" y="38470"/>
                      </a:cubicBezTo>
                      <a:cubicBezTo>
                        <a:pt x="7070" y="42756"/>
                        <a:pt x="10785" y="46280"/>
                        <a:pt x="15262" y="47995"/>
                      </a:cubicBezTo>
                      <a:cubicBezTo>
                        <a:pt x="19262" y="49519"/>
                        <a:pt x="23644" y="49614"/>
                        <a:pt x="27835" y="48757"/>
                      </a:cubicBezTo>
                      <a:cubicBezTo>
                        <a:pt x="34884" y="47423"/>
                        <a:pt x="41646" y="43613"/>
                        <a:pt x="45742" y="37327"/>
                      </a:cubicBezTo>
                      <a:cubicBezTo>
                        <a:pt x="50504" y="29897"/>
                        <a:pt x="50600" y="19420"/>
                        <a:pt x="46028" y="11800"/>
                      </a:cubicBezTo>
                      <a:cubicBezTo>
                        <a:pt x="36788" y="-3726"/>
                        <a:pt x="9928" y="-4583"/>
                        <a:pt x="2022" y="13133"/>
                      </a:cubicBezTo>
                      <a:cubicBezTo>
                        <a:pt x="2022" y="13229"/>
                        <a:pt x="1927" y="13419"/>
                        <a:pt x="1832" y="135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926;p18"/>
                <p:cNvSpPr/>
                <p:nvPr/>
              </p:nvSpPr>
              <p:spPr>
                <a:xfrm flipH="1">
                  <a:off x="690406" y="4265974"/>
                  <a:ext cx="45576" cy="1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76" h="160020" extrusionOk="0">
                      <a:moveTo>
                        <a:pt x="0" y="0"/>
                      </a:moveTo>
                      <a:cubicBezTo>
                        <a:pt x="14383" y="7715"/>
                        <a:pt x="29432" y="16097"/>
                        <a:pt x="37910" y="30099"/>
                      </a:cubicBezTo>
                      <a:cubicBezTo>
                        <a:pt x="45529" y="42767"/>
                        <a:pt x="46672" y="58388"/>
                        <a:pt x="44768" y="73057"/>
                      </a:cubicBezTo>
                      <a:cubicBezTo>
                        <a:pt x="42863" y="87725"/>
                        <a:pt x="38100" y="101822"/>
                        <a:pt x="34671" y="116205"/>
                      </a:cubicBezTo>
                      <a:cubicBezTo>
                        <a:pt x="31337" y="130588"/>
                        <a:pt x="29337" y="145733"/>
                        <a:pt x="32861" y="1600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7" name="Google Shape;927;p18"/>
                <p:cNvSpPr/>
                <p:nvPr/>
              </p:nvSpPr>
              <p:spPr>
                <a:xfrm flipH="1">
                  <a:off x="504621" y="4349794"/>
                  <a:ext cx="173259" cy="9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59" h="94011" extrusionOk="0">
                      <a:moveTo>
                        <a:pt x="173260" y="0"/>
                      </a:moveTo>
                      <a:cubicBezTo>
                        <a:pt x="167164" y="19336"/>
                        <a:pt x="157163" y="38767"/>
                        <a:pt x="139827" y="49244"/>
                      </a:cubicBezTo>
                      <a:cubicBezTo>
                        <a:pt x="121539" y="60293"/>
                        <a:pt x="98774" y="59436"/>
                        <a:pt x="77629" y="62389"/>
                      </a:cubicBezTo>
                      <a:cubicBezTo>
                        <a:pt x="49625" y="66199"/>
                        <a:pt x="22670" y="77153"/>
                        <a:pt x="0" y="9401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8" name="Google Shape;928;p18"/>
                <p:cNvSpPr/>
                <p:nvPr/>
              </p:nvSpPr>
              <p:spPr>
                <a:xfrm flipH="1">
                  <a:off x="726839" y="4373480"/>
                  <a:ext cx="178879" cy="7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79" h="75849" extrusionOk="0">
                      <a:moveTo>
                        <a:pt x="0" y="14796"/>
                      </a:moveTo>
                      <a:cubicBezTo>
                        <a:pt x="12859" y="8890"/>
                        <a:pt x="23813" y="3937"/>
                        <a:pt x="37624" y="1365"/>
                      </a:cubicBezTo>
                      <a:cubicBezTo>
                        <a:pt x="51530" y="-1302"/>
                        <a:pt x="66580" y="-349"/>
                        <a:pt x="78772" y="6795"/>
                      </a:cubicBezTo>
                      <a:cubicBezTo>
                        <a:pt x="95726" y="16796"/>
                        <a:pt x="104013" y="36417"/>
                        <a:pt x="117348" y="50800"/>
                      </a:cubicBezTo>
                      <a:cubicBezTo>
                        <a:pt x="132874" y="67564"/>
                        <a:pt x="156115" y="76899"/>
                        <a:pt x="178880" y="7575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9" name="Google Shape;929;p18"/>
                <p:cNvSpPr/>
                <p:nvPr/>
              </p:nvSpPr>
              <p:spPr>
                <a:xfrm flipH="1">
                  <a:off x="717885" y="4472952"/>
                  <a:ext cx="148570" cy="12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70" h="124396" extrusionOk="0">
                      <a:moveTo>
                        <a:pt x="1314" y="124396"/>
                      </a:moveTo>
                      <a:cubicBezTo>
                        <a:pt x="171" y="113348"/>
                        <a:pt x="-1163" y="103251"/>
                        <a:pt x="1790" y="92488"/>
                      </a:cubicBezTo>
                      <a:cubicBezTo>
                        <a:pt x="4743" y="81725"/>
                        <a:pt x="11125" y="71628"/>
                        <a:pt x="20745" y="66008"/>
                      </a:cubicBezTo>
                      <a:cubicBezTo>
                        <a:pt x="30556" y="60198"/>
                        <a:pt x="42462" y="59722"/>
                        <a:pt x="53702" y="57912"/>
                      </a:cubicBezTo>
                      <a:cubicBezTo>
                        <a:pt x="91325" y="52102"/>
                        <a:pt x="126187" y="30766"/>
                        <a:pt x="14857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0" name="Google Shape;930;p18"/>
                <p:cNvSpPr/>
                <p:nvPr/>
              </p:nvSpPr>
              <p:spPr>
                <a:xfrm flipH="1">
                  <a:off x="662068" y="4477334"/>
                  <a:ext cx="40568" cy="180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8" h="180879" extrusionOk="0">
                      <a:moveTo>
                        <a:pt x="40568" y="180880"/>
                      </a:moveTo>
                      <a:cubicBezTo>
                        <a:pt x="31805" y="174498"/>
                        <a:pt x="24852" y="169545"/>
                        <a:pt x="17327" y="161734"/>
                      </a:cubicBezTo>
                      <a:cubicBezTo>
                        <a:pt x="9802" y="153924"/>
                        <a:pt x="3611" y="144494"/>
                        <a:pt x="1230" y="133921"/>
                      </a:cubicBezTo>
                      <a:cubicBezTo>
                        <a:pt x="-3247" y="114300"/>
                        <a:pt x="5611" y="94393"/>
                        <a:pt x="9993" y="74676"/>
                      </a:cubicBezTo>
                      <a:cubicBezTo>
                        <a:pt x="15422" y="49911"/>
                        <a:pt x="13422" y="23622"/>
                        <a:pt x="4468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18"/>
                <p:cNvSpPr/>
                <p:nvPr/>
              </p:nvSpPr>
              <p:spPr>
                <a:xfrm flipH="1">
                  <a:off x="504525" y="4462094"/>
                  <a:ext cx="173355" cy="12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55" h="122013" extrusionOk="0">
                      <a:moveTo>
                        <a:pt x="173355" y="118586"/>
                      </a:moveTo>
                      <a:cubicBezTo>
                        <a:pt x="158782" y="123444"/>
                        <a:pt x="140970" y="123063"/>
                        <a:pt x="126492" y="117920"/>
                      </a:cubicBezTo>
                      <a:cubicBezTo>
                        <a:pt x="112014" y="112776"/>
                        <a:pt x="99346" y="102679"/>
                        <a:pt x="91154" y="89725"/>
                      </a:cubicBezTo>
                      <a:cubicBezTo>
                        <a:pt x="84296" y="78962"/>
                        <a:pt x="80486" y="66389"/>
                        <a:pt x="74009" y="55436"/>
                      </a:cubicBezTo>
                      <a:cubicBezTo>
                        <a:pt x="66008" y="42005"/>
                        <a:pt x="54197" y="31052"/>
                        <a:pt x="41243" y="22288"/>
                      </a:cubicBezTo>
                      <a:cubicBezTo>
                        <a:pt x="28289" y="13525"/>
                        <a:pt x="14097" y="6763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32" name="Google Shape;932;p18"/>
              <p:cNvSpPr/>
              <p:nvPr/>
            </p:nvSpPr>
            <p:spPr>
              <a:xfrm flipH="1">
                <a:off x="1338678" y="4529433"/>
                <a:ext cx="153863" cy="198363"/>
              </a:xfrm>
              <a:custGeom>
                <a:avLst/>
                <a:gdLst/>
                <a:ahLst/>
                <a:cxnLst/>
                <a:rect l="l" t="t" r="r" b="b"/>
                <a:pathLst>
                  <a:path w="153863" h="198363" extrusionOk="0">
                    <a:moveTo>
                      <a:pt x="47899" y="165166"/>
                    </a:moveTo>
                    <a:cubicBezTo>
                      <a:pt x="29421" y="149545"/>
                      <a:pt x="15038" y="127638"/>
                      <a:pt x="7132" y="102968"/>
                    </a:cubicBezTo>
                    <a:cubicBezTo>
                      <a:pt x="-773" y="78298"/>
                      <a:pt x="-2107" y="51057"/>
                      <a:pt x="3132" y="25434"/>
                    </a:cubicBezTo>
                    <a:cubicBezTo>
                      <a:pt x="4275" y="19815"/>
                      <a:pt x="5894" y="14100"/>
                      <a:pt x="8752" y="9337"/>
                    </a:cubicBezTo>
                    <a:cubicBezTo>
                      <a:pt x="11609" y="4575"/>
                      <a:pt x="16086" y="765"/>
                      <a:pt x="21134" y="98"/>
                    </a:cubicBezTo>
                    <a:cubicBezTo>
                      <a:pt x="30088" y="-1045"/>
                      <a:pt x="37898" y="8004"/>
                      <a:pt x="40565" y="17719"/>
                    </a:cubicBezTo>
                    <a:cubicBezTo>
                      <a:pt x="43327" y="27435"/>
                      <a:pt x="42470" y="38007"/>
                      <a:pt x="43137" y="48199"/>
                    </a:cubicBezTo>
                    <a:cubicBezTo>
                      <a:pt x="43804" y="58391"/>
                      <a:pt x="46375" y="69440"/>
                      <a:pt x="53710" y="75345"/>
                    </a:cubicBezTo>
                    <a:cubicBezTo>
                      <a:pt x="51709" y="60582"/>
                      <a:pt x="49614" y="45151"/>
                      <a:pt x="53710" y="30864"/>
                    </a:cubicBezTo>
                    <a:cubicBezTo>
                      <a:pt x="57710" y="16576"/>
                      <a:pt x="69616" y="4003"/>
                      <a:pt x="82666" y="6003"/>
                    </a:cubicBezTo>
                    <a:cubicBezTo>
                      <a:pt x="94477" y="7718"/>
                      <a:pt x="103049" y="20767"/>
                      <a:pt x="105145" y="34102"/>
                    </a:cubicBezTo>
                    <a:cubicBezTo>
                      <a:pt x="107240" y="47437"/>
                      <a:pt x="104383" y="61058"/>
                      <a:pt x="101620" y="74202"/>
                    </a:cubicBezTo>
                    <a:cubicBezTo>
                      <a:pt x="109907" y="69631"/>
                      <a:pt x="113336" y="58296"/>
                      <a:pt x="114193" y="47914"/>
                    </a:cubicBezTo>
                    <a:cubicBezTo>
                      <a:pt x="115146" y="37531"/>
                      <a:pt x="114289" y="26673"/>
                      <a:pt x="117527" y="16862"/>
                    </a:cubicBezTo>
                    <a:cubicBezTo>
                      <a:pt x="120766" y="7051"/>
                      <a:pt x="129910" y="-1426"/>
                      <a:pt x="138673" y="1813"/>
                    </a:cubicBezTo>
                    <a:cubicBezTo>
                      <a:pt x="143245" y="3527"/>
                      <a:pt x="146674" y="8099"/>
                      <a:pt x="148579" y="13147"/>
                    </a:cubicBezTo>
                    <a:cubicBezTo>
                      <a:pt x="150483" y="18195"/>
                      <a:pt x="151055" y="23720"/>
                      <a:pt x="151531" y="29244"/>
                    </a:cubicBezTo>
                    <a:cubicBezTo>
                      <a:pt x="154389" y="58296"/>
                      <a:pt x="156580" y="89061"/>
                      <a:pt x="145721" y="115446"/>
                    </a:cubicBezTo>
                    <a:cubicBezTo>
                      <a:pt x="138482" y="133067"/>
                      <a:pt x="126004" y="147069"/>
                      <a:pt x="114479" y="161356"/>
                    </a:cubicBezTo>
                    <a:cubicBezTo>
                      <a:pt x="108669" y="168595"/>
                      <a:pt x="102954" y="176025"/>
                      <a:pt x="98191" y="184121"/>
                    </a:cubicBezTo>
                    <a:cubicBezTo>
                      <a:pt x="94667" y="190122"/>
                      <a:pt x="92572" y="202028"/>
                      <a:pt x="85047" y="197266"/>
                    </a:cubicBezTo>
                    <a:cubicBezTo>
                      <a:pt x="78760" y="193360"/>
                      <a:pt x="73522" y="185074"/>
                      <a:pt x="67425" y="180216"/>
                    </a:cubicBezTo>
                    <a:cubicBezTo>
                      <a:pt x="61044" y="175072"/>
                      <a:pt x="54281" y="170405"/>
                      <a:pt x="47995" y="1650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8"/>
              <p:cNvSpPr/>
              <p:nvPr/>
            </p:nvSpPr>
            <p:spPr>
              <a:xfrm flipH="1">
                <a:off x="1423744" y="4555958"/>
                <a:ext cx="152967" cy="167332"/>
              </a:xfrm>
              <a:custGeom>
                <a:avLst/>
                <a:gdLst/>
                <a:ahLst/>
                <a:cxnLst/>
                <a:rect l="l" t="t" r="r" b="b"/>
                <a:pathLst>
                  <a:path w="152967" h="167332" extrusionOk="0">
                    <a:moveTo>
                      <a:pt x="101208" y="112448"/>
                    </a:moveTo>
                    <a:cubicBezTo>
                      <a:pt x="86254" y="90635"/>
                      <a:pt x="77967" y="64251"/>
                      <a:pt x="77777" y="37772"/>
                    </a:cubicBezTo>
                    <a:cubicBezTo>
                      <a:pt x="77777" y="31676"/>
                      <a:pt x="78062" y="25580"/>
                      <a:pt x="77110" y="19484"/>
                    </a:cubicBezTo>
                    <a:cubicBezTo>
                      <a:pt x="76158" y="13483"/>
                      <a:pt x="73681" y="7482"/>
                      <a:pt x="68918" y="3577"/>
                    </a:cubicBezTo>
                    <a:cubicBezTo>
                      <a:pt x="64251" y="-328"/>
                      <a:pt x="56917" y="-1376"/>
                      <a:pt x="51964" y="2148"/>
                    </a:cubicBezTo>
                    <a:cubicBezTo>
                      <a:pt x="47964" y="5006"/>
                      <a:pt x="45773" y="10340"/>
                      <a:pt x="41201" y="11959"/>
                    </a:cubicBezTo>
                    <a:cubicBezTo>
                      <a:pt x="35295" y="14054"/>
                      <a:pt x="29294" y="8911"/>
                      <a:pt x="23008" y="8244"/>
                    </a:cubicBezTo>
                    <a:cubicBezTo>
                      <a:pt x="14150" y="7292"/>
                      <a:pt x="6720" y="15388"/>
                      <a:pt x="3482" y="23770"/>
                    </a:cubicBezTo>
                    <a:cubicBezTo>
                      <a:pt x="-2043" y="37772"/>
                      <a:pt x="-614" y="53869"/>
                      <a:pt x="5101" y="67870"/>
                    </a:cubicBezTo>
                    <a:cubicBezTo>
                      <a:pt x="10816" y="81872"/>
                      <a:pt x="20341" y="93874"/>
                      <a:pt x="30914" y="104637"/>
                    </a:cubicBezTo>
                    <a:cubicBezTo>
                      <a:pt x="51964" y="126068"/>
                      <a:pt x="77396" y="143118"/>
                      <a:pt x="105209" y="154548"/>
                    </a:cubicBezTo>
                    <a:cubicBezTo>
                      <a:pt x="112162" y="157406"/>
                      <a:pt x="119306" y="159977"/>
                      <a:pt x="126545" y="162073"/>
                    </a:cubicBezTo>
                    <a:cubicBezTo>
                      <a:pt x="133022" y="163978"/>
                      <a:pt x="142642" y="168074"/>
                      <a:pt x="149500" y="167216"/>
                    </a:cubicBezTo>
                    <a:cubicBezTo>
                      <a:pt x="154453" y="166550"/>
                      <a:pt x="153215" y="160930"/>
                      <a:pt x="151215" y="157787"/>
                    </a:cubicBezTo>
                    <a:cubicBezTo>
                      <a:pt x="147976" y="152834"/>
                      <a:pt x="140261" y="150262"/>
                      <a:pt x="135498" y="146928"/>
                    </a:cubicBezTo>
                    <a:cubicBezTo>
                      <a:pt x="122163" y="137689"/>
                      <a:pt x="110448" y="125973"/>
                      <a:pt x="101208" y="1125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8"/>
              <p:cNvSpPr/>
              <p:nvPr/>
            </p:nvSpPr>
            <p:spPr>
              <a:xfrm flipH="1">
                <a:off x="1254880" y="4552260"/>
                <a:ext cx="146400" cy="171805"/>
              </a:xfrm>
              <a:custGeom>
                <a:avLst/>
                <a:gdLst/>
                <a:ahLst/>
                <a:cxnLst/>
                <a:rect l="l" t="t" r="r" b="b"/>
                <a:pathLst>
                  <a:path w="146400" h="171805" extrusionOk="0">
                    <a:moveTo>
                      <a:pt x="49031" y="114621"/>
                    </a:moveTo>
                    <a:cubicBezTo>
                      <a:pt x="62842" y="91952"/>
                      <a:pt x="69605" y="65186"/>
                      <a:pt x="68367" y="38707"/>
                    </a:cubicBezTo>
                    <a:cubicBezTo>
                      <a:pt x="68081" y="32611"/>
                      <a:pt x="67414" y="26515"/>
                      <a:pt x="67986" y="20419"/>
                    </a:cubicBezTo>
                    <a:cubicBezTo>
                      <a:pt x="68653" y="14323"/>
                      <a:pt x="70748" y="8227"/>
                      <a:pt x="75225" y="4131"/>
                    </a:cubicBezTo>
                    <a:cubicBezTo>
                      <a:pt x="79702" y="35"/>
                      <a:pt x="86940" y="-1489"/>
                      <a:pt x="92084" y="1750"/>
                    </a:cubicBezTo>
                    <a:cubicBezTo>
                      <a:pt x="96275" y="4321"/>
                      <a:pt x="98656" y="9560"/>
                      <a:pt x="103419" y="10989"/>
                    </a:cubicBezTo>
                    <a:cubicBezTo>
                      <a:pt x="109515" y="12799"/>
                      <a:pt x="115135" y="7274"/>
                      <a:pt x="121421" y="6227"/>
                    </a:cubicBezTo>
                    <a:cubicBezTo>
                      <a:pt x="130279" y="4798"/>
                      <a:pt x="138090" y="12513"/>
                      <a:pt x="141804" y="20609"/>
                    </a:cubicBezTo>
                    <a:cubicBezTo>
                      <a:pt x="148091" y="34325"/>
                      <a:pt x="147520" y="50518"/>
                      <a:pt x="142566" y="64710"/>
                    </a:cubicBezTo>
                    <a:cubicBezTo>
                      <a:pt x="137613" y="78902"/>
                      <a:pt x="128755" y="91475"/>
                      <a:pt x="118754" y="102810"/>
                    </a:cubicBezTo>
                    <a:cubicBezTo>
                      <a:pt x="98942" y="125384"/>
                      <a:pt x="74368" y="143768"/>
                      <a:pt x="47316" y="156721"/>
                    </a:cubicBezTo>
                    <a:cubicBezTo>
                      <a:pt x="40458" y="159960"/>
                      <a:pt x="33505" y="162913"/>
                      <a:pt x="26362" y="165389"/>
                    </a:cubicBezTo>
                    <a:cubicBezTo>
                      <a:pt x="19980" y="167675"/>
                      <a:pt x="10550" y="172247"/>
                      <a:pt x="3692" y="171771"/>
                    </a:cubicBezTo>
                    <a:cubicBezTo>
                      <a:pt x="-1261" y="171390"/>
                      <a:pt x="-404" y="165675"/>
                      <a:pt x="1501" y="162436"/>
                    </a:cubicBezTo>
                    <a:cubicBezTo>
                      <a:pt x="4454" y="157293"/>
                      <a:pt x="11979" y="154340"/>
                      <a:pt x="16646" y="150721"/>
                    </a:cubicBezTo>
                    <a:cubicBezTo>
                      <a:pt x="29505" y="140719"/>
                      <a:pt x="40554" y="128432"/>
                      <a:pt x="49031" y="1145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8"/>
              <p:cNvSpPr/>
              <p:nvPr/>
            </p:nvSpPr>
            <p:spPr>
              <a:xfrm flipH="1">
                <a:off x="1343201" y="4660119"/>
                <a:ext cx="136874" cy="86013"/>
              </a:xfrm>
              <a:custGeom>
                <a:avLst/>
                <a:gdLst/>
                <a:ahLst/>
                <a:cxnLst/>
                <a:rect l="l" t="t" r="r" b="b"/>
                <a:pathLst>
                  <a:path w="136874" h="86013" extrusionOk="0">
                    <a:moveTo>
                      <a:pt x="38862" y="66961"/>
                    </a:moveTo>
                    <a:cubicBezTo>
                      <a:pt x="23908" y="63055"/>
                      <a:pt x="7811" y="57436"/>
                      <a:pt x="0" y="44196"/>
                    </a:cubicBezTo>
                    <a:cubicBezTo>
                      <a:pt x="17336" y="35433"/>
                      <a:pt x="39243" y="36481"/>
                      <a:pt x="55721" y="46767"/>
                    </a:cubicBezTo>
                    <a:cubicBezTo>
                      <a:pt x="52102" y="29623"/>
                      <a:pt x="59055" y="10763"/>
                      <a:pt x="72962" y="0"/>
                    </a:cubicBezTo>
                    <a:cubicBezTo>
                      <a:pt x="87059" y="11525"/>
                      <a:pt x="94583" y="30575"/>
                      <a:pt x="91916" y="48673"/>
                    </a:cubicBezTo>
                    <a:cubicBezTo>
                      <a:pt x="98488" y="31337"/>
                      <a:pt x="118777" y="20479"/>
                      <a:pt x="136874" y="24670"/>
                    </a:cubicBezTo>
                    <a:cubicBezTo>
                      <a:pt x="134017" y="38957"/>
                      <a:pt x="121158" y="48863"/>
                      <a:pt x="109061" y="57055"/>
                    </a:cubicBezTo>
                    <a:cubicBezTo>
                      <a:pt x="103346" y="60960"/>
                      <a:pt x="97155" y="64484"/>
                      <a:pt x="92393" y="69532"/>
                    </a:cubicBezTo>
                    <a:cubicBezTo>
                      <a:pt x="87154" y="75057"/>
                      <a:pt x="84392" y="86201"/>
                      <a:pt x="80677" y="86011"/>
                    </a:cubicBezTo>
                    <a:cubicBezTo>
                      <a:pt x="78105" y="85915"/>
                      <a:pt x="72390" y="79438"/>
                      <a:pt x="70199" y="78105"/>
                    </a:cubicBezTo>
                    <a:cubicBezTo>
                      <a:pt x="67151" y="76200"/>
                      <a:pt x="63818" y="74771"/>
                      <a:pt x="60484" y="73438"/>
                    </a:cubicBezTo>
                    <a:cubicBezTo>
                      <a:pt x="53435" y="70675"/>
                      <a:pt x="46101" y="68961"/>
                      <a:pt x="38862" y="67056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18"/>
              <p:cNvSpPr/>
              <p:nvPr/>
            </p:nvSpPr>
            <p:spPr>
              <a:xfrm flipH="1">
                <a:off x="1463978" y="4598111"/>
                <a:ext cx="76958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76958" h="101060" extrusionOk="0">
                    <a:moveTo>
                      <a:pt x="76958" y="101060"/>
                    </a:moveTo>
                    <a:cubicBezTo>
                      <a:pt x="61623" y="93821"/>
                      <a:pt x="49240" y="84963"/>
                      <a:pt x="36477" y="73819"/>
                    </a:cubicBezTo>
                    <a:cubicBezTo>
                      <a:pt x="25714" y="64484"/>
                      <a:pt x="15998" y="53721"/>
                      <a:pt x="9235" y="41148"/>
                    </a:cubicBezTo>
                    <a:cubicBezTo>
                      <a:pt x="2473" y="28575"/>
                      <a:pt x="-1242" y="14097"/>
                      <a:pt x="37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8"/>
              <p:cNvSpPr/>
              <p:nvPr/>
            </p:nvSpPr>
            <p:spPr>
              <a:xfrm flipH="1">
                <a:off x="1296026" y="4583919"/>
                <a:ext cx="47461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47461" h="101060" extrusionOk="0">
                    <a:moveTo>
                      <a:pt x="0" y="101060"/>
                    </a:moveTo>
                    <a:cubicBezTo>
                      <a:pt x="14288" y="85725"/>
                      <a:pt x="26575" y="68389"/>
                      <a:pt x="36195" y="49816"/>
                    </a:cubicBezTo>
                    <a:cubicBezTo>
                      <a:pt x="40196" y="42100"/>
                      <a:pt x="43815" y="34195"/>
                      <a:pt x="45815" y="25717"/>
                    </a:cubicBezTo>
                    <a:cubicBezTo>
                      <a:pt x="47816" y="17335"/>
                      <a:pt x="48196" y="8382"/>
                      <a:pt x="4581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18"/>
              <p:cNvSpPr/>
              <p:nvPr/>
            </p:nvSpPr>
            <p:spPr>
              <a:xfrm flipH="1">
                <a:off x="1421592" y="4560106"/>
                <a:ext cx="50775" cy="117157"/>
              </a:xfrm>
              <a:custGeom>
                <a:avLst/>
                <a:gdLst/>
                <a:ahLst/>
                <a:cxnLst/>
                <a:rect l="l" t="t" r="r" b="b"/>
                <a:pathLst>
                  <a:path w="50775" h="117157" extrusionOk="0">
                    <a:moveTo>
                      <a:pt x="1150" y="0"/>
                    </a:moveTo>
                    <a:cubicBezTo>
                      <a:pt x="-1897" y="22098"/>
                      <a:pt x="1150" y="44958"/>
                      <a:pt x="9818" y="65437"/>
                    </a:cubicBezTo>
                    <a:cubicBezTo>
                      <a:pt x="18486" y="85915"/>
                      <a:pt x="32774" y="104013"/>
                      <a:pt x="50776" y="11715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18"/>
              <p:cNvSpPr/>
              <p:nvPr/>
            </p:nvSpPr>
            <p:spPr>
              <a:xfrm flipH="1">
                <a:off x="1355631" y="4553343"/>
                <a:ext cx="38719" cy="122015"/>
              </a:xfrm>
              <a:custGeom>
                <a:avLst/>
                <a:gdLst/>
                <a:ahLst/>
                <a:cxnLst/>
                <a:rect l="l" t="t" r="r" b="b"/>
                <a:pathLst>
                  <a:path w="38719" h="122015" extrusionOk="0">
                    <a:moveTo>
                      <a:pt x="36767" y="0"/>
                    </a:moveTo>
                    <a:cubicBezTo>
                      <a:pt x="40481" y="21527"/>
                      <a:pt x="38862" y="43910"/>
                      <a:pt x="32195" y="64675"/>
                    </a:cubicBezTo>
                    <a:cubicBezTo>
                      <a:pt x="25527" y="85439"/>
                      <a:pt x="15526" y="106680"/>
                      <a:pt x="0" y="12201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18"/>
              <p:cNvSpPr/>
              <p:nvPr/>
            </p:nvSpPr>
            <p:spPr>
              <a:xfrm flipH="1">
                <a:off x="1410448" y="4562964"/>
                <a:ext cx="7881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99250" extrusionOk="0">
                    <a:moveTo>
                      <a:pt x="7881" y="99251"/>
                    </a:moveTo>
                    <a:cubicBezTo>
                      <a:pt x="-977" y="67056"/>
                      <a:pt x="-2406" y="32766"/>
                      <a:pt x="3786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1" name="Google Shape;941;p18"/>
              <p:cNvGrpSpPr/>
              <p:nvPr/>
            </p:nvGrpSpPr>
            <p:grpSpPr>
              <a:xfrm>
                <a:off x="2024198" y="4703076"/>
                <a:ext cx="232927" cy="183971"/>
                <a:chOff x="2024198" y="4703076"/>
                <a:chExt cx="232927" cy="183971"/>
              </a:xfrm>
            </p:grpSpPr>
            <p:sp>
              <p:nvSpPr>
                <p:cNvPr id="942" name="Google Shape;942;p18"/>
                <p:cNvSpPr/>
                <p:nvPr/>
              </p:nvSpPr>
              <p:spPr>
                <a:xfrm flipH="1">
                  <a:off x="2090819" y="4793931"/>
                  <a:ext cx="166306" cy="7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06" h="73822" extrusionOk="0">
                      <a:moveTo>
                        <a:pt x="64294" y="2681"/>
                      </a:moveTo>
                      <a:cubicBezTo>
                        <a:pt x="51625" y="-1034"/>
                        <a:pt x="37529" y="-1320"/>
                        <a:pt x="27623" y="4586"/>
                      </a:cubicBezTo>
                      <a:cubicBezTo>
                        <a:pt x="23050" y="7348"/>
                        <a:pt x="19621" y="11158"/>
                        <a:pt x="15526" y="14301"/>
                      </a:cubicBezTo>
                      <a:cubicBezTo>
                        <a:pt x="11335" y="17445"/>
                        <a:pt x="6001" y="19921"/>
                        <a:pt x="0" y="19064"/>
                      </a:cubicBezTo>
                      <a:cubicBezTo>
                        <a:pt x="6096" y="22588"/>
                        <a:pt x="8858" y="29160"/>
                        <a:pt x="9906" y="35161"/>
                      </a:cubicBezTo>
                      <a:cubicBezTo>
                        <a:pt x="10954" y="41162"/>
                        <a:pt x="10954" y="47258"/>
                        <a:pt x="13716" y="53068"/>
                      </a:cubicBezTo>
                      <a:cubicBezTo>
                        <a:pt x="18193" y="62403"/>
                        <a:pt x="29337" y="68975"/>
                        <a:pt x="40386" y="71737"/>
                      </a:cubicBezTo>
                      <a:cubicBezTo>
                        <a:pt x="51530" y="74404"/>
                        <a:pt x="62865" y="73928"/>
                        <a:pt x="73819" y="73452"/>
                      </a:cubicBezTo>
                      <a:cubicBezTo>
                        <a:pt x="104108" y="72023"/>
                        <a:pt x="135922" y="71356"/>
                        <a:pt x="166307" y="69832"/>
                      </a:cubicBezTo>
                      <a:cubicBezTo>
                        <a:pt x="145161" y="52401"/>
                        <a:pt x="120587" y="32018"/>
                        <a:pt x="99632" y="19731"/>
                      </a:cubicBezTo>
                      <a:cubicBezTo>
                        <a:pt x="88297" y="13159"/>
                        <a:pt x="76771" y="6396"/>
                        <a:pt x="64199" y="2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3" name="Google Shape;943;p18"/>
                <p:cNvSpPr/>
                <p:nvPr/>
              </p:nvSpPr>
              <p:spPr>
                <a:xfrm flipH="1">
                  <a:off x="2024198" y="4703076"/>
                  <a:ext cx="80431" cy="16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31" h="165734" extrusionOk="0">
                      <a:moveTo>
                        <a:pt x="6668" y="43625"/>
                      </a:moveTo>
                      <a:cubicBezTo>
                        <a:pt x="10763" y="31147"/>
                        <a:pt x="18574" y="19336"/>
                        <a:pt x="29051" y="14573"/>
                      </a:cubicBezTo>
                      <a:cubicBezTo>
                        <a:pt x="33909" y="12383"/>
                        <a:pt x="38957" y="11716"/>
                        <a:pt x="43910" y="10096"/>
                      </a:cubicBezTo>
                      <a:cubicBezTo>
                        <a:pt x="48863" y="8477"/>
                        <a:pt x="53911" y="5429"/>
                        <a:pt x="56674" y="0"/>
                      </a:cubicBezTo>
                      <a:cubicBezTo>
                        <a:pt x="56102" y="7049"/>
                        <a:pt x="60007" y="13049"/>
                        <a:pt x="64294" y="17336"/>
                      </a:cubicBezTo>
                      <a:cubicBezTo>
                        <a:pt x="68580" y="21622"/>
                        <a:pt x="73723" y="25051"/>
                        <a:pt x="76867" y="30575"/>
                      </a:cubicBezTo>
                      <a:cubicBezTo>
                        <a:pt x="82010" y="39529"/>
                        <a:pt x="81153" y="52483"/>
                        <a:pt x="77057" y="63151"/>
                      </a:cubicBezTo>
                      <a:cubicBezTo>
                        <a:pt x="72961" y="73819"/>
                        <a:pt x="66103" y="82868"/>
                        <a:pt x="59436" y="91630"/>
                      </a:cubicBezTo>
                      <a:cubicBezTo>
                        <a:pt x="41053" y="115729"/>
                        <a:pt x="22384" y="141542"/>
                        <a:pt x="4001" y="165735"/>
                      </a:cubicBezTo>
                      <a:cubicBezTo>
                        <a:pt x="1619" y="138398"/>
                        <a:pt x="-1238" y="106680"/>
                        <a:pt x="572" y="82391"/>
                      </a:cubicBezTo>
                      <a:cubicBezTo>
                        <a:pt x="1524" y="69342"/>
                        <a:pt x="2572" y="56007"/>
                        <a:pt x="6668" y="43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4" name="Google Shape;944;p18"/>
                <p:cNvSpPr/>
                <p:nvPr/>
              </p:nvSpPr>
              <p:spPr>
                <a:xfrm flipH="1">
                  <a:off x="2087294" y="4720507"/>
                  <a:ext cx="104708" cy="147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08" h="147827" extrusionOk="0">
                      <a:moveTo>
                        <a:pt x="72133" y="30004"/>
                      </a:moveTo>
                      <a:cubicBezTo>
                        <a:pt x="65084" y="18955"/>
                        <a:pt x="54607" y="9430"/>
                        <a:pt x="43272" y="7334"/>
                      </a:cubicBezTo>
                      <a:cubicBezTo>
                        <a:pt x="38033" y="6382"/>
                        <a:pt x="32985" y="7048"/>
                        <a:pt x="27746" y="6667"/>
                      </a:cubicBezTo>
                      <a:cubicBezTo>
                        <a:pt x="22603" y="6287"/>
                        <a:pt x="16888" y="4572"/>
                        <a:pt x="12982" y="0"/>
                      </a:cubicBezTo>
                      <a:cubicBezTo>
                        <a:pt x="15269" y="6667"/>
                        <a:pt x="12982" y="13430"/>
                        <a:pt x="9839" y="18669"/>
                      </a:cubicBezTo>
                      <a:cubicBezTo>
                        <a:pt x="6696" y="23908"/>
                        <a:pt x="2600" y="28480"/>
                        <a:pt x="886" y="34671"/>
                      </a:cubicBezTo>
                      <a:cubicBezTo>
                        <a:pt x="-1877" y="44672"/>
                        <a:pt x="2124" y="56959"/>
                        <a:pt x="8696" y="66294"/>
                      </a:cubicBezTo>
                      <a:cubicBezTo>
                        <a:pt x="15269" y="75629"/>
                        <a:pt x="24127" y="82677"/>
                        <a:pt x="32794" y="89630"/>
                      </a:cubicBezTo>
                      <a:cubicBezTo>
                        <a:pt x="56607" y="108490"/>
                        <a:pt x="80991" y="128968"/>
                        <a:pt x="104708" y="147828"/>
                      </a:cubicBezTo>
                      <a:cubicBezTo>
                        <a:pt x="100327" y="120777"/>
                        <a:pt x="95183" y="89345"/>
                        <a:pt x="87468" y="66294"/>
                      </a:cubicBezTo>
                      <a:cubicBezTo>
                        <a:pt x="83277" y="53912"/>
                        <a:pt x="79086" y="41243"/>
                        <a:pt x="71942" y="301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18"/>
                <p:cNvSpPr/>
                <p:nvPr/>
              </p:nvSpPr>
              <p:spPr>
                <a:xfrm flipH="1">
                  <a:off x="2074055" y="4837093"/>
                  <a:ext cx="50958" cy="49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58" h="49954" extrusionOk="0">
                      <a:moveTo>
                        <a:pt x="28956" y="48768"/>
                      </a:moveTo>
                      <a:cubicBezTo>
                        <a:pt x="25527" y="47149"/>
                        <a:pt x="22669" y="44482"/>
                        <a:pt x="19907" y="41910"/>
                      </a:cubicBezTo>
                      <a:cubicBezTo>
                        <a:pt x="17145" y="39243"/>
                        <a:pt x="14383" y="36576"/>
                        <a:pt x="10954" y="34957"/>
                      </a:cubicBezTo>
                      <a:cubicBezTo>
                        <a:pt x="7525" y="33242"/>
                        <a:pt x="3334" y="32766"/>
                        <a:pt x="0" y="34576"/>
                      </a:cubicBezTo>
                      <a:cubicBezTo>
                        <a:pt x="762" y="29528"/>
                        <a:pt x="3905" y="24765"/>
                        <a:pt x="8287" y="22098"/>
                      </a:cubicBezTo>
                      <a:cubicBezTo>
                        <a:pt x="12668" y="19431"/>
                        <a:pt x="18288" y="18860"/>
                        <a:pt x="23146" y="20479"/>
                      </a:cubicBezTo>
                      <a:cubicBezTo>
                        <a:pt x="21146" y="14288"/>
                        <a:pt x="21717" y="7334"/>
                        <a:pt x="24574" y="1524"/>
                      </a:cubicBezTo>
                      <a:cubicBezTo>
                        <a:pt x="27337" y="5620"/>
                        <a:pt x="30194" y="9620"/>
                        <a:pt x="32956" y="13716"/>
                      </a:cubicBezTo>
                      <a:cubicBezTo>
                        <a:pt x="35623" y="6191"/>
                        <a:pt x="42958" y="571"/>
                        <a:pt x="50959" y="0"/>
                      </a:cubicBezTo>
                      <a:cubicBezTo>
                        <a:pt x="47434" y="4667"/>
                        <a:pt x="47149" y="10954"/>
                        <a:pt x="47720" y="16764"/>
                      </a:cubicBezTo>
                      <a:cubicBezTo>
                        <a:pt x="48292" y="22574"/>
                        <a:pt x="49721" y="28385"/>
                        <a:pt x="49244" y="34195"/>
                      </a:cubicBezTo>
                      <a:cubicBezTo>
                        <a:pt x="48387" y="44101"/>
                        <a:pt x="39148" y="53435"/>
                        <a:pt x="28861" y="486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18"/>
                <p:cNvSpPr/>
                <p:nvPr/>
              </p:nvSpPr>
              <p:spPr>
                <a:xfrm flipH="1">
                  <a:off x="2129871" y="4720602"/>
                  <a:ext cx="49149" cy="88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49" h="88201" extrusionOk="0">
                      <a:moveTo>
                        <a:pt x="0" y="0"/>
                      </a:moveTo>
                      <a:cubicBezTo>
                        <a:pt x="16574" y="29242"/>
                        <a:pt x="32576" y="58960"/>
                        <a:pt x="49149" y="88202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18"/>
                <p:cNvSpPr/>
                <p:nvPr/>
              </p:nvSpPr>
              <p:spPr>
                <a:xfrm flipH="1">
                  <a:off x="2048242" y="4704505"/>
                  <a:ext cx="29622" cy="87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87249" extrusionOk="0">
                      <a:moveTo>
                        <a:pt x="29623" y="0"/>
                      </a:moveTo>
                      <a:cubicBezTo>
                        <a:pt x="18859" y="28766"/>
                        <a:pt x="8954" y="57912"/>
                        <a:pt x="0" y="87249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18"/>
                <p:cNvSpPr/>
                <p:nvPr/>
              </p:nvSpPr>
              <p:spPr>
                <a:xfrm flipH="1">
                  <a:off x="2162256" y="4814043"/>
                  <a:ext cx="93916" cy="2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16" h="27527" extrusionOk="0">
                      <a:moveTo>
                        <a:pt x="0" y="0"/>
                      </a:moveTo>
                      <a:cubicBezTo>
                        <a:pt x="31337" y="9144"/>
                        <a:pt x="62579" y="18383"/>
                        <a:pt x="93917" y="27527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949" name="Google Shape;949;p18"/>
          <p:cNvSpPr txBox="1">
            <a:spLocks noGrp="1"/>
          </p:cNvSpPr>
          <p:nvPr>
            <p:ph type="title"/>
          </p:nvPr>
        </p:nvSpPr>
        <p:spPr>
          <a:xfrm>
            <a:off x="6613700" y="1879967"/>
            <a:ext cx="3815200" cy="14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50" name="Google Shape;950;p18"/>
          <p:cNvSpPr txBox="1">
            <a:spLocks noGrp="1"/>
          </p:cNvSpPr>
          <p:nvPr>
            <p:ph type="subTitle" idx="1"/>
          </p:nvPr>
        </p:nvSpPr>
        <p:spPr>
          <a:xfrm>
            <a:off x="6614467" y="3296633"/>
            <a:ext cx="3815200" cy="16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5863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" name="Google Shape;952;p1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54" name="Google Shape;954;p19"/>
          <p:cNvSpPr txBox="1">
            <a:spLocks noGrp="1"/>
          </p:cNvSpPr>
          <p:nvPr>
            <p:ph type="subTitle" idx="1"/>
          </p:nvPr>
        </p:nvSpPr>
        <p:spPr>
          <a:xfrm>
            <a:off x="960000" y="1356967"/>
            <a:ext cx="10272000" cy="194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4514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6" name="Google Shape;956;p20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7" name="Google Shape;957;p20"/>
          <p:cNvGrpSpPr/>
          <p:nvPr/>
        </p:nvGrpSpPr>
        <p:grpSpPr>
          <a:xfrm>
            <a:off x="157967" y="164914"/>
            <a:ext cx="11876076" cy="6528199"/>
            <a:chOff x="118475" y="123685"/>
            <a:chExt cx="8907057" cy="4896149"/>
          </a:xfrm>
        </p:grpSpPr>
        <p:sp>
          <p:nvSpPr>
            <p:cNvPr id="958" name="Google Shape;958;p20"/>
            <p:cNvSpPr/>
            <p:nvPr/>
          </p:nvSpPr>
          <p:spPr>
            <a:xfrm rot="10800000" flipH="1">
              <a:off x="118475" y="3484250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9" name="Google Shape;959;p20"/>
            <p:cNvGrpSpPr/>
            <p:nvPr/>
          </p:nvGrpSpPr>
          <p:grpSpPr>
            <a:xfrm>
              <a:off x="6886871" y="123685"/>
              <a:ext cx="2138661" cy="4894395"/>
              <a:chOff x="6886871" y="123685"/>
              <a:chExt cx="2138661" cy="4894395"/>
            </a:xfrm>
          </p:grpSpPr>
          <p:sp>
            <p:nvSpPr>
              <p:cNvPr id="960" name="Google Shape;960;p20"/>
              <p:cNvSpPr/>
              <p:nvPr/>
            </p:nvSpPr>
            <p:spPr>
              <a:xfrm flipH="1">
                <a:off x="8100943" y="4559546"/>
                <a:ext cx="924589" cy="458534"/>
              </a:xfrm>
              <a:custGeom>
                <a:avLst/>
                <a:gdLst/>
                <a:ahLst/>
                <a:cxnLst/>
                <a:rect l="l" t="t" r="r" b="b"/>
                <a:pathLst>
                  <a:path w="924589" h="458534" extrusionOk="0">
                    <a:moveTo>
                      <a:pt x="919763" y="282543"/>
                    </a:moveTo>
                    <a:cubicBezTo>
                      <a:pt x="919763" y="282543"/>
                      <a:pt x="919668" y="282257"/>
                      <a:pt x="919572" y="282162"/>
                    </a:cubicBezTo>
                    <a:cubicBezTo>
                      <a:pt x="902237" y="240443"/>
                      <a:pt x="862613" y="208629"/>
                      <a:pt x="816607" y="197580"/>
                    </a:cubicBezTo>
                    <a:cubicBezTo>
                      <a:pt x="695735" y="168529"/>
                      <a:pt x="590865" y="243967"/>
                      <a:pt x="480660" y="274923"/>
                    </a:cubicBezTo>
                    <a:cubicBezTo>
                      <a:pt x="432369" y="288544"/>
                      <a:pt x="383220" y="290449"/>
                      <a:pt x="335500" y="273876"/>
                    </a:cubicBezTo>
                    <a:cubicBezTo>
                      <a:pt x="294447" y="259588"/>
                      <a:pt x="258061" y="229394"/>
                      <a:pt x="244536" y="189674"/>
                    </a:cubicBezTo>
                    <a:cubicBezTo>
                      <a:pt x="232058" y="153194"/>
                      <a:pt x="235296" y="109284"/>
                      <a:pt x="262538" y="79089"/>
                    </a:cubicBezTo>
                    <a:cubicBezTo>
                      <a:pt x="286350" y="52610"/>
                      <a:pt x="324260" y="42037"/>
                      <a:pt x="360169" y="47562"/>
                    </a:cubicBezTo>
                    <a:cubicBezTo>
                      <a:pt x="381219" y="50800"/>
                      <a:pt x="401031" y="58896"/>
                      <a:pt x="414938" y="74613"/>
                    </a:cubicBezTo>
                    <a:cubicBezTo>
                      <a:pt x="433035" y="95091"/>
                      <a:pt x="440179" y="126810"/>
                      <a:pt x="424368" y="150241"/>
                    </a:cubicBezTo>
                    <a:cubicBezTo>
                      <a:pt x="410652" y="170529"/>
                      <a:pt x="378552" y="181864"/>
                      <a:pt x="355407" y="169005"/>
                    </a:cubicBezTo>
                    <a:cubicBezTo>
                      <a:pt x="332642" y="156337"/>
                      <a:pt x="326927" y="122523"/>
                      <a:pt x="344262" y="104045"/>
                    </a:cubicBezTo>
                    <a:cubicBezTo>
                      <a:pt x="347215" y="100902"/>
                      <a:pt x="342834" y="97092"/>
                      <a:pt x="339500" y="99568"/>
                    </a:cubicBezTo>
                    <a:cubicBezTo>
                      <a:pt x="305400" y="124714"/>
                      <a:pt x="320641" y="176816"/>
                      <a:pt x="359121" y="189865"/>
                    </a:cubicBezTo>
                    <a:cubicBezTo>
                      <a:pt x="410652" y="207296"/>
                      <a:pt x="457515" y="164814"/>
                      <a:pt x="461706" y="118523"/>
                    </a:cubicBezTo>
                    <a:cubicBezTo>
                      <a:pt x="466373" y="67945"/>
                      <a:pt x="429987" y="25654"/>
                      <a:pt x="381600" y="8128"/>
                    </a:cubicBezTo>
                    <a:cubicBezTo>
                      <a:pt x="336166" y="-8350"/>
                      <a:pt x="278350" y="984"/>
                      <a:pt x="240535" y="29273"/>
                    </a:cubicBezTo>
                    <a:cubicBezTo>
                      <a:pt x="197863" y="61277"/>
                      <a:pt x="179099" y="116142"/>
                      <a:pt x="184909" y="166148"/>
                    </a:cubicBezTo>
                    <a:cubicBezTo>
                      <a:pt x="191291" y="221393"/>
                      <a:pt x="222438" y="268065"/>
                      <a:pt x="271301" y="299212"/>
                    </a:cubicBezTo>
                    <a:cubicBezTo>
                      <a:pt x="310544" y="324168"/>
                      <a:pt x="359121" y="336550"/>
                      <a:pt x="406746" y="336550"/>
                    </a:cubicBezTo>
                    <a:cubicBezTo>
                      <a:pt x="391316" y="344170"/>
                      <a:pt x="375885" y="351599"/>
                      <a:pt x="360264" y="358743"/>
                    </a:cubicBezTo>
                    <a:cubicBezTo>
                      <a:pt x="295399" y="388461"/>
                      <a:pt x="218437" y="417894"/>
                      <a:pt x="144809" y="408845"/>
                    </a:cubicBezTo>
                    <a:cubicBezTo>
                      <a:pt x="117948" y="405511"/>
                      <a:pt x="87278" y="396939"/>
                      <a:pt x="69085" y="376936"/>
                    </a:cubicBezTo>
                    <a:cubicBezTo>
                      <a:pt x="49273" y="355219"/>
                      <a:pt x="48416" y="321405"/>
                      <a:pt x="67847" y="299117"/>
                    </a:cubicBezTo>
                    <a:cubicBezTo>
                      <a:pt x="89659" y="273971"/>
                      <a:pt x="132236" y="268351"/>
                      <a:pt x="157668" y="291592"/>
                    </a:cubicBezTo>
                    <a:cubicBezTo>
                      <a:pt x="181385" y="313119"/>
                      <a:pt x="173193" y="354552"/>
                      <a:pt x="136617" y="357124"/>
                    </a:cubicBezTo>
                    <a:cubicBezTo>
                      <a:pt x="121663" y="358172"/>
                      <a:pt x="117186" y="378651"/>
                      <a:pt x="132903" y="382651"/>
                    </a:cubicBezTo>
                    <a:cubicBezTo>
                      <a:pt x="172050" y="392557"/>
                      <a:pt x="210627" y="362934"/>
                      <a:pt x="218723" y="327501"/>
                    </a:cubicBezTo>
                    <a:cubicBezTo>
                      <a:pt x="228534" y="284448"/>
                      <a:pt x="194815" y="246920"/>
                      <a:pt x="153477" y="232918"/>
                    </a:cubicBezTo>
                    <a:cubicBezTo>
                      <a:pt x="110995" y="218535"/>
                      <a:pt x="59846" y="232347"/>
                      <a:pt x="30033" y="263684"/>
                    </a:cubicBezTo>
                    <a:cubicBezTo>
                      <a:pt x="-2162" y="297498"/>
                      <a:pt x="-8925" y="347028"/>
                      <a:pt x="11935" y="387699"/>
                    </a:cubicBezTo>
                    <a:cubicBezTo>
                      <a:pt x="49940" y="461804"/>
                      <a:pt x="151858" y="467328"/>
                      <a:pt x="226343" y="450945"/>
                    </a:cubicBezTo>
                    <a:cubicBezTo>
                      <a:pt x="326070" y="428943"/>
                      <a:pt x="413604" y="374269"/>
                      <a:pt x="497996" y="322644"/>
                    </a:cubicBezTo>
                    <a:lnTo>
                      <a:pt x="498186" y="322644"/>
                    </a:lnTo>
                    <a:cubicBezTo>
                      <a:pt x="542668" y="309880"/>
                      <a:pt x="584864" y="290925"/>
                      <a:pt x="628203" y="274161"/>
                    </a:cubicBezTo>
                    <a:cubicBezTo>
                      <a:pt x="689925" y="250349"/>
                      <a:pt x="768220" y="227013"/>
                      <a:pt x="831657" y="259112"/>
                    </a:cubicBezTo>
                    <a:cubicBezTo>
                      <a:pt x="878329" y="282734"/>
                      <a:pt x="906428" y="331597"/>
                      <a:pt x="892807" y="380651"/>
                    </a:cubicBezTo>
                    <a:cubicBezTo>
                      <a:pt x="890997" y="387223"/>
                      <a:pt x="898713" y="392081"/>
                      <a:pt x="903761" y="387604"/>
                    </a:cubicBezTo>
                    <a:cubicBezTo>
                      <a:pt x="914429" y="378174"/>
                      <a:pt x="933669" y="321882"/>
                      <a:pt x="919668" y="2828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61" name="Google Shape;961;p20"/>
              <p:cNvGrpSpPr/>
              <p:nvPr/>
            </p:nvGrpSpPr>
            <p:grpSpPr>
              <a:xfrm rot="10800000">
                <a:off x="6886871" y="123685"/>
                <a:ext cx="2138654" cy="755574"/>
                <a:chOff x="118471" y="4264260"/>
                <a:chExt cx="2138654" cy="755574"/>
              </a:xfrm>
            </p:grpSpPr>
            <p:sp>
              <p:nvSpPr>
                <p:cNvPr id="962" name="Google Shape;962;p20"/>
                <p:cNvSpPr/>
                <p:nvPr/>
              </p:nvSpPr>
              <p:spPr>
                <a:xfrm flipH="1">
                  <a:off x="118471" y="4303252"/>
                  <a:ext cx="1969400" cy="71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400" h="716582" extrusionOk="0">
                      <a:moveTo>
                        <a:pt x="1894814" y="58068"/>
                      </a:moveTo>
                      <a:cubicBezTo>
                        <a:pt x="1798517" y="-28324"/>
                        <a:pt x="1643640" y="-10512"/>
                        <a:pt x="1544009" y="60354"/>
                      </a:cubicBezTo>
                      <a:cubicBezTo>
                        <a:pt x="1488859" y="99502"/>
                        <a:pt x="1447806" y="155604"/>
                        <a:pt x="1440853" y="224184"/>
                      </a:cubicBezTo>
                      <a:cubicBezTo>
                        <a:pt x="1434471" y="287239"/>
                        <a:pt x="1461427" y="356867"/>
                        <a:pt x="1521339" y="384775"/>
                      </a:cubicBezTo>
                      <a:cubicBezTo>
                        <a:pt x="1575155" y="409826"/>
                        <a:pt x="1644307" y="402397"/>
                        <a:pt x="1681836" y="352962"/>
                      </a:cubicBezTo>
                      <a:cubicBezTo>
                        <a:pt x="1711553" y="313814"/>
                        <a:pt x="1706219" y="251425"/>
                        <a:pt x="1669453" y="218374"/>
                      </a:cubicBezTo>
                      <a:cubicBezTo>
                        <a:pt x="1653451" y="203991"/>
                        <a:pt x="1633353" y="195037"/>
                        <a:pt x="1611636" y="195704"/>
                      </a:cubicBezTo>
                      <a:cubicBezTo>
                        <a:pt x="1608874" y="195704"/>
                        <a:pt x="1608017" y="200276"/>
                        <a:pt x="1610969" y="200752"/>
                      </a:cubicBezTo>
                      <a:cubicBezTo>
                        <a:pt x="1658404" y="208849"/>
                        <a:pt x="1682407" y="270380"/>
                        <a:pt x="1663071" y="312100"/>
                      </a:cubicBezTo>
                      <a:cubicBezTo>
                        <a:pt x="1642021" y="357629"/>
                        <a:pt x="1575346" y="357819"/>
                        <a:pt x="1538389" y="334198"/>
                      </a:cubicBezTo>
                      <a:cubicBezTo>
                        <a:pt x="1490764" y="303908"/>
                        <a:pt x="1482858" y="236566"/>
                        <a:pt x="1499813" y="187227"/>
                      </a:cubicBezTo>
                      <a:cubicBezTo>
                        <a:pt x="1520196" y="127695"/>
                        <a:pt x="1576298" y="86167"/>
                        <a:pt x="1631544" y="61306"/>
                      </a:cubicBezTo>
                      <a:cubicBezTo>
                        <a:pt x="1685074" y="37303"/>
                        <a:pt x="1748606" y="28636"/>
                        <a:pt x="1805756" y="43876"/>
                      </a:cubicBezTo>
                      <a:cubicBezTo>
                        <a:pt x="1867002" y="60163"/>
                        <a:pt x="1910245" y="106455"/>
                        <a:pt x="1929009" y="166272"/>
                      </a:cubicBezTo>
                      <a:cubicBezTo>
                        <a:pt x="1967014" y="287430"/>
                        <a:pt x="1919770" y="426685"/>
                        <a:pt x="1842427" y="522221"/>
                      </a:cubicBezTo>
                      <a:cubicBezTo>
                        <a:pt x="1758512" y="625853"/>
                        <a:pt x="1633734" y="686623"/>
                        <a:pt x="1500289" y="688432"/>
                      </a:cubicBezTo>
                      <a:cubicBezTo>
                        <a:pt x="1432376" y="689385"/>
                        <a:pt x="1363891" y="675764"/>
                        <a:pt x="1302264" y="647094"/>
                      </a:cubicBezTo>
                      <a:cubicBezTo>
                        <a:pt x="1237780" y="616995"/>
                        <a:pt x="1183773" y="570703"/>
                        <a:pt x="1132148" y="522507"/>
                      </a:cubicBezTo>
                      <a:cubicBezTo>
                        <a:pt x="1074236" y="468500"/>
                        <a:pt x="1014133" y="407540"/>
                        <a:pt x="945172" y="365249"/>
                      </a:cubicBezTo>
                      <a:cubicBezTo>
                        <a:pt x="911358" y="338103"/>
                        <a:pt x="872782" y="320577"/>
                        <a:pt x="829729" y="312004"/>
                      </a:cubicBezTo>
                      <a:cubicBezTo>
                        <a:pt x="781818" y="302384"/>
                        <a:pt x="732574" y="302860"/>
                        <a:pt x="684473" y="310957"/>
                      </a:cubicBezTo>
                      <a:cubicBezTo>
                        <a:pt x="578364" y="328768"/>
                        <a:pt x="484638" y="391062"/>
                        <a:pt x="403676" y="459070"/>
                      </a:cubicBezTo>
                      <a:cubicBezTo>
                        <a:pt x="360718" y="495170"/>
                        <a:pt x="321951" y="535461"/>
                        <a:pt x="280327" y="572894"/>
                      </a:cubicBezTo>
                      <a:cubicBezTo>
                        <a:pt x="242417" y="606994"/>
                        <a:pt x="196221" y="638998"/>
                        <a:pt x="142976" y="637474"/>
                      </a:cubicBezTo>
                      <a:cubicBezTo>
                        <a:pt x="104686" y="636331"/>
                        <a:pt x="73920" y="613280"/>
                        <a:pt x="59823" y="578323"/>
                      </a:cubicBezTo>
                      <a:cubicBezTo>
                        <a:pt x="47345" y="547462"/>
                        <a:pt x="47631" y="509077"/>
                        <a:pt x="70491" y="482407"/>
                      </a:cubicBezTo>
                      <a:cubicBezTo>
                        <a:pt x="86398" y="463833"/>
                        <a:pt x="109639" y="452403"/>
                        <a:pt x="134118" y="453355"/>
                      </a:cubicBezTo>
                      <a:cubicBezTo>
                        <a:pt x="158121" y="454308"/>
                        <a:pt x="173552" y="468881"/>
                        <a:pt x="185553" y="488502"/>
                      </a:cubicBezTo>
                      <a:cubicBezTo>
                        <a:pt x="198412" y="509458"/>
                        <a:pt x="193554" y="532032"/>
                        <a:pt x="172599" y="545272"/>
                      </a:cubicBezTo>
                      <a:cubicBezTo>
                        <a:pt x="152692" y="557844"/>
                        <a:pt x="128117" y="556035"/>
                        <a:pt x="108972" y="542890"/>
                      </a:cubicBezTo>
                      <a:cubicBezTo>
                        <a:pt x="105734" y="540604"/>
                        <a:pt x="101924" y="544986"/>
                        <a:pt x="103733" y="548129"/>
                      </a:cubicBezTo>
                      <a:cubicBezTo>
                        <a:pt x="125165" y="585181"/>
                        <a:pt x="182505" y="572418"/>
                        <a:pt x="204984" y="542986"/>
                      </a:cubicBezTo>
                      <a:cubicBezTo>
                        <a:pt x="237083" y="501076"/>
                        <a:pt x="217652" y="441640"/>
                        <a:pt x="173456" y="417732"/>
                      </a:cubicBezTo>
                      <a:cubicBezTo>
                        <a:pt x="121259" y="389538"/>
                        <a:pt x="57061" y="416017"/>
                        <a:pt x="24200" y="461166"/>
                      </a:cubicBezTo>
                      <a:cubicBezTo>
                        <a:pt x="-3804" y="499647"/>
                        <a:pt x="-6280" y="553558"/>
                        <a:pt x="10484" y="597088"/>
                      </a:cubicBezTo>
                      <a:cubicBezTo>
                        <a:pt x="29819" y="647380"/>
                        <a:pt x="70491" y="683575"/>
                        <a:pt x="124688" y="690242"/>
                      </a:cubicBezTo>
                      <a:cubicBezTo>
                        <a:pt x="189744" y="698243"/>
                        <a:pt x="250037" y="665572"/>
                        <a:pt x="297853" y="624424"/>
                      </a:cubicBezTo>
                      <a:cubicBezTo>
                        <a:pt x="345097" y="583752"/>
                        <a:pt x="386054" y="536032"/>
                        <a:pt x="432060" y="493932"/>
                      </a:cubicBezTo>
                      <a:cubicBezTo>
                        <a:pt x="477876" y="452117"/>
                        <a:pt x="527215" y="413827"/>
                        <a:pt x="582079" y="384394"/>
                      </a:cubicBezTo>
                      <a:cubicBezTo>
                        <a:pt x="595604" y="377155"/>
                        <a:pt x="609416" y="370583"/>
                        <a:pt x="623608" y="364677"/>
                      </a:cubicBezTo>
                      <a:cubicBezTo>
                        <a:pt x="616083" y="370774"/>
                        <a:pt x="608939" y="377346"/>
                        <a:pt x="602272" y="384394"/>
                      </a:cubicBezTo>
                      <a:cubicBezTo>
                        <a:pt x="557219" y="432019"/>
                        <a:pt x="538073" y="496694"/>
                        <a:pt x="549218" y="561178"/>
                      </a:cubicBezTo>
                      <a:cubicBezTo>
                        <a:pt x="560171" y="624996"/>
                        <a:pt x="603320" y="678050"/>
                        <a:pt x="663613" y="701291"/>
                      </a:cubicBezTo>
                      <a:cubicBezTo>
                        <a:pt x="722192" y="723865"/>
                        <a:pt x="791153" y="713959"/>
                        <a:pt x="838492" y="672144"/>
                      </a:cubicBezTo>
                      <a:cubicBezTo>
                        <a:pt x="883736" y="632140"/>
                        <a:pt x="905262" y="564702"/>
                        <a:pt x="889641" y="506219"/>
                      </a:cubicBezTo>
                      <a:cubicBezTo>
                        <a:pt x="873735" y="446593"/>
                        <a:pt x="818966" y="403159"/>
                        <a:pt x="756768" y="406873"/>
                      </a:cubicBezTo>
                      <a:cubicBezTo>
                        <a:pt x="743528" y="407635"/>
                        <a:pt x="730288" y="409921"/>
                        <a:pt x="718001" y="414969"/>
                      </a:cubicBezTo>
                      <a:cubicBezTo>
                        <a:pt x="712762" y="417065"/>
                        <a:pt x="707714" y="419732"/>
                        <a:pt x="702951" y="422780"/>
                      </a:cubicBezTo>
                      <a:cubicBezTo>
                        <a:pt x="698093" y="425828"/>
                        <a:pt x="693712" y="431067"/>
                        <a:pt x="688664" y="433543"/>
                      </a:cubicBezTo>
                      <a:cubicBezTo>
                        <a:pt x="683711" y="435925"/>
                        <a:pt x="688092" y="443354"/>
                        <a:pt x="692950" y="440877"/>
                      </a:cubicBezTo>
                      <a:cubicBezTo>
                        <a:pt x="702856" y="436020"/>
                        <a:pt x="721335" y="439258"/>
                        <a:pt x="731812" y="440877"/>
                      </a:cubicBezTo>
                      <a:cubicBezTo>
                        <a:pt x="744766" y="442783"/>
                        <a:pt x="757434" y="447069"/>
                        <a:pt x="768960" y="453260"/>
                      </a:cubicBezTo>
                      <a:cubicBezTo>
                        <a:pt x="790486" y="464881"/>
                        <a:pt x="812965" y="481264"/>
                        <a:pt x="825443" y="501552"/>
                      </a:cubicBezTo>
                      <a:cubicBezTo>
                        <a:pt x="852779" y="545938"/>
                        <a:pt x="835063" y="607851"/>
                        <a:pt x="794868" y="639188"/>
                      </a:cubicBezTo>
                      <a:cubicBezTo>
                        <a:pt x="750767" y="673573"/>
                        <a:pt x="683711" y="666144"/>
                        <a:pt x="641229" y="632806"/>
                      </a:cubicBezTo>
                      <a:cubicBezTo>
                        <a:pt x="593509" y="595373"/>
                        <a:pt x="578555" y="526888"/>
                        <a:pt x="595700" y="470405"/>
                      </a:cubicBezTo>
                      <a:cubicBezTo>
                        <a:pt x="614178" y="409731"/>
                        <a:pt x="669137" y="364963"/>
                        <a:pt x="729716" y="350485"/>
                      </a:cubicBezTo>
                      <a:cubicBezTo>
                        <a:pt x="801059" y="333531"/>
                        <a:pt x="874687" y="357724"/>
                        <a:pt x="936123" y="393538"/>
                      </a:cubicBezTo>
                      <a:cubicBezTo>
                        <a:pt x="1062520" y="467071"/>
                        <a:pt x="1145769" y="596802"/>
                        <a:pt x="1276547" y="663953"/>
                      </a:cubicBezTo>
                      <a:cubicBezTo>
                        <a:pt x="1398943" y="726818"/>
                        <a:pt x="1549247" y="734248"/>
                        <a:pt x="1676597" y="681479"/>
                      </a:cubicBezTo>
                      <a:cubicBezTo>
                        <a:pt x="1794897" y="632425"/>
                        <a:pt x="1888242" y="533746"/>
                        <a:pt x="1935867" y="415446"/>
                      </a:cubicBezTo>
                      <a:cubicBezTo>
                        <a:pt x="1980635" y="304099"/>
                        <a:pt x="1992731" y="145698"/>
                        <a:pt x="1894719" y="577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63" name="Google Shape;963;p20"/>
                <p:cNvGrpSpPr/>
                <p:nvPr/>
              </p:nvGrpSpPr>
              <p:grpSpPr>
                <a:xfrm>
                  <a:off x="502252" y="4264260"/>
                  <a:ext cx="405370" cy="394906"/>
                  <a:chOff x="502252" y="4264260"/>
                  <a:chExt cx="405370" cy="394906"/>
                </a:xfrm>
              </p:grpSpPr>
              <p:sp>
                <p:nvSpPr>
                  <p:cNvPr id="964" name="Google Shape;964;p20"/>
                  <p:cNvSpPr/>
                  <p:nvPr/>
                </p:nvSpPr>
                <p:spPr>
                  <a:xfrm flipH="1">
                    <a:off x="654170" y="4264260"/>
                    <a:ext cx="86673" cy="2127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73" h="212788" extrusionOk="0">
                        <a:moveTo>
                          <a:pt x="71346" y="39338"/>
                        </a:moveTo>
                        <a:cubicBezTo>
                          <a:pt x="56106" y="16859"/>
                          <a:pt x="30198" y="1905"/>
                          <a:pt x="3147" y="0"/>
                        </a:cubicBezTo>
                        <a:cubicBezTo>
                          <a:pt x="15243" y="12954"/>
                          <a:pt x="16577" y="32766"/>
                          <a:pt x="13338" y="50197"/>
                        </a:cubicBezTo>
                        <a:cubicBezTo>
                          <a:pt x="10100" y="67628"/>
                          <a:pt x="2956" y="84201"/>
                          <a:pt x="575" y="101727"/>
                        </a:cubicBezTo>
                        <a:cubicBezTo>
                          <a:pt x="-4759" y="140208"/>
                          <a:pt x="27912" y="193262"/>
                          <a:pt x="61535" y="212789"/>
                        </a:cubicBezTo>
                        <a:cubicBezTo>
                          <a:pt x="52772" y="198215"/>
                          <a:pt x="55344" y="179451"/>
                          <a:pt x="61535" y="163639"/>
                        </a:cubicBezTo>
                        <a:cubicBezTo>
                          <a:pt x="67821" y="147828"/>
                          <a:pt x="77442" y="133445"/>
                          <a:pt x="82585" y="117253"/>
                        </a:cubicBezTo>
                        <a:cubicBezTo>
                          <a:pt x="90777" y="91345"/>
                          <a:pt x="86490" y="61817"/>
                          <a:pt x="71250" y="3933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5" name="Google Shape;965;p20"/>
                  <p:cNvSpPr/>
                  <p:nvPr/>
                </p:nvSpPr>
                <p:spPr>
                  <a:xfrm flipH="1">
                    <a:off x="653192" y="4444187"/>
                    <a:ext cx="87576" cy="2149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76" h="214979" extrusionOk="0">
                        <a:moveTo>
                          <a:pt x="13358" y="172974"/>
                        </a:moveTo>
                        <a:cubicBezTo>
                          <a:pt x="27646" y="196024"/>
                          <a:pt x="52982" y="211931"/>
                          <a:pt x="79938" y="214979"/>
                        </a:cubicBezTo>
                        <a:cubicBezTo>
                          <a:pt x="68318" y="201549"/>
                          <a:pt x="67841" y="181737"/>
                          <a:pt x="71747" y="164402"/>
                        </a:cubicBezTo>
                        <a:cubicBezTo>
                          <a:pt x="75652" y="147161"/>
                          <a:pt x="83463" y="130873"/>
                          <a:pt x="86606" y="113347"/>
                        </a:cubicBezTo>
                        <a:cubicBezTo>
                          <a:pt x="93464" y="75152"/>
                          <a:pt x="62888" y="20764"/>
                          <a:pt x="30122" y="0"/>
                        </a:cubicBezTo>
                        <a:cubicBezTo>
                          <a:pt x="38314" y="14859"/>
                          <a:pt x="34980" y="33623"/>
                          <a:pt x="28122" y="49149"/>
                        </a:cubicBezTo>
                        <a:cubicBezTo>
                          <a:pt x="21264" y="64675"/>
                          <a:pt x="11072" y="78677"/>
                          <a:pt x="5262" y="94679"/>
                        </a:cubicBezTo>
                        <a:cubicBezTo>
                          <a:pt x="-3977" y="120205"/>
                          <a:pt x="-929" y="149923"/>
                          <a:pt x="13454" y="1729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6" name="Google Shape;966;p20"/>
                  <p:cNvSpPr/>
                  <p:nvPr/>
                </p:nvSpPr>
                <p:spPr>
                  <a:xfrm flipH="1">
                    <a:off x="695406" y="4351596"/>
                    <a:ext cx="212216" cy="112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16" h="112113" extrusionOk="0">
                        <a:moveTo>
                          <a:pt x="68961" y="199"/>
                        </a:moveTo>
                        <a:cubicBezTo>
                          <a:pt x="41815" y="1532"/>
                          <a:pt x="15621" y="15915"/>
                          <a:pt x="0" y="38108"/>
                        </a:cubicBezTo>
                        <a:cubicBezTo>
                          <a:pt x="17336" y="34489"/>
                          <a:pt x="34957" y="43633"/>
                          <a:pt x="48196" y="55444"/>
                        </a:cubicBezTo>
                        <a:cubicBezTo>
                          <a:pt x="61436" y="67255"/>
                          <a:pt x="71914" y="81923"/>
                          <a:pt x="85630" y="93163"/>
                        </a:cubicBezTo>
                        <a:cubicBezTo>
                          <a:pt x="115729" y="117642"/>
                          <a:pt x="178117" y="117261"/>
                          <a:pt x="212217" y="98592"/>
                        </a:cubicBezTo>
                        <a:cubicBezTo>
                          <a:pt x="195263" y="98592"/>
                          <a:pt x="180499" y="86591"/>
                          <a:pt x="170212" y="72970"/>
                        </a:cubicBezTo>
                        <a:cubicBezTo>
                          <a:pt x="159925" y="59444"/>
                          <a:pt x="152590" y="43728"/>
                          <a:pt x="141446" y="30869"/>
                        </a:cubicBezTo>
                        <a:cubicBezTo>
                          <a:pt x="123635" y="10391"/>
                          <a:pt x="96107" y="-1230"/>
                          <a:pt x="68961" y="1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7" name="Google Shape;967;p20"/>
                  <p:cNvSpPr/>
                  <p:nvPr/>
                </p:nvSpPr>
                <p:spPr>
                  <a:xfrm flipH="1">
                    <a:off x="705027" y="4446759"/>
                    <a:ext cx="167852" cy="151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52" h="151828" extrusionOk="0">
                        <a:moveTo>
                          <a:pt x="10214" y="73152"/>
                        </a:moveTo>
                        <a:cubicBezTo>
                          <a:pt x="-2454" y="97155"/>
                          <a:pt x="-3406" y="127063"/>
                          <a:pt x="7738" y="151829"/>
                        </a:cubicBezTo>
                        <a:cubicBezTo>
                          <a:pt x="13453" y="135065"/>
                          <a:pt x="30312" y="124492"/>
                          <a:pt x="47171" y="119158"/>
                        </a:cubicBezTo>
                        <a:cubicBezTo>
                          <a:pt x="64030" y="113824"/>
                          <a:pt x="82033" y="112300"/>
                          <a:pt x="98702" y="106109"/>
                        </a:cubicBezTo>
                        <a:cubicBezTo>
                          <a:pt x="135182" y="92678"/>
                          <a:pt x="166520" y="38767"/>
                          <a:pt x="167853" y="0"/>
                        </a:cubicBezTo>
                        <a:cubicBezTo>
                          <a:pt x="159185" y="14573"/>
                          <a:pt x="141373" y="21241"/>
                          <a:pt x="124419" y="23146"/>
                        </a:cubicBezTo>
                        <a:cubicBezTo>
                          <a:pt x="107560" y="25051"/>
                          <a:pt x="90320" y="23432"/>
                          <a:pt x="73555" y="26479"/>
                        </a:cubicBezTo>
                        <a:cubicBezTo>
                          <a:pt x="46886" y="31433"/>
                          <a:pt x="22787" y="49149"/>
                          <a:pt x="10214" y="731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8" name="Google Shape;968;p20"/>
                  <p:cNvSpPr/>
                  <p:nvPr/>
                </p:nvSpPr>
                <p:spPr>
                  <a:xfrm flipH="1">
                    <a:off x="502252" y="4348461"/>
                    <a:ext cx="188391" cy="11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391" h="118586" extrusionOk="0">
                        <a:moveTo>
                          <a:pt x="168688" y="76771"/>
                        </a:moveTo>
                        <a:cubicBezTo>
                          <a:pt x="185642" y="55626"/>
                          <a:pt x="192310" y="26479"/>
                          <a:pt x="186119" y="0"/>
                        </a:cubicBezTo>
                        <a:cubicBezTo>
                          <a:pt x="177355" y="15431"/>
                          <a:pt x="158782" y="22479"/>
                          <a:pt x="141161" y="24575"/>
                        </a:cubicBezTo>
                        <a:cubicBezTo>
                          <a:pt x="123539" y="26575"/>
                          <a:pt x="105632" y="24670"/>
                          <a:pt x="88106" y="27527"/>
                        </a:cubicBezTo>
                        <a:cubicBezTo>
                          <a:pt x="49816" y="33814"/>
                          <a:pt x="8668" y="80677"/>
                          <a:pt x="0" y="118586"/>
                        </a:cubicBezTo>
                        <a:cubicBezTo>
                          <a:pt x="11335" y="105918"/>
                          <a:pt x="30099" y="102775"/>
                          <a:pt x="47054" y="104204"/>
                        </a:cubicBezTo>
                        <a:cubicBezTo>
                          <a:pt x="64008" y="105537"/>
                          <a:pt x="80581" y="110490"/>
                          <a:pt x="97631" y="110585"/>
                        </a:cubicBezTo>
                        <a:cubicBezTo>
                          <a:pt x="124778" y="110776"/>
                          <a:pt x="151733" y="98012"/>
                          <a:pt x="168783" y="767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9" name="Google Shape;969;p20"/>
                  <p:cNvSpPr/>
                  <p:nvPr/>
                </p:nvSpPr>
                <p:spPr>
                  <a:xfrm flipH="1">
                    <a:off x="503763" y="4458838"/>
                    <a:ext cx="185356" cy="140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140346" extrusionOk="0">
                        <a:moveTo>
                          <a:pt x="108299" y="137749"/>
                        </a:moveTo>
                        <a:cubicBezTo>
                          <a:pt x="134683" y="144322"/>
                          <a:pt x="163830" y="138225"/>
                          <a:pt x="185356" y="121652"/>
                        </a:cubicBezTo>
                        <a:cubicBezTo>
                          <a:pt x="167735" y="120033"/>
                          <a:pt x="153448" y="106222"/>
                          <a:pt x="144304" y="90982"/>
                        </a:cubicBezTo>
                        <a:cubicBezTo>
                          <a:pt x="135160" y="75837"/>
                          <a:pt x="129349" y="58692"/>
                          <a:pt x="119444" y="44023"/>
                        </a:cubicBezTo>
                        <a:cubicBezTo>
                          <a:pt x="97726" y="11829"/>
                          <a:pt x="38005" y="-5983"/>
                          <a:pt x="0" y="1828"/>
                        </a:cubicBezTo>
                        <a:cubicBezTo>
                          <a:pt x="16288" y="6876"/>
                          <a:pt x="26861" y="22592"/>
                          <a:pt x="32671" y="38499"/>
                        </a:cubicBezTo>
                        <a:cubicBezTo>
                          <a:pt x="38481" y="54501"/>
                          <a:pt x="40957" y="71646"/>
                          <a:pt x="47911" y="87076"/>
                        </a:cubicBezTo>
                        <a:cubicBezTo>
                          <a:pt x="59055" y="111841"/>
                          <a:pt x="81915" y="131082"/>
                          <a:pt x="108299" y="1376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0" name="Google Shape;970;p20"/>
                  <p:cNvSpPr/>
                  <p:nvPr/>
                </p:nvSpPr>
                <p:spPr>
                  <a:xfrm flipH="1">
                    <a:off x="676426" y="4427720"/>
                    <a:ext cx="49386" cy="49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386" h="49298" extrusionOk="0">
                        <a:moveTo>
                          <a:pt x="1832" y="13610"/>
                        </a:moveTo>
                        <a:cubicBezTo>
                          <a:pt x="-1502" y="21515"/>
                          <a:pt x="-73" y="31231"/>
                          <a:pt x="4403" y="38470"/>
                        </a:cubicBezTo>
                        <a:cubicBezTo>
                          <a:pt x="7070" y="42756"/>
                          <a:pt x="10785" y="46280"/>
                          <a:pt x="15262" y="47995"/>
                        </a:cubicBezTo>
                        <a:cubicBezTo>
                          <a:pt x="19262" y="49519"/>
                          <a:pt x="23644" y="49614"/>
                          <a:pt x="27835" y="48757"/>
                        </a:cubicBezTo>
                        <a:cubicBezTo>
                          <a:pt x="34884" y="47423"/>
                          <a:pt x="41646" y="43613"/>
                          <a:pt x="45742" y="37327"/>
                        </a:cubicBezTo>
                        <a:cubicBezTo>
                          <a:pt x="50504" y="29897"/>
                          <a:pt x="50600" y="19420"/>
                          <a:pt x="46028" y="11800"/>
                        </a:cubicBezTo>
                        <a:cubicBezTo>
                          <a:pt x="36788" y="-3726"/>
                          <a:pt x="9928" y="-4583"/>
                          <a:pt x="2022" y="13133"/>
                        </a:cubicBezTo>
                        <a:cubicBezTo>
                          <a:pt x="2022" y="13229"/>
                          <a:pt x="1927" y="13419"/>
                          <a:pt x="1832" y="135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1" name="Google Shape;971;p20"/>
                  <p:cNvSpPr/>
                  <p:nvPr/>
                </p:nvSpPr>
                <p:spPr>
                  <a:xfrm flipH="1">
                    <a:off x="690406" y="4265974"/>
                    <a:ext cx="45576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76" h="160020" extrusionOk="0">
                        <a:moveTo>
                          <a:pt x="0" y="0"/>
                        </a:moveTo>
                        <a:cubicBezTo>
                          <a:pt x="14383" y="7715"/>
                          <a:pt x="29432" y="16097"/>
                          <a:pt x="37910" y="30099"/>
                        </a:cubicBezTo>
                        <a:cubicBezTo>
                          <a:pt x="45529" y="42767"/>
                          <a:pt x="46672" y="58388"/>
                          <a:pt x="44768" y="73057"/>
                        </a:cubicBezTo>
                        <a:cubicBezTo>
                          <a:pt x="42863" y="87725"/>
                          <a:pt x="38100" y="101822"/>
                          <a:pt x="34671" y="116205"/>
                        </a:cubicBezTo>
                        <a:cubicBezTo>
                          <a:pt x="31337" y="130588"/>
                          <a:pt x="29337" y="145733"/>
                          <a:pt x="32861" y="16002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2" name="Google Shape;972;p20"/>
                  <p:cNvSpPr/>
                  <p:nvPr/>
                </p:nvSpPr>
                <p:spPr>
                  <a:xfrm flipH="1">
                    <a:off x="504621" y="4349794"/>
                    <a:ext cx="173259" cy="94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59" h="94011" extrusionOk="0">
                        <a:moveTo>
                          <a:pt x="173260" y="0"/>
                        </a:moveTo>
                        <a:cubicBezTo>
                          <a:pt x="167164" y="19336"/>
                          <a:pt x="157163" y="38767"/>
                          <a:pt x="139827" y="49244"/>
                        </a:cubicBezTo>
                        <a:cubicBezTo>
                          <a:pt x="121539" y="60293"/>
                          <a:pt x="98774" y="59436"/>
                          <a:pt x="77629" y="62389"/>
                        </a:cubicBezTo>
                        <a:cubicBezTo>
                          <a:pt x="49625" y="66199"/>
                          <a:pt x="22670" y="77153"/>
                          <a:pt x="0" y="94012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3" name="Google Shape;973;p20"/>
                  <p:cNvSpPr/>
                  <p:nvPr/>
                </p:nvSpPr>
                <p:spPr>
                  <a:xfrm flipH="1">
                    <a:off x="726839" y="4373480"/>
                    <a:ext cx="178879" cy="7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879" h="75849" extrusionOk="0">
                        <a:moveTo>
                          <a:pt x="0" y="14796"/>
                        </a:moveTo>
                        <a:cubicBezTo>
                          <a:pt x="12859" y="8890"/>
                          <a:pt x="23813" y="3937"/>
                          <a:pt x="37624" y="1365"/>
                        </a:cubicBezTo>
                        <a:cubicBezTo>
                          <a:pt x="51530" y="-1302"/>
                          <a:pt x="66580" y="-349"/>
                          <a:pt x="78772" y="6795"/>
                        </a:cubicBezTo>
                        <a:cubicBezTo>
                          <a:pt x="95726" y="16796"/>
                          <a:pt x="104013" y="36417"/>
                          <a:pt x="117348" y="50800"/>
                        </a:cubicBezTo>
                        <a:cubicBezTo>
                          <a:pt x="132874" y="67564"/>
                          <a:pt x="156115" y="76899"/>
                          <a:pt x="178880" y="7575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4" name="Google Shape;974;p20"/>
                  <p:cNvSpPr/>
                  <p:nvPr/>
                </p:nvSpPr>
                <p:spPr>
                  <a:xfrm flipH="1">
                    <a:off x="717885" y="4472952"/>
                    <a:ext cx="148570" cy="124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70" h="124396" extrusionOk="0">
                        <a:moveTo>
                          <a:pt x="1314" y="124396"/>
                        </a:moveTo>
                        <a:cubicBezTo>
                          <a:pt x="171" y="113348"/>
                          <a:pt x="-1163" y="103251"/>
                          <a:pt x="1790" y="92488"/>
                        </a:cubicBezTo>
                        <a:cubicBezTo>
                          <a:pt x="4743" y="81725"/>
                          <a:pt x="11125" y="71628"/>
                          <a:pt x="20745" y="66008"/>
                        </a:cubicBezTo>
                        <a:cubicBezTo>
                          <a:pt x="30556" y="60198"/>
                          <a:pt x="42462" y="59722"/>
                          <a:pt x="53702" y="57912"/>
                        </a:cubicBezTo>
                        <a:cubicBezTo>
                          <a:pt x="91325" y="52102"/>
                          <a:pt x="126187" y="30766"/>
                          <a:pt x="14857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5" name="Google Shape;975;p20"/>
                  <p:cNvSpPr/>
                  <p:nvPr/>
                </p:nvSpPr>
                <p:spPr>
                  <a:xfrm flipH="1">
                    <a:off x="662068" y="4477334"/>
                    <a:ext cx="40568" cy="180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68" h="180879" extrusionOk="0">
                        <a:moveTo>
                          <a:pt x="40568" y="180880"/>
                        </a:moveTo>
                        <a:cubicBezTo>
                          <a:pt x="31805" y="174498"/>
                          <a:pt x="24852" y="169545"/>
                          <a:pt x="17327" y="161734"/>
                        </a:cubicBezTo>
                        <a:cubicBezTo>
                          <a:pt x="9802" y="153924"/>
                          <a:pt x="3611" y="144494"/>
                          <a:pt x="1230" y="133921"/>
                        </a:cubicBezTo>
                        <a:cubicBezTo>
                          <a:pt x="-3247" y="114300"/>
                          <a:pt x="5611" y="94393"/>
                          <a:pt x="9993" y="74676"/>
                        </a:cubicBezTo>
                        <a:cubicBezTo>
                          <a:pt x="15422" y="49911"/>
                          <a:pt x="13422" y="23622"/>
                          <a:pt x="4468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6" name="Google Shape;976;p20"/>
                  <p:cNvSpPr/>
                  <p:nvPr/>
                </p:nvSpPr>
                <p:spPr>
                  <a:xfrm flipH="1">
                    <a:off x="504525" y="4462094"/>
                    <a:ext cx="173355" cy="122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55" h="122013" extrusionOk="0">
                        <a:moveTo>
                          <a:pt x="173355" y="118586"/>
                        </a:moveTo>
                        <a:cubicBezTo>
                          <a:pt x="158782" y="123444"/>
                          <a:pt x="140970" y="123063"/>
                          <a:pt x="126492" y="117920"/>
                        </a:cubicBezTo>
                        <a:cubicBezTo>
                          <a:pt x="112014" y="112776"/>
                          <a:pt x="99346" y="102679"/>
                          <a:pt x="91154" y="89725"/>
                        </a:cubicBezTo>
                        <a:cubicBezTo>
                          <a:pt x="84296" y="78962"/>
                          <a:pt x="80486" y="66389"/>
                          <a:pt x="74009" y="55436"/>
                        </a:cubicBezTo>
                        <a:cubicBezTo>
                          <a:pt x="66008" y="42005"/>
                          <a:pt x="54197" y="31052"/>
                          <a:pt x="41243" y="22288"/>
                        </a:cubicBezTo>
                        <a:cubicBezTo>
                          <a:pt x="28289" y="13525"/>
                          <a:pt x="14097" y="6763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77" name="Google Shape;977;p20"/>
                <p:cNvSpPr/>
                <p:nvPr/>
              </p:nvSpPr>
              <p:spPr>
                <a:xfrm flipH="1">
                  <a:off x="1338678" y="4529433"/>
                  <a:ext cx="153863" cy="19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3" h="198363" extrusionOk="0">
                      <a:moveTo>
                        <a:pt x="47899" y="165166"/>
                      </a:moveTo>
                      <a:cubicBezTo>
                        <a:pt x="29421" y="149545"/>
                        <a:pt x="15038" y="127638"/>
                        <a:pt x="7132" y="102968"/>
                      </a:cubicBezTo>
                      <a:cubicBezTo>
                        <a:pt x="-773" y="78298"/>
                        <a:pt x="-2107" y="51057"/>
                        <a:pt x="3132" y="25434"/>
                      </a:cubicBezTo>
                      <a:cubicBezTo>
                        <a:pt x="4275" y="19815"/>
                        <a:pt x="5894" y="14100"/>
                        <a:pt x="8752" y="9337"/>
                      </a:cubicBezTo>
                      <a:cubicBezTo>
                        <a:pt x="11609" y="4575"/>
                        <a:pt x="16086" y="765"/>
                        <a:pt x="21134" y="98"/>
                      </a:cubicBezTo>
                      <a:cubicBezTo>
                        <a:pt x="30088" y="-1045"/>
                        <a:pt x="37898" y="8004"/>
                        <a:pt x="40565" y="17719"/>
                      </a:cubicBezTo>
                      <a:cubicBezTo>
                        <a:pt x="43327" y="27435"/>
                        <a:pt x="42470" y="38007"/>
                        <a:pt x="43137" y="48199"/>
                      </a:cubicBezTo>
                      <a:cubicBezTo>
                        <a:pt x="43804" y="58391"/>
                        <a:pt x="46375" y="69440"/>
                        <a:pt x="53710" y="75345"/>
                      </a:cubicBezTo>
                      <a:cubicBezTo>
                        <a:pt x="51709" y="60582"/>
                        <a:pt x="49614" y="45151"/>
                        <a:pt x="53710" y="30864"/>
                      </a:cubicBezTo>
                      <a:cubicBezTo>
                        <a:pt x="57710" y="16576"/>
                        <a:pt x="69616" y="4003"/>
                        <a:pt x="82666" y="6003"/>
                      </a:cubicBezTo>
                      <a:cubicBezTo>
                        <a:pt x="94477" y="7718"/>
                        <a:pt x="103049" y="20767"/>
                        <a:pt x="105145" y="34102"/>
                      </a:cubicBezTo>
                      <a:cubicBezTo>
                        <a:pt x="107240" y="47437"/>
                        <a:pt x="104383" y="61058"/>
                        <a:pt x="101620" y="74202"/>
                      </a:cubicBezTo>
                      <a:cubicBezTo>
                        <a:pt x="109907" y="69631"/>
                        <a:pt x="113336" y="58296"/>
                        <a:pt x="114193" y="47914"/>
                      </a:cubicBezTo>
                      <a:cubicBezTo>
                        <a:pt x="115146" y="37531"/>
                        <a:pt x="114289" y="26673"/>
                        <a:pt x="117527" y="16862"/>
                      </a:cubicBezTo>
                      <a:cubicBezTo>
                        <a:pt x="120766" y="7051"/>
                        <a:pt x="129910" y="-1426"/>
                        <a:pt x="138673" y="1813"/>
                      </a:cubicBezTo>
                      <a:cubicBezTo>
                        <a:pt x="143245" y="3527"/>
                        <a:pt x="146674" y="8099"/>
                        <a:pt x="148579" y="13147"/>
                      </a:cubicBezTo>
                      <a:cubicBezTo>
                        <a:pt x="150483" y="18195"/>
                        <a:pt x="151055" y="23720"/>
                        <a:pt x="151531" y="29244"/>
                      </a:cubicBezTo>
                      <a:cubicBezTo>
                        <a:pt x="154389" y="58296"/>
                        <a:pt x="156580" y="89061"/>
                        <a:pt x="145721" y="115446"/>
                      </a:cubicBezTo>
                      <a:cubicBezTo>
                        <a:pt x="138482" y="133067"/>
                        <a:pt x="126004" y="147069"/>
                        <a:pt x="114479" y="161356"/>
                      </a:cubicBezTo>
                      <a:cubicBezTo>
                        <a:pt x="108669" y="168595"/>
                        <a:pt x="102954" y="176025"/>
                        <a:pt x="98191" y="184121"/>
                      </a:cubicBezTo>
                      <a:cubicBezTo>
                        <a:pt x="94667" y="190122"/>
                        <a:pt x="92572" y="202028"/>
                        <a:pt x="85047" y="197266"/>
                      </a:cubicBezTo>
                      <a:cubicBezTo>
                        <a:pt x="78760" y="193360"/>
                        <a:pt x="73522" y="185074"/>
                        <a:pt x="67425" y="180216"/>
                      </a:cubicBezTo>
                      <a:cubicBezTo>
                        <a:pt x="61044" y="175072"/>
                        <a:pt x="54281" y="170405"/>
                        <a:pt x="47995" y="1650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20"/>
                <p:cNvSpPr/>
                <p:nvPr/>
              </p:nvSpPr>
              <p:spPr>
                <a:xfrm flipH="1">
                  <a:off x="1423744" y="4555958"/>
                  <a:ext cx="152967" cy="16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67" h="167332" extrusionOk="0">
                      <a:moveTo>
                        <a:pt x="101208" y="112448"/>
                      </a:moveTo>
                      <a:cubicBezTo>
                        <a:pt x="86254" y="90635"/>
                        <a:pt x="77967" y="64251"/>
                        <a:pt x="77777" y="37772"/>
                      </a:cubicBezTo>
                      <a:cubicBezTo>
                        <a:pt x="77777" y="31676"/>
                        <a:pt x="78062" y="25580"/>
                        <a:pt x="77110" y="19484"/>
                      </a:cubicBezTo>
                      <a:cubicBezTo>
                        <a:pt x="76158" y="13483"/>
                        <a:pt x="73681" y="7482"/>
                        <a:pt x="68918" y="3577"/>
                      </a:cubicBezTo>
                      <a:cubicBezTo>
                        <a:pt x="64251" y="-328"/>
                        <a:pt x="56917" y="-1376"/>
                        <a:pt x="51964" y="2148"/>
                      </a:cubicBezTo>
                      <a:cubicBezTo>
                        <a:pt x="47964" y="5006"/>
                        <a:pt x="45773" y="10340"/>
                        <a:pt x="41201" y="11959"/>
                      </a:cubicBezTo>
                      <a:cubicBezTo>
                        <a:pt x="35295" y="14054"/>
                        <a:pt x="29294" y="8911"/>
                        <a:pt x="23008" y="8244"/>
                      </a:cubicBezTo>
                      <a:cubicBezTo>
                        <a:pt x="14150" y="7292"/>
                        <a:pt x="6720" y="15388"/>
                        <a:pt x="3482" y="23770"/>
                      </a:cubicBezTo>
                      <a:cubicBezTo>
                        <a:pt x="-2043" y="37772"/>
                        <a:pt x="-614" y="53869"/>
                        <a:pt x="5101" y="67870"/>
                      </a:cubicBezTo>
                      <a:cubicBezTo>
                        <a:pt x="10816" y="81872"/>
                        <a:pt x="20341" y="93874"/>
                        <a:pt x="30914" y="104637"/>
                      </a:cubicBezTo>
                      <a:cubicBezTo>
                        <a:pt x="51964" y="126068"/>
                        <a:pt x="77396" y="143118"/>
                        <a:pt x="105209" y="154548"/>
                      </a:cubicBezTo>
                      <a:cubicBezTo>
                        <a:pt x="112162" y="157406"/>
                        <a:pt x="119306" y="159977"/>
                        <a:pt x="126545" y="162073"/>
                      </a:cubicBezTo>
                      <a:cubicBezTo>
                        <a:pt x="133022" y="163978"/>
                        <a:pt x="142642" y="168074"/>
                        <a:pt x="149500" y="167216"/>
                      </a:cubicBezTo>
                      <a:cubicBezTo>
                        <a:pt x="154453" y="166550"/>
                        <a:pt x="153215" y="160930"/>
                        <a:pt x="151215" y="157787"/>
                      </a:cubicBezTo>
                      <a:cubicBezTo>
                        <a:pt x="147976" y="152834"/>
                        <a:pt x="140261" y="150262"/>
                        <a:pt x="135498" y="146928"/>
                      </a:cubicBezTo>
                      <a:cubicBezTo>
                        <a:pt x="122163" y="137689"/>
                        <a:pt x="110448" y="125973"/>
                        <a:pt x="101208" y="1125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20"/>
                <p:cNvSpPr/>
                <p:nvPr/>
              </p:nvSpPr>
              <p:spPr>
                <a:xfrm flipH="1">
                  <a:off x="1254880" y="4552260"/>
                  <a:ext cx="146400" cy="17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00" h="171805" extrusionOk="0">
                      <a:moveTo>
                        <a:pt x="49031" y="114621"/>
                      </a:moveTo>
                      <a:cubicBezTo>
                        <a:pt x="62842" y="91952"/>
                        <a:pt x="69605" y="65186"/>
                        <a:pt x="68367" y="38707"/>
                      </a:cubicBezTo>
                      <a:cubicBezTo>
                        <a:pt x="68081" y="32611"/>
                        <a:pt x="67414" y="26515"/>
                        <a:pt x="67986" y="20419"/>
                      </a:cubicBezTo>
                      <a:cubicBezTo>
                        <a:pt x="68653" y="14323"/>
                        <a:pt x="70748" y="8227"/>
                        <a:pt x="75225" y="4131"/>
                      </a:cubicBezTo>
                      <a:cubicBezTo>
                        <a:pt x="79702" y="35"/>
                        <a:pt x="86940" y="-1489"/>
                        <a:pt x="92084" y="1750"/>
                      </a:cubicBezTo>
                      <a:cubicBezTo>
                        <a:pt x="96275" y="4321"/>
                        <a:pt x="98656" y="9560"/>
                        <a:pt x="103419" y="10989"/>
                      </a:cubicBezTo>
                      <a:cubicBezTo>
                        <a:pt x="109515" y="12799"/>
                        <a:pt x="115135" y="7274"/>
                        <a:pt x="121421" y="6227"/>
                      </a:cubicBezTo>
                      <a:cubicBezTo>
                        <a:pt x="130279" y="4798"/>
                        <a:pt x="138090" y="12513"/>
                        <a:pt x="141804" y="20609"/>
                      </a:cubicBezTo>
                      <a:cubicBezTo>
                        <a:pt x="148091" y="34325"/>
                        <a:pt x="147520" y="50518"/>
                        <a:pt x="142566" y="64710"/>
                      </a:cubicBezTo>
                      <a:cubicBezTo>
                        <a:pt x="137613" y="78902"/>
                        <a:pt x="128755" y="91475"/>
                        <a:pt x="118754" y="102810"/>
                      </a:cubicBezTo>
                      <a:cubicBezTo>
                        <a:pt x="98942" y="125384"/>
                        <a:pt x="74368" y="143768"/>
                        <a:pt x="47316" y="156721"/>
                      </a:cubicBezTo>
                      <a:cubicBezTo>
                        <a:pt x="40458" y="159960"/>
                        <a:pt x="33505" y="162913"/>
                        <a:pt x="26362" y="165389"/>
                      </a:cubicBezTo>
                      <a:cubicBezTo>
                        <a:pt x="19980" y="167675"/>
                        <a:pt x="10550" y="172247"/>
                        <a:pt x="3692" y="171771"/>
                      </a:cubicBezTo>
                      <a:cubicBezTo>
                        <a:pt x="-1261" y="171390"/>
                        <a:pt x="-404" y="165675"/>
                        <a:pt x="1501" y="162436"/>
                      </a:cubicBezTo>
                      <a:cubicBezTo>
                        <a:pt x="4454" y="157293"/>
                        <a:pt x="11979" y="154340"/>
                        <a:pt x="16646" y="150721"/>
                      </a:cubicBezTo>
                      <a:cubicBezTo>
                        <a:pt x="29505" y="140719"/>
                        <a:pt x="40554" y="128432"/>
                        <a:pt x="49031" y="11452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20"/>
                <p:cNvSpPr/>
                <p:nvPr/>
              </p:nvSpPr>
              <p:spPr>
                <a:xfrm flipH="1">
                  <a:off x="1343201" y="4660119"/>
                  <a:ext cx="136874" cy="8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86013" extrusionOk="0">
                      <a:moveTo>
                        <a:pt x="38862" y="66961"/>
                      </a:moveTo>
                      <a:cubicBezTo>
                        <a:pt x="23908" y="63055"/>
                        <a:pt x="7811" y="57436"/>
                        <a:pt x="0" y="44196"/>
                      </a:cubicBezTo>
                      <a:cubicBezTo>
                        <a:pt x="17336" y="35433"/>
                        <a:pt x="39243" y="36481"/>
                        <a:pt x="55721" y="46767"/>
                      </a:cubicBezTo>
                      <a:cubicBezTo>
                        <a:pt x="52102" y="29623"/>
                        <a:pt x="59055" y="10763"/>
                        <a:pt x="72962" y="0"/>
                      </a:cubicBezTo>
                      <a:cubicBezTo>
                        <a:pt x="87059" y="11525"/>
                        <a:pt x="94583" y="30575"/>
                        <a:pt x="91916" y="48673"/>
                      </a:cubicBezTo>
                      <a:cubicBezTo>
                        <a:pt x="98488" y="31337"/>
                        <a:pt x="118777" y="20479"/>
                        <a:pt x="136874" y="24670"/>
                      </a:cubicBezTo>
                      <a:cubicBezTo>
                        <a:pt x="134017" y="38957"/>
                        <a:pt x="121158" y="48863"/>
                        <a:pt x="109061" y="57055"/>
                      </a:cubicBezTo>
                      <a:cubicBezTo>
                        <a:pt x="103346" y="60960"/>
                        <a:pt x="97155" y="64484"/>
                        <a:pt x="92393" y="69532"/>
                      </a:cubicBezTo>
                      <a:cubicBezTo>
                        <a:pt x="87154" y="75057"/>
                        <a:pt x="84392" y="86201"/>
                        <a:pt x="80677" y="86011"/>
                      </a:cubicBezTo>
                      <a:cubicBezTo>
                        <a:pt x="78105" y="85915"/>
                        <a:pt x="72390" y="79438"/>
                        <a:pt x="70199" y="78105"/>
                      </a:cubicBezTo>
                      <a:cubicBezTo>
                        <a:pt x="67151" y="76200"/>
                        <a:pt x="63818" y="74771"/>
                        <a:pt x="60484" y="73438"/>
                      </a:cubicBezTo>
                      <a:cubicBezTo>
                        <a:pt x="53435" y="70675"/>
                        <a:pt x="46101" y="68961"/>
                        <a:pt x="38862" y="6705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1" name="Google Shape;981;p20"/>
                <p:cNvSpPr/>
                <p:nvPr/>
              </p:nvSpPr>
              <p:spPr>
                <a:xfrm flipH="1">
                  <a:off x="1463978" y="4598111"/>
                  <a:ext cx="76958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58" h="101060" extrusionOk="0">
                      <a:moveTo>
                        <a:pt x="76958" y="101060"/>
                      </a:moveTo>
                      <a:cubicBezTo>
                        <a:pt x="61623" y="93821"/>
                        <a:pt x="49240" y="84963"/>
                        <a:pt x="36477" y="73819"/>
                      </a:cubicBezTo>
                      <a:cubicBezTo>
                        <a:pt x="25714" y="64484"/>
                        <a:pt x="15998" y="53721"/>
                        <a:pt x="9235" y="41148"/>
                      </a:cubicBezTo>
                      <a:cubicBezTo>
                        <a:pt x="2473" y="28575"/>
                        <a:pt x="-1242" y="14097"/>
                        <a:pt x="377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20"/>
                <p:cNvSpPr/>
                <p:nvPr/>
              </p:nvSpPr>
              <p:spPr>
                <a:xfrm flipH="1">
                  <a:off x="1296026" y="4583919"/>
                  <a:ext cx="47461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61" h="101060" extrusionOk="0">
                      <a:moveTo>
                        <a:pt x="0" y="101060"/>
                      </a:moveTo>
                      <a:cubicBezTo>
                        <a:pt x="14288" y="85725"/>
                        <a:pt x="26575" y="68389"/>
                        <a:pt x="36195" y="49816"/>
                      </a:cubicBezTo>
                      <a:cubicBezTo>
                        <a:pt x="40196" y="42100"/>
                        <a:pt x="43815" y="34195"/>
                        <a:pt x="45815" y="25717"/>
                      </a:cubicBezTo>
                      <a:cubicBezTo>
                        <a:pt x="47816" y="17335"/>
                        <a:pt x="48196" y="8382"/>
                        <a:pt x="45815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20"/>
                <p:cNvSpPr/>
                <p:nvPr/>
              </p:nvSpPr>
              <p:spPr>
                <a:xfrm flipH="1">
                  <a:off x="1421592" y="4560106"/>
                  <a:ext cx="50775" cy="117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5" h="117157" extrusionOk="0">
                      <a:moveTo>
                        <a:pt x="1150" y="0"/>
                      </a:moveTo>
                      <a:cubicBezTo>
                        <a:pt x="-1897" y="22098"/>
                        <a:pt x="1150" y="44958"/>
                        <a:pt x="9818" y="65437"/>
                      </a:cubicBezTo>
                      <a:cubicBezTo>
                        <a:pt x="18486" y="85915"/>
                        <a:pt x="32774" y="104013"/>
                        <a:pt x="50776" y="11715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20"/>
                <p:cNvSpPr/>
                <p:nvPr/>
              </p:nvSpPr>
              <p:spPr>
                <a:xfrm flipH="1">
                  <a:off x="1355631" y="4553343"/>
                  <a:ext cx="38719" cy="12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9" h="122015" extrusionOk="0">
                      <a:moveTo>
                        <a:pt x="36767" y="0"/>
                      </a:moveTo>
                      <a:cubicBezTo>
                        <a:pt x="40481" y="21527"/>
                        <a:pt x="38862" y="43910"/>
                        <a:pt x="32195" y="64675"/>
                      </a:cubicBezTo>
                      <a:cubicBezTo>
                        <a:pt x="25527" y="85439"/>
                        <a:pt x="15526" y="106680"/>
                        <a:pt x="0" y="12201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20"/>
                <p:cNvSpPr/>
                <p:nvPr/>
              </p:nvSpPr>
              <p:spPr>
                <a:xfrm flipH="1">
                  <a:off x="1410448" y="4562964"/>
                  <a:ext cx="7881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1" h="99250" extrusionOk="0">
                      <a:moveTo>
                        <a:pt x="7881" y="99251"/>
                      </a:moveTo>
                      <a:cubicBezTo>
                        <a:pt x="-977" y="67056"/>
                        <a:pt x="-2406" y="32766"/>
                        <a:pt x="3786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86" name="Google Shape;986;p20"/>
                <p:cNvGrpSpPr/>
                <p:nvPr/>
              </p:nvGrpSpPr>
              <p:grpSpPr>
                <a:xfrm>
                  <a:off x="2024198" y="4703076"/>
                  <a:ext cx="232927" cy="183971"/>
                  <a:chOff x="2024198" y="4703076"/>
                  <a:chExt cx="232927" cy="183971"/>
                </a:xfrm>
              </p:grpSpPr>
              <p:sp>
                <p:nvSpPr>
                  <p:cNvPr id="987" name="Google Shape;987;p20"/>
                  <p:cNvSpPr/>
                  <p:nvPr/>
                </p:nvSpPr>
                <p:spPr>
                  <a:xfrm flipH="1">
                    <a:off x="2090819" y="4793931"/>
                    <a:ext cx="166306" cy="7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306" h="73822" extrusionOk="0">
                        <a:moveTo>
                          <a:pt x="64294" y="2681"/>
                        </a:moveTo>
                        <a:cubicBezTo>
                          <a:pt x="51625" y="-1034"/>
                          <a:pt x="37529" y="-1320"/>
                          <a:pt x="27623" y="4586"/>
                        </a:cubicBezTo>
                        <a:cubicBezTo>
                          <a:pt x="23050" y="7348"/>
                          <a:pt x="19621" y="11158"/>
                          <a:pt x="15526" y="14301"/>
                        </a:cubicBezTo>
                        <a:cubicBezTo>
                          <a:pt x="11335" y="17445"/>
                          <a:pt x="6001" y="19921"/>
                          <a:pt x="0" y="19064"/>
                        </a:cubicBezTo>
                        <a:cubicBezTo>
                          <a:pt x="6096" y="22588"/>
                          <a:pt x="8858" y="29160"/>
                          <a:pt x="9906" y="35161"/>
                        </a:cubicBezTo>
                        <a:cubicBezTo>
                          <a:pt x="10954" y="41162"/>
                          <a:pt x="10954" y="47258"/>
                          <a:pt x="13716" y="53068"/>
                        </a:cubicBezTo>
                        <a:cubicBezTo>
                          <a:pt x="18193" y="62403"/>
                          <a:pt x="29337" y="68975"/>
                          <a:pt x="40386" y="71737"/>
                        </a:cubicBezTo>
                        <a:cubicBezTo>
                          <a:pt x="51530" y="74404"/>
                          <a:pt x="62865" y="73928"/>
                          <a:pt x="73819" y="73452"/>
                        </a:cubicBezTo>
                        <a:cubicBezTo>
                          <a:pt x="104108" y="72023"/>
                          <a:pt x="135922" y="71356"/>
                          <a:pt x="166307" y="69832"/>
                        </a:cubicBezTo>
                        <a:cubicBezTo>
                          <a:pt x="145161" y="52401"/>
                          <a:pt x="120587" y="32018"/>
                          <a:pt x="99632" y="19731"/>
                        </a:cubicBezTo>
                        <a:cubicBezTo>
                          <a:pt x="88297" y="13159"/>
                          <a:pt x="76771" y="6396"/>
                          <a:pt x="64199" y="277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8" name="Google Shape;988;p20"/>
                  <p:cNvSpPr/>
                  <p:nvPr/>
                </p:nvSpPr>
                <p:spPr>
                  <a:xfrm flipH="1">
                    <a:off x="2024198" y="4703076"/>
                    <a:ext cx="80431" cy="165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31" h="165734" extrusionOk="0">
                        <a:moveTo>
                          <a:pt x="6668" y="43625"/>
                        </a:moveTo>
                        <a:cubicBezTo>
                          <a:pt x="10763" y="31147"/>
                          <a:pt x="18574" y="19336"/>
                          <a:pt x="29051" y="14573"/>
                        </a:cubicBezTo>
                        <a:cubicBezTo>
                          <a:pt x="33909" y="12383"/>
                          <a:pt x="38957" y="11716"/>
                          <a:pt x="43910" y="10096"/>
                        </a:cubicBezTo>
                        <a:cubicBezTo>
                          <a:pt x="48863" y="8477"/>
                          <a:pt x="53911" y="5429"/>
                          <a:pt x="56674" y="0"/>
                        </a:cubicBezTo>
                        <a:cubicBezTo>
                          <a:pt x="56102" y="7049"/>
                          <a:pt x="60007" y="13049"/>
                          <a:pt x="64294" y="17336"/>
                        </a:cubicBezTo>
                        <a:cubicBezTo>
                          <a:pt x="68580" y="21622"/>
                          <a:pt x="73723" y="25051"/>
                          <a:pt x="76867" y="30575"/>
                        </a:cubicBezTo>
                        <a:cubicBezTo>
                          <a:pt x="82010" y="39529"/>
                          <a:pt x="81153" y="52483"/>
                          <a:pt x="77057" y="63151"/>
                        </a:cubicBezTo>
                        <a:cubicBezTo>
                          <a:pt x="72961" y="73819"/>
                          <a:pt x="66103" y="82868"/>
                          <a:pt x="59436" y="91630"/>
                        </a:cubicBezTo>
                        <a:cubicBezTo>
                          <a:pt x="41053" y="115729"/>
                          <a:pt x="22384" y="141542"/>
                          <a:pt x="4001" y="165735"/>
                        </a:cubicBezTo>
                        <a:cubicBezTo>
                          <a:pt x="1619" y="138398"/>
                          <a:pt x="-1238" y="106680"/>
                          <a:pt x="572" y="82391"/>
                        </a:cubicBezTo>
                        <a:cubicBezTo>
                          <a:pt x="1524" y="69342"/>
                          <a:pt x="2572" y="56007"/>
                          <a:pt x="6668" y="4352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9" name="Google Shape;989;p20"/>
                  <p:cNvSpPr/>
                  <p:nvPr/>
                </p:nvSpPr>
                <p:spPr>
                  <a:xfrm flipH="1">
                    <a:off x="2087294" y="4720507"/>
                    <a:ext cx="104708" cy="14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08" h="147827" extrusionOk="0">
                        <a:moveTo>
                          <a:pt x="72133" y="30004"/>
                        </a:moveTo>
                        <a:cubicBezTo>
                          <a:pt x="65084" y="18955"/>
                          <a:pt x="54607" y="9430"/>
                          <a:pt x="43272" y="7334"/>
                        </a:cubicBezTo>
                        <a:cubicBezTo>
                          <a:pt x="38033" y="6382"/>
                          <a:pt x="32985" y="7048"/>
                          <a:pt x="27746" y="6667"/>
                        </a:cubicBezTo>
                        <a:cubicBezTo>
                          <a:pt x="22603" y="6287"/>
                          <a:pt x="16888" y="4572"/>
                          <a:pt x="12982" y="0"/>
                        </a:cubicBezTo>
                        <a:cubicBezTo>
                          <a:pt x="15269" y="6667"/>
                          <a:pt x="12982" y="13430"/>
                          <a:pt x="9839" y="18669"/>
                        </a:cubicBezTo>
                        <a:cubicBezTo>
                          <a:pt x="6696" y="23908"/>
                          <a:pt x="2600" y="28480"/>
                          <a:pt x="886" y="34671"/>
                        </a:cubicBezTo>
                        <a:cubicBezTo>
                          <a:pt x="-1877" y="44672"/>
                          <a:pt x="2124" y="56959"/>
                          <a:pt x="8696" y="66294"/>
                        </a:cubicBezTo>
                        <a:cubicBezTo>
                          <a:pt x="15269" y="75629"/>
                          <a:pt x="24127" y="82677"/>
                          <a:pt x="32794" y="89630"/>
                        </a:cubicBezTo>
                        <a:cubicBezTo>
                          <a:pt x="56607" y="108490"/>
                          <a:pt x="80991" y="128968"/>
                          <a:pt x="104708" y="147828"/>
                        </a:cubicBezTo>
                        <a:cubicBezTo>
                          <a:pt x="100327" y="120777"/>
                          <a:pt x="95183" y="89345"/>
                          <a:pt x="87468" y="66294"/>
                        </a:cubicBezTo>
                        <a:cubicBezTo>
                          <a:pt x="83277" y="53912"/>
                          <a:pt x="79086" y="41243"/>
                          <a:pt x="71942" y="301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0" name="Google Shape;990;p20"/>
                  <p:cNvSpPr/>
                  <p:nvPr/>
                </p:nvSpPr>
                <p:spPr>
                  <a:xfrm flipH="1">
                    <a:off x="2074055" y="4837093"/>
                    <a:ext cx="50958" cy="49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58" h="49954" extrusionOk="0">
                        <a:moveTo>
                          <a:pt x="28956" y="48768"/>
                        </a:moveTo>
                        <a:cubicBezTo>
                          <a:pt x="25527" y="47149"/>
                          <a:pt x="22669" y="44482"/>
                          <a:pt x="19907" y="41910"/>
                        </a:cubicBezTo>
                        <a:cubicBezTo>
                          <a:pt x="17145" y="39243"/>
                          <a:pt x="14383" y="36576"/>
                          <a:pt x="10954" y="34957"/>
                        </a:cubicBezTo>
                        <a:cubicBezTo>
                          <a:pt x="7525" y="33242"/>
                          <a:pt x="3334" y="32766"/>
                          <a:pt x="0" y="34576"/>
                        </a:cubicBezTo>
                        <a:cubicBezTo>
                          <a:pt x="762" y="29528"/>
                          <a:pt x="3905" y="24765"/>
                          <a:pt x="8287" y="22098"/>
                        </a:cubicBezTo>
                        <a:cubicBezTo>
                          <a:pt x="12668" y="19431"/>
                          <a:pt x="18288" y="18860"/>
                          <a:pt x="23146" y="20479"/>
                        </a:cubicBezTo>
                        <a:cubicBezTo>
                          <a:pt x="21146" y="14288"/>
                          <a:pt x="21717" y="7334"/>
                          <a:pt x="24574" y="1524"/>
                        </a:cubicBezTo>
                        <a:cubicBezTo>
                          <a:pt x="27337" y="5620"/>
                          <a:pt x="30194" y="9620"/>
                          <a:pt x="32956" y="13716"/>
                        </a:cubicBezTo>
                        <a:cubicBezTo>
                          <a:pt x="35623" y="6191"/>
                          <a:pt x="42958" y="571"/>
                          <a:pt x="50959" y="0"/>
                        </a:cubicBezTo>
                        <a:cubicBezTo>
                          <a:pt x="47434" y="4667"/>
                          <a:pt x="47149" y="10954"/>
                          <a:pt x="47720" y="16764"/>
                        </a:cubicBezTo>
                        <a:cubicBezTo>
                          <a:pt x="48292" y="22574"/>
                          <a:pt x="49721" y="28385"/>
                          <a:pt x="49244" y="34195"/>
                        </a:cubicBezTo>
                        <a:cubicBezTo>
                          <a:pt x="48387" y="44101"/>
                          <a:pt x="39148" y="53435"/>
                          <a:pt x="28861" y="4867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1" name="Google Shape;991;p20"/>
                  <p:cNvSpPr/>
                  <p:nvPr/>
                </p:nvSpPr>
                <p:spPr>
                  <a:xfrm flipH="1">
                    <a:off x="2129871" y="4720602"/>
                    <a:ext cx="49149" cy="88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149" h="88201" extrusionOk="0">
                        <a:moveTo>
                          <a:pt x="0" y="0"/>
                        </a:moveTo>
                        <a:cubicBezTo>
                          <a:pt x="16574" y="29242"/>
                          <a:pt x="32576" y="58960"/>
                          <a:pt x="49149" y="88202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2" name="Google Shape;992;p20"/>
                  <p:cNvSpPr/>
                  <p:nvPr/>
                </p:nvSpPr>
                <p:spPr>
                  <a:xfrm flipH="1">
                    <a:off x="2048242" y="4704505"/>
                    <a:ext cx="29622" cy="87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22" h="87249" extrusionOk="0">
                        <a:moveTo>
                          <a:pt x="29623" y="0"/>
                        </a:moveTo>
                        <a:cubicBezTo>
                          <a:pt x="18859" y="28766"/>
                          <a:pt x="8954" y="57912"/>
                          <a:pt x="0" y="87249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3" name="Google Shape;993;p20"/>
                  <p:cNvSpPr/>
                  <p:nvPr/>
                </p:nvSpPr>
                <p:spPr>
                  <a:xfrm flipH="1">
                    <a:off x="2162256" y="4814043"/>
                    <a:ext cx="93916" cy="27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16" h="27527" extrusionOk="0">
                        <a:moveTo>
                          <a:pt x="0" y="0"/>
                        </a:moveTo>
                        <a:cubicBezTo>
                          <a:pt x="31337" y="9144"/>
                          <a:pt x="62579" y="18383"/>
                          <a:pt x="93917" y="27527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994" name="Google Shape;99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95" name="Google Shape;995;p20"/>
          <p:cNvSpPr txBox="1">
            <a:spLocks noGrp="1"/>
          </p:cNvSpPr>
          <p:nvPr>
            <p:ph type="subTitle" idx="1"/>
          </p:nvPr>
        </p:nvSpPr>
        <p:spPr>
          <a:xfrm>
            <a:off x="960000" y="1356967"/>
            <a:ext cx="10272000" cy="445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31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5501433" y="3196284"/>
            <a:ext cx="5739600" cy="107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title" idx="2" hasCustomPrompt="1"/>
          </p:nvPr>
        </p:nvSpPr>
        <p:spPr>
          <a:xfrm>
            <a:off x="7269833" y="2062665"/>
            <a:ext cx="2202800" cy="1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3"/>
          <p:cNvSpPr txBox="1">
            <a:spLocks noGrp="1"/>
          </p:cNvSpPr>
          <p:nvPr>
            <p:ph type="subTitle" idx="1"/>
          </p:nvPr>
        </p:nvSpPr>
        <p:spPr>
          <a:xfrm>
            <a:off x="5501433" y="4165737"/>
            <a:ext cx="5739600" cy="62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2" name="Google Shape;132;p3"/>
          <p:cNvSpPr>
            <a:spLocks noGrp="1"/>
          </p:cNvSpPr>
          <p:nvPr>
            <p:ph type="pic" idx="3"/>
          </p:nvPr>
        </p:nvSpPr>
        <p:spPr>
          <a:xfrm>
            <a:off x="950967" y="719333"/>
            <a:ext cx="3938800" cy="5419200"/>
          </a:xfrm>
          <a:prstGeom prst="rect">
            <a:avLst/>
          </a:prstGeom>
          <a:noFill/>
          <a:ln>
            <a:noFill/>
          </a:ln>
          <a:effectLst>
            <a:outerShdw blurRad="71438" dist="28575" dir="3600000" algn="bl" rotWithShape="0">
              <a:srgbClr val="000000">
                <a:alpha val="36000"/>
              </a:srgbClr>
            </a:outerShdw>
          </a:effectLst>
        </p:spPr>
      </p:sp>
      <p:grpSp>
        <p:nvGrpSpPr>
          <p:cNvPr id="133" name="Google Shape;133;p3"/>
          <p:cNvGrpSpPr/>
          <p:nvPr/>
        </p:nvGrpSpPr>
        <p:grpSpPr>
          <a:xfrm>
            <a:off x="157967" y="164901"/>
            <a:ext cx="11876069" cy="6528212"/>
            <a:chOff x="118475" y="123675"/>
            <a:chExt cx="8907052" cy="4896159"/>
          </a:xfrm>
        </p:grpSpPr>
        <p:grpSp>
          <p:nvGrpSpPr>
            <p:cNvPr id="134" name="Google Shape;134;p3"/>
            <p:cNvGrpSpPr/>
            <p:nvPr/>
          </p:nvGrpSpPr>
          <p:grpSpPr>
            <a:xfrm>
              <a:off x="118475" y="123675"/>
              <a:ext cx="8907052" cy="1535584"/>
              <a:chOff x="118475" y="123675"/>
              <a:chExt cx="8907052" cy="1535584"/>
            </a:xfrm>
          </p:grpSpPr>
          <p:sp>
            <p:nvSpPr>
              <p:cNvPr id="135" name="Google Shape;135;p3"/>
              <p:cNvSpPr/>
              <p:nvPr/>
            </p:nvSpPr>
            <p:spPr>
              <a:xfrm>
                <a:off x="118475" y="123675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 flipH="1">
                <a:off x="7175615" y="123675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" name="Google Shape;137;p3"/>
            <p:cNvGrpSpPr/>
            <p:nvPr/>
          </p:nvGrpSpPr>
          <p:grpSpPr>
            <a:xfrm flipH="1">
              <a:off x="6886871" y="4264260"/>
              <a:ext cx="2138654" cy="755574"/>
              <a:chOff x="118471" y="4264260"/>
              <a:chExt cx="2138654" cy="755574"/>
            </a:xfrm>
          </p:grpSpPr>
          <p:sp>
            <p:nvSpPr>
              <p:cNvPr id="138" name="Google Shape;138;p3"/>
              <p:cNvSpPr/>
              <p:nvPr/>
            </p:nvSpPr>
            <p:spPr>
              <a:xfrm flipH="1">
                <a:off x="118471" y="4303252"/>
                <a:ext cx="1969400" cy="716582"/>
              </a:xfrm>
              <a:custGeom>
                <a:avLst/>
                <a:gdLst/>
                <a:ahLst/>
                <a:cxnLst/>
                <a:rect l="l" t="t" r="r" b="b"/>
                <a:pathLst>
                  <a:path w="1969400" h="716582" extrusionOk="0">
                    <a:moveTo>
                      <a:pt x="1894814" y="58068"/>
                    </a:moveTo>
                    <a:cubicBezTo>
                      <a:pt x="1798517" y="-28324"/>
                      <a:pt x="1643640" y="-10512"/>
                      <a:pt x="1544009" y="60354"/>
                    </a:cubicBezTo>
                    <a:cubicBezTo>
                      <a:pt x="1488859" y="99502"/>
                      <a:pt x="1447806" y="155604"/>
                      <a:pt x="1440853" y="224184"/>
                    </a:cubicBezTo>
                    <a:cubicBezTo>
                      <a:pt x="1434471" y="287239"/>
                      <a:pt x="1461427" y="356867"/>
                      <a:pt x="1521339" y="384775"/>
                    </a:cubicBezTo>
                    <a:cubicBezTo>
                      <a:pt x="1575155" y="409826"/>
                      <a:pt x="1644307" y="402397"/>
                      <a:pt x="1681836" y="352962"/>
                    </a:cubicBezTo>
                    <a:cubicBezTo>
                      <a:pt x="1711553" y="313814"/>
                      <a:pt x="1706219" y="251425"/>
                      <a:pt x="1669453" y="218374"/>
                    </a:cubicBezTo>
                    <a:cubicBezTo>
                      <a:pt x="1653451" y="203991"/>
                      <a:pt x="1633353" y="195037"/>
                      <a:pt x="1611636" y="195704"/>
                    </a:cubicBezTo>
                    <a:cubicBezTo>
                      <a:pt x="1608874" y="195704"/>
                      <a:pt x="1608017" y="200276"/>
                      <a:pt x="1610969" y="200752"/>
                    </a:cubicBezTo>
                    <a:cubicBezTo>
                      <a:pt x="1658404" y="208849"/>
                      <a:pt x="1682407" y="270380"/>
                      <a:pt x="1663071" y="312100"/>
                    </a:cubicBezTo>
                    <a:cubicBezTo>
                      <a:pt x="1642021" y="357629"/>
                      <a:pt x="1575346" y="357819"/>
                      <a:pt x="1538389" y="334198"/>
                    </a:cubicBezTo>
                    <a:cubicBezTo>
                      <a:pt x="1490764" y="303908"/>
                      <a:pt x="1482858" y="236566"/>
                      <a:pt x="1499813" y="187227"/>
                    </a:cubicBezTo>
                    <a:cubicBezTo>
                      <a:pt x="1520196" y="127695"/>
                      <a:pt x="1576298" y="86167"/>
                      <a:pt x="1631544" y="61306"/>
                    </a:cubicBezTo>
                    <a:cubicBezTo>
                      <a:pt x="1685074" y="37303"/>
                      <a:pt x="1748606" y="28636"/>
                      <a:pt x="1805756" y="43876"/>
                    </a:cubicBezTo>
                    <a:cubicBezTo>
                      <a:pt x="1867002" y="60163"/>
                      <a:pt x="1910245" y="106455"/>
                      <a:pt x="1929009" y="166272"/>
                    </a:cubicBezTo>
                    <a:cubicBezTo>
                      <a:pt x="1967014" y="287430"/>
                      <a:pt x="1919770" y="426685"/>
                      <a:pt x="1842427" y="522221"/>
                    </a:cubicBezTo>
                    <a:cubicBezTo>
                      <a:pt x="1758512" y="625853"/>
                      <a:pt x="1633734" y="686623"/>
                      <a:pt x="1500289" y="688432"/>
                    </a:cubicBezTo>
                    <a:cubicBezTo>
                      <a:pt x="1432376" y="689385"/>
                      <a:pt x="1363891" y="675764"/>
                      <a:pt x="1302264" y="647094"/>
                    </a:cubicBezTo>
                    <a:cubicBezTo>
                      <a:pt x="1237780" y="616995"/>
                      <a:pt x="1183773" y="570703"/>
                      <a:pt x="1132148" y="522507"/>
                    </a:cubicBezTo>
                    <a:cubicBezTo>
                      <a:pt x="1074236" y="468500"/>
                      <a:pt x="1014133" y="407540"/>
                      <a:pt x="945172" y="365249"/>
                    </a:cubicBezTo>
                    <a:cubicBezTo>
                      <a:pt x="911358" y="338103"/>
                      <a:pt x="872782" y="320577"/>
                      <a:pt x="829729" y="312004"/>
                    </a:cubicBezTo>
                    <a:cubicBezTo>
                      <a:pt x="781818" y="302384"/>
                      <a:pt x="732574" y="302860"/>
                      <a:pt x="684473" y="310957"/>
                    </a:cubicBezTo>
                    <a:cubicBezTo>
                      <a:pt x="578364" y="328768"/>
                      <a:pt x="484638" y="391062"/>
                      <a:pt x="403676" y="459070"/>
                    </a:cubicBezTo>
                    <a:cubicBezTo>
                      <a:pt x="360718" y="495170"/>
                      <a:pt x="321951" y="535461"/>
                      <a:pt x="280327" y="572894"/>
                    </a:cubicBezTo>
                    <a:cubicBezTo>
                      <a:pt x="242417" y="606994"/>
                      <a:pt x="196221" y="638998"/>
                      <a:pt x="142976" y="637474"/>
                    </a:cubicBezTo>
                    <a:cubicBezTo>
                      <a:pt x="104686" y="636331"/>
                      <a:pt x="73920" y="613280"/>
                      <a:pt x="59823" y="578323"/>
                    </a:cubicBezTo>
                    <a:cubicBezTo>
                      <a:pt x="47345" y="547462"/>
                      <a:pt x="47631" y="509077"/>
                      <a:pt x="70491" y="482407"/>
                    </a:cubicBezTo>
                    <a:cubicBezTo>
                      <a:pt x="86398" y="463833"/>
                      <a:pt x="109639" y="452403"/>
                      <a:pt x="134118" y="453355"/>
                    </a:cubicBezTo>
                    <a:cubicBezTo>
                      <a:pt x="158121" y="454308"/>
                      <a:pt x="173552" y="468881"/>
                      <a:pt x="185553" y="488502"/>
                    </a:cubicBezTo>
                    <a:cubicBezTo>
                      <a:pt x="198412" y="509458"/>
                      <a:pt x="193554" y="532032"/>
                      <a:pt x="172599" y="545272"/>
                    </a:cubicBezTo>
                    <a:cubicBezTo>
                      <a:pt x="152692" y="557844"/>
                      <a:pt x="128117" y="556035"/>
                      <a:pt x="108972" y="542890"/>
                    </a:cubicBezTo>
                    <a:cubicBezTo>
                      <a:pt x="105734" y="540604"/>
                      <a:pt x="101924" y="544986"/>
                      <a:pt x="103733" y="548129"/>
                    </a:cubicBezTo>
                    <a:cubicBezTo>
                      <a:pt x="125165" y="585181"/>
                      <a:pt x="182505" y="572418"/>
                      <a:pt x="204984" y="542986"/>
                    </a:cubicBezTo>
                    <a:cubicBezTo>
                      <a:pt x="237083" y="501076"/>
                      <a:pt x="217652" y="441640"/>
                      <a:pt x="173456" y="417732"/>
                    </a:cubicBezTo>
                    <a:cubicBezTo>
                      <a:pt x="121259" y="389538"/>
                      <a:pt x="57061" y="416017"/>
                      <a:pt x="24200" y="461166"/>
                    </a:cubicBezTo>
                    <a:cubicBezTo>
                      <a:pt x="-3804" y="499647"/>
                      <a:pt x="-6280" y="553558"/>
                      <a:pt x="10484" y="597088"/>
                    </a:cubicBezTo>
                    <a:cubicBezTo>
                      <a:pt x="29819" y="647380"/>
                      <a:pt x="70491" y="683575"/>
                      <a:pt x="124688" y="690242"/>
                    </a:cubicBezTo>
                    <a:cubicBezTo>
                      <a:pt x="189744" y="698243"/>
                      <a:pt x="250037" y="665572"/>
                      <a:pt x="297853" y="624424"/>
                    </a:cubicBezTo>
                    <a:cubicBezTo>
                      <a:pt x="345097" y="583752"/>
                      <a:pt x="386054" y="536032"/>
                      <a:pt x="432060" y="493932"/>
                    </a:cubicBezTo>
                    <a:cubicBezTo>
                      <a:pt x="477876" y="452117"/>
                      <a:pt x="527215" y="413827"/>
                      <a:pt x="582079" y="384394"/>
                    </a:cubicBezTo>
                    <a:cubicBezTo>
                      <a:pt x="595604" y="377155"/>
                      <a:pt x="609416" y="370583"/>
                      <a:pt x="623608" y="364677"/>
                    </a:cubicBezTo>
                    <a:cubicBezTo>
                      <a:pt x="616083" y="370774"/>
                      <a:pt x="608939" y="377346"/>
                      <a:pt x="602272" y="384394"/>
                    </a:cubicBezTo>
                    <a:cubicBezTo>
                      <a:pt x="557219" y="432019"/>
                      <a:pt x="538073" y="496694"/>
                      <a:pt x="549218" y="561178"/>
                    </a:cubicBezTo>
                    <a:cubicBezTo>
                      <a:pt x="560171" y="624996"/>
                      <a:pt x="603320" y="678050"/>
                      <a:pt x="663613" y="701291"/>
                    </a:cubicBezTo>
                    <a:cubicBezTo>
                      <a:pt x="722192" y="723865"/>
                      <a:pt x="791153" y="713959"/>
                      <a:pt x="838492" y="672144"/>
                    </a:cubicBezTo>
                    <a:cubicBezTo>
                      <a:pt x="883736" y="632140"/>
                      <a:pt x="905262" y="564702"/>
                      <a:pt x="889641" y="506219"/>
                    </a:cubicBezTo>
                    <a:cubicBezTo>
                      <a:pt x="873735" y="446593"/>
                      <a:pt x="818966" y="403159"/>
                      <a:pt x="756768" y="406873"/>
                    </a:cubicBezTo>
                    <a:cubicBezTo>
                      <a:pt x="743528" y="407635"/>
                      <a:pt x="730288" y="409921"/>
                      <a:pt x="718001" y="414969"/>
                    </a:cubicBezTo>
                    <a:cubicBezTo>
                      <a:pt x="712762" y="417065"/>
                      <a:pt x="707714" y="419732"/>
                      <a:pt x="702951" y="422780"/>
                    </a:cubicBezTo>
                    <a:cubicBezTo>
                      <a:pt x="698093" y="425828"/>
                      <a:pt x="693712" y="431067"/>
                      <a:pt x="688664" y="433543"/>
                    </a:cubicBezTo>
                    <a:cubicBezTo>
                      <a:pt x="683711" y="435925"/>
                      <a:pt x="688092" y="443354"/>
                      <a:pt x="692950" y="440877"/>
                    </a:cubicBezTo>
                    <a:cubicBezTo>
                      <a:pt x="702856" y="436020"/>
                      <a:pt x="721335" y="439258"/>
                      <a:pt x="731812" y="440877"/>
                    </a:cubicBezTo>
                    <a:cubicBezTo>
                      <a:pt x="744766" y="442783"/>
                      <a:pt x="757434" y="447069"/>
                      <a:pt x="768960" y="453260"/>
                    </a:cubicBezTo>
                    <a:cubicBezTo>
                      <a:pt x="790486" y="464881"/>
                      <a:pt x="812965" y="481264"/>
                      <a:pt x="825443" y="501552"/>
                    </a:cubicBezTo>
                    <a:cubicBezTo>
                      <a:pt x="852779" y="545938"/>
                      <a:pt x="835063" y="607851"/>
                      <a:pt x="794868" y="639188"/>
                    </a:cubicBezTo>
                    <a:cubicBezTo>
                      <a:pt x="750767" y="673573"/>
                      <a:pt x="683711" y="666144"/>
                      <a:pt x="641229" y="632806"/>
                    </a:cubicBezTo>
                    <a:cubicBezTo>
                      <a:pt x="593509" y="595373"/>
                      <a:pt x="578555" y="526888"/>
                      <a:pt x="595700" y="470405"/>
                    </a:cubicBezTo>
                    <a:cubicBezTo>
                      <a:pt x="614178" y="409731"/>
                      <a:pt x="669137" y="364963"/>
                      <a:pt x="729716" y="350485"/>
                    </a:cubicBezTo>
                    <a:cubicBezTo>
                      <a:pt x="801059" y="333531"/>
                      <a:pt x="874687" y="357724"/>
                      <a:pt x="936123" y="393538"/>
                    </a:cubicBezTo>
                    <a:cubicBezTo>
                      <a:pt x="1062520" y="467071"/>
                      <a:pt x="1145769" y="596802"/>
                      <a:pt x="1276547" y="663953"/>
                    </a:cubicBezTo>
                    <a:cubicBezTo>
                      <a:pt x="1398943" y="726818"/>
                      <a:pt x="1549247" y="734248"/>
                      <a:pt x="1676597" y="681479"/>
                    </a:cubicBezTo>
                    <a:cubicBezTo>
                      <a:pt x="1794897" y="632425"/>
                      <a:pt x="1888242" y="533746"/>
                      <a:pt x="1935867" y="415446"/>
                    </a:cubicBezTo>
                    <a:cubicBezTo>
                      <a:pt x="1980635" y="304099"/>
                      <a:pt x="1992731" y="145698"/>
                      <a:pt x="1894719" y="5778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9" name="Google Shape;139;p3"/>
              <p:cNvGrpSpPr/>
              <p:nvPr/>
            </p:nvGrpSpPr>
            <p:grpSpPr>
              <a:xfrm>
                <a:off x="502252" y="4264260"/>
                <a:ext cx="405370" cy="394906"/>
                <a:chOff x="502252" y="4264260"/>
                <a:chExt cx="405370" cy="394906"/>
              </a:xfrm>
            </p:grpSpPr>
            <p:sp>
              <p:nvSpPr>
                <p:cNvPr id="140" name="Google Shape;140;p3"/>
                <p:cNvSpPr/>
                <p:nvPr/>
              </p:nvSpPr>
              <p:spPr>
                <a:xfrm flipH="1">
                  <a:off x="654170" y="4264260"/>
                  <a:ext cx="86673" cy="21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73" h="212788" extrusionOk="0">
                      <a:moveTo>
                        <a:pt x="71346" y="39338"/>
                      </a:moveTo>
                      <a:cubicBezTo>
                        <a:pt x="56106" y="16859"/>
                        <a:pt x="30198" y="1905"/>
                        <a:pt x="3147" y="0"/>
                      </a:cubicBezTo>
                      <a:cubicBezTo>
                        <a:pt x="15243" y="12954"/>
                        <a:pt x="16577" y="32766"/>
                        <a:pt x="13338" y="50197"/>
                      </a:cubicBezTo>
                      <a:cubicBezTo>
                        <a:pt x="10100" y="67628"/>
                        <a:pt x="2956" y="84201"/>
                        <a:pt x="575" y="101727"/>
                      </a:cubicBezTo>
                      <a:cubicBezTo>
                        <a:pt x="-4759" y="140208"/>
                        <a:pt x="27912" y="193262"/>
                        <a:pt x="61535" y="212789"/>
                      </a:cubicBezTo>
                      <a:cubicBezTo>
                        <a:pt x="52772" y="198215"/>
                        <a:pt x="55344" y="179451"/>
                        <a:pt x="61535" y="163639"/>
                      </a:cubicBezTo>
                      <a:cubicBezTo>
                        <a:pt x="67821" y="147828"/>
                        <a:pt x="77442" y="133445"/>
                        <a:pt x="82585" y="117253"/>
                      </a:cubicBezTo>
                      <a:cubicBezTo>
                        <a:pt x="90777" y="91345"/>
                        <a:pt x="86490" y="61817"/>
                        <a:pt x="71250" y="393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 flipH="1">
                  <a:off x="653192" y="4444187"/>
                  <a:ext cx="87576" cy="21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76" h="214979" extrusionOk="0">
                      <a:moveTo>
                        <a:pt x="13358" y="172974"/>
                      </a:moveTo>
                      <a:cubicBezTo>
                        <a:pt x="27646" y="196024"/>
                        <a:pt x="52982" y="211931"/>
                        <a:pt x="79938" y="214979"/>
                      </a:cubicBezTo>
                      <a:cubicBezTo>
                        <a:pt x="68318" y="201549"/>
                        <a:pt x="67841" y="181737"/>
                        <a:pt x="71747" y="164402"/>
                      </a:cubicBezTo>
                      <a:cubicBezTo>
                        <a:pt x="75652" y="147161"/>
                        <a:pt x="83463" y="130873"/>
                        <a:pt x="86606" y="113347"/>
                      </a:cubicBezTo>
                      <a:cubicBezTo>
                        <a:pt x="93464" y="75152"/>
                        <a:pt x="62888" y="20764"/>
                        <a:pt x="30122" y="0"/>
                      </a:cubicBezTo>
                      <a:cubicBezTo>
                        <a:pt x="38314" y="14859"/>
                        <a:pt x="34980" y="33623"/>
                        <a:pt x="28122" y="49149"/>
                      </a:cubicBezTo>
                      <a:cubicBezTo>
                        <a:pt x="21264" y="64675"/>
                        <a:pt x="11072" y="78677"/>
                        <a:pt x="5262" y="94679"/>
                      </a:cubicBezTo>
                      <a:cubicBezTo>
                        <a:pt x="-3977" y="120205"/>
                        <a:pt x="-929" y="149923"/>
                        <a:pt x="13454" y="1729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 flipH="1">
                  <a:off x="695406" y="4351596"/>
                  <a:ext cx="212216" cy="11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16" h="112113" extrusionOk="0">
                      <a:moveTo>
                        <a:pt x="68961" y="199"/>
                      </a:moveTo>
                      <a:cubicBezTo>
                        <a:pt x="41815" y="1532"/>
                        <a:pt x="15621" y="15915"/>
                        <a:pt x="0" y="38108"/>
                      </a:cubicBezTo>
                      <a:cubicBezTo>
                        <a:pt x="17336" y="34489"/>
                        <a:pt x="34957" y="43633"/>
                        <a:pt x="48196" y="55444"/>
                      </a:cubicBezTo>
                      <a:cubicBezTo>
                        <a:pt x="61436" y="67255"/>
                        <a:pt x="71914" y="81923"/>
                        <a:pt x="85630" y="93163"/>
                      </a:cubicBezTo>
                      <a:cubicBezTo>
                        <a:pt x="115729" y="117642"/>
                        <a:pt x="178117" y="117261"/>
                        <a:pt x="212217" y="98592"/>
                      </a:cubicBezTo>
                      <a:cubicBezTo>
                        <a:pt x="195263" y="98592"/>
                        <a:pt x="180499" y="86591"/>
                        <a:pt x="170212" y="72970"/>
                      </a:cubicBezTo>
                      <a:cubicBezTo>
                        <a:pt x="159925" y="59444"/>
                        <a:pt x="152590" y="43728"/>
                        <a:pt x="141446" y="30869"/>
                      </a:cubicBezTo>
                      <a:cubicBezTo>
                        <a:pt x="123635" y="10391"/>
                        <a:pt x="96107" y="-1230"/>
                        <a:pt x="68961" y="1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 flipH="1">
                  <a:off x="705027" y="4446759"/>
                  <a:ext cx="167852" cy="151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52" h="151828" extrusionOk="0">
                      <a:moveTo>
                        <a:pt x="10214" y="73152"/>
                      </a:moveTo>
                      <a:cubicBezTo>
                        <a:pt x="-2454" y="97155"/>
                        <a:pt x="-3406" y="127063"/>
                        <a:pt x="7738" y="151829"/>
                      </a:cubicBezTo>
                      <a:cubicBezTo>
                        <a:pt x="13453" y="135065"/>
                        <a:pt x="30312" y="124492"/>
                        <a:pt x="47171" y="119158"/>
                      </a:cubicBezTo>
                      <a:cubicBezTo>
                        <a:pt x="64030" y="113824"/>
                        <a:pt x="82033" y="112300"/>
                        <a:pt x="98702" y="106109"/>
                      </a:cubicBezTo>
                      <a:cubicBezTo>
                        <a:pt x="135182" y="92678"/>
                        <a:pt x="166520" y="38767"/>
                        <a:pt x="167853" y="0"/>
                      </a:cubicBezTo>
                      <a:cubicBezTo>
                        <a:pt x="159185" y="14573"/>
                        <a:pt x="141373" y="21241"/>
                        <a:pt x="124419" y="23146"/>
                      </a:cubicBezTo>
                      <a:cubicBezTo>
                        <a:pt x="107560" y="25051"/>
                        <a:pt x="90320" y="23432"/>
                        <a:pt x="73555" y="26479"/>
                      </a:cubicBezTo>
                      <a:cubicBezTo>
                        <a:pt x="46886" y="31433"/>
                        <a:pt x="22787" y="49149"/>
                        <a:pt x="10214" y="731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3"/>
                <p:cNvSpPr/>
                <p:nvPr/>
              </p:nvSpPr>
              <p:spPr>
                <a:xfrm flipH="1">
                  <a:off x="502252" y="4348461"/>
                  <a:ext cx="188391" cy="11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91" h="118586" extrusionOk="0">
                      <a:moveTo>
                        <a:pt x="168688" y="76771"/>
                      </a:moveTo>
                      <a:cubicBezTo>
                        <a:pt x="185642" y="55626"/>
                        <a:pt x="192310" y="26479"/>
                        <a:pt x="186119" y="0"/>
                      </a:cubicBezTo>
                      <a:cubicBezTo>
                        <a:pt x="177355" y="15431"/>
                        <a:pt x="158782" y="22479"/>
                        <a:pt x="141161" y="24575"/>
                      </a:cubicBezTo>
                      <a:cubicBezTo>
                        <a:pt x="123539" y="26575"/>
                        <a:pt x="105632" y="24670"/>
                        <a:pt x="88106" y="27527"/>
                      </a:cubicBezTo>
                      <a:cubicBezTo>
                        <a:pt x="49816" y="33814"/>
                        <a:pt x="8668" y="80677"/>
                        <a:pt x="0" y="118586"/>
                      </a:cubicBezTo>
                      <a:cubicBezTo>
                        <a:pt x="11335" y="105918"/>
                        <a:pt x="30099" y="102775"/>
                        <a:pt x="47054" y="104204"/>
                      </a:cubicBezTo>
                      <a:cubicBezTo>
                        <a:pt x="64008" y="105537"/>
                        <a:pt x="80581" y="110490"/>
                        <a:pt x="97631" y="110585"/>
                      </a:cubicBezTo>
                      <a:cubicBezTo>
                        <a:pt x="124778" y="110776"/>
                        <a:pt x="151733" y="98012"/>
                        <a:pt x="168783" y="767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3"/>
                <p:cNvSpPr/>
                <p:nvPr/>
              </p:nvSpPr>
              <p:spPr>
                <a:xfrm flipH="1">
                  <a:off x="503763" y="4458838"/>
                  <a:ext cx="185356" cy="14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56" h="140346" extrusionOk="0">
                      <a:moveTo>
                        <a:pt x="108299" y="137749"/>
                      </a:moveTo>
                      <a:cubicBezTo>
                        <a:pt x="134683" y="144322"/>
                        <a:pt x="163830" y="138225"/>
                        <a:pt x="185356" y="121652"/>
                      </a:cubicBezTo>
                      <a:cubicBezTo>
                        <a:pt x="167735" y="120033"/>
                        <a:pt x="153448" y="106222"/>
                        <a:pt x="144304" y="90982"/>
                      </a:cubicBezTo>
                      <a:cubicBezTo>
                        <a:pt x="135160" y="75837"/>
                        <a:pt x="129349" y="58692"/>
                        <a:pt x="119444" y="44023"/>
                      </a:cubicBezTo>
                      <a:cubicBezTo>
                        <a:pt x="97726" y="11829"/>
                        <a:pt x="38005" y="-5983"/>
                        <a:pt x="0" y="1828"/>
                      </a:cubicBezTo>
                      <a:cubicBezTo>
                        <a:pt x="16288" y="6876"/>
                        <a:pt x="26861" y="22592"/>
                        <a:pt x="32671" y="38499"/>
                      </a:cubicBezTo>
                      <a:cubicBezTo>
                        <a:pt x="38481" y="54501"/>
                        <a:pt x="40957" y="71646"/>
                        <a:pt x="47911" y="87076"/>
                      </a:cubicBezTo>
                      <a:cubicBezTo>
                        <a:pt x="59055" y="111841"/>
                        <a:pt x="81915" y="131082"/>
                        <a:pt x="108299" y="1376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3"/>
                <p:cNvSpPr/>
                <p:nvPr/>
              </p:nvSpPr>
              <p:spPr>
                <a:xfrm flipH="1">
                  <a:off x="676426" y="4427720"/>
                  <a:ext cx="49386" cy="4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6" h="49298" extrusionOk="0">
                      <a:moveTo>
                        <a:pt x="1832" y="13610"/>
                      </a:moveTo>
                      <a:cubicBezTo>
                        <a:pt x="-1502" y="21515"/>
                        <a:pt x="-73" y="31231"/>
                        <a:pt x="4403" y="38470"/>
                      </a:cubicBezTo>
                      <a:cubicBezTo>
                        <a:pt x="7070" y="42756"/>
                        <a:pt x="10785" y="46280"/>
                        <a:pt x="15262" y="47995"/>
                      </a:cubicBezTo>
                      <a:cubicBezTo>
                        <a:pt x="19262" y="49519"/>
                        <a:pt x="23644" y="49614"/>
                        <a:pt x="27835" y="48757"/>
                      </a:cubicBezTo>
                      <a:cubicBezTo>
                        <a:pt x="34884" y="47423"/>
                        <a:pt x="41646" y="43613"/>
                        <a:pt x="45742" y="37327"/>
                      </a:cubicBezTo>
                      <a:cubicBezTo>
                        <a:pt x="50504" y="29897"/>
                        <a:pt x="50600" y="19420"/>
                        <a:pt x="46028" y="11800"/>
                      </a:cubicBezTo>
                      <a:cubicBezTo>
                        <a:pt x="36788" y="-3726"/>
                        <a:pt x="9928" y="-4583"/>
                        <a:pt x="2022" y="13133"/>
                      </a:cubicBezTo>
                      <a:cubicBezTo>
                        <a:pt x="2022" y="13229"/>
                        <a:pt x="1927" y="13419"/>
                        <a:pt x="1832" y="135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3"/>
                <p:cNvSpPr/>
                <p:nvPr/>
              </p:nvSpPr>
              <p:spPr>
                <a:xfrm flipH="1">
                  <a:off x="690406" y="4265974"/>
                  <a:ext cx="45576" cy="1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76" h="160020" extrusionOk="0">
                      <a:moveTo>
                        <a:pt x="0" y="0"/>
                      </a:moveTo>
                      <a:cubicBezTo>
                        <a:pt x="14383" y="7715"/>
                        <a:pt x="29432" y="16097"/>
                        <a:pt x="37910" y="30099"/>
                      </a:cubicBezTo>
                      <a:cubicBezTo>
                        <a:pt x="45529" y="42767"/>
                        <a:pt x="46672" y="58388"/>
                        <a:pt x="44768" y="73057"/>
                      </a:cubicBezTo>
                      <a:cubicBezTo>
                        <a:pt x="42863" y="87725"/>
                        <a:pt x="38100" y="101822"/>
                        <a:pt x="34671" y="116205"/>
                      </a:cubicBezTo>
                      <a:cubicBezTo>
                        <a:pt x="31337" y="130588"/>
                        <a:pt x="29337" y="145733"/>
                        <a:pt x="32861" y="1600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 flipH="1">
                  <a:off x="504621" y="4349794"/>
                  <a:ext cx="173259" cy="9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59" h="94011" extrusionOk="0">
                      <a:moveTo>
                        <a:pt x="173260" y="0"/>
                      </a:moveTo>
                      <a:cubicBezTo>
                        <a:pt x="167164" y="19336"/>
                        <a:pt x="157163" y="38767"/>
                        <a:pt x="139827" y="49244"/>
                      </a:cubicBezTo>
                      <a:cubicBezTo>
                        <a:pt x="121539" y="60293"/>
                        <a:pt x="98774" y="59436"/>
                        <a:pt x="77629" y="62389"/>
                      </a:cubicBezTo>
                      <a:cubicBezTo>
                        <a:pt x="49625" y="66199"/>
                        <a:pt x="22670" y="77153"/>
                        <a:pt x="0" y="9401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 flipH="1">
                  <a:off x="726839" y="4373480"/>
                  <a:ext cx="178879" cy="7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79" h="75849" extrusionOk="0">
                      <a:moveTo>
                        <a:pt x="0" y="14796"/>
                      </a:moveTo>
                      <a:cubicBezTo>
                        <a:pt x="12859" y="8890"/>
                        <a:pt x="23813" y="3937"/>
                        <a:pt x="37624" y="1365"/>
                      </a:cubicBezTo>
                      <a:cubicBezTo>
                        <a:pt x="51530" y="-1302"/>
                        <a:pt x="66580" y="-349"/>
                        <a:pt x="78772" y="6795"/>
                      </a:cubicBezTo>
                      <a:cubicBezTo>
                        <a:pt x="95726" y="16796"/>
                        <a:pt x="104013" y="36417"/>
                        <a:pt x="117348" y="50800"/>
                      </a:cubicBezTo>
                      <a:cubicBezTo>
                        <a:pt x="132874" y="67564"/>
                        <a:pt x="156115" y="76899"/>
                        <a:pt x="178880" y="7575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 flipH="1">
                  <a:off x="717885" y="4472952"/>
                  <a:ext cx="148570" cy="12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70" h="124396" extrusionOk="0">
                      <a:moveTo>
                        <a:pt x="1314" y="124396"/>
                      </a:moveTo>
                      <a:cubicBezTo>
                        <a:pt x="171" y="113348"/>
                        <a:pt x="-1163" y="103251"/>
                        <a:pt x="1790" y="92488"/>
                      </a:cubicBezTo>
                      <a:cubicBezTo>
                        <a:pt x="4743" y="81725"/>
                        <a:pt x="11125" y="71628"/>
                        <a:pt x="20745" y="66008"/>
                      </a:cubicBezTo>
                      <a:cubicBezTo>
                        <a:pt x="30556" y="60198"/>
                        <a:pt x="42462" y="59722"/>
                        <a:pt x="53702" y="57912"/>
                      </a:cubicBezTo>
                      <a:cubicBezTo>
                        <a:pt x="91325" y="52102"/>
                        <a:pt x="126187" y="30766"/>
                        <a:pt x="14857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 flipH="1">
                  <a:off x="662068" y="4477334"/>
                  <a:ext cx="40568" cy="180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8" h="180879" extrusionOk="0">
                      <a:moveTo>
                        <a:pt x="40568" y="180880"/>
                      </a:moveTo>
                      <a:cubicBezTo>
                        <a:pt x="31805" y="174498"/>
                        <a:pt x="24852" y="169545"/>
                        <a:pt x="17327" y="161734"/>
                      </a:cubicBezTo>
                      <a:cubicBezTo>
                        <a:pt x="9802" y="153924"/>
                        <a:pt x="3611" y="144494"/>
                        <a:pt x="1230" y="133921"/>
                      </a:cubicBezTo>
                      <a:cubicBezTo>
                        <a:pt x="-3247" y="114300"/>
                        <a:pt x="5611" y="94393"/>
                        <a:pt x="9993" y="74676"/>
                      </a:cubicBezTo>
                      <a:cubicBezTo>
                        <a:pt x="15422" y="49911"/>
                        <a:pt x="13422" y="23622"/>
                        <a:pt x="4468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 flipH="1">
                  <a:off x="504525" y="4462094"/>
                  <a:ext cx="173355" cy="12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55" h="122013" extrusionOk="0">
                      <a:moveTo>
                        <a:pt x="173355" y="118586"/>
                      </a:moveTo>
                      <a:cubicBezTo>
                        <a:pt x="158782" y="123444"/>
                        <a:pt x="140970" y="123063"/>
                        <a:pt x="126492" y="117920"/>
                      </a:cubicBezTo>
                      <a:cubicBezTo>
                        <a:pt x="112014" y="112776"/>
                        <a:pt x="99346" y="102679"/>
                        <a:pt x="91154" y="89725"/>
                      </a:cubicBezTo>
                      <a:cubicBezTo>
                        <a:pt x="84296" y="78962"/>
                        <a:pt x="80486" y="66389"/>
                        <a:pt x="74009" y="55436"/>
                      </a:cubicBezTo>
                      <a:cubicBezTo>
                        <a:pt x="66008" y="42005"/>
                        <a:pt x="54197" y="31052"/>
                        <a:pt x="41243" y="22288"/>
                      </a:cubicBezTo>
                      <a:cubicBezTo>
                        <a:pt x="28289" y="13525"/>
                        <a:pt x="14097" y="6763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" name="Google Shape;153;p3"/>
              <p:cNvSpPr/>
              <p:nvPr/>
            </p:nvSpPr>
            <p:spPr>
              <a:xfrm flipH="1">
                <a:off x="1338678" y="4529433"/>
                <a:ext cx="153863" cy="198363"/>
              </a:xfrm>
              <a:custGeom>
                <a:avLst/>
                <a:gdLst/>
                <a:ahLst/>
                <a:cxnLst/>
                <a:rect l="l" t="t" r="r" b="b"/>
                <a:pathLst>
                  <a:path w="153863" h="198363" extrusionOk="0">
                    <a:moveTo>
                      <a:pt x="47899" y="165166"/>
                    </a:moveTo>
                    <a:cubicBezTo>
                      <a:pt x="29421" y="149545"/>
                      <a:pt x="15038" y="127638"/>
                      <a:pt x="7132" y="102968"/>
                    </a:cubicBezTo>
                    <a:cubicBezTo>
                      <a:pt x="-773" y="78298"/>
                      <a:pt x="-2107" y="51057"/>
                      <a:pt x="3132" y="25434"/>
                    </a:cubicBezTo>
                    <a:cubicBezTo>
                      <a:pt x="4275" y="19815"/>
                      <a:pt x="5894" y="14100"/>
                      <a:pt x="8752" y="9337"/>
                    </a:cubicBezTo>
                    <a:cubicBezTo>
                      <a:pt x="11609" y="4575"/>
                      <a:pt x="16086" y="765"/>
                      <a:pt x="21134" y="98"/>
                    </a:cubicBezTo>
                    <a:cubicBezTo>
                      <a:pt x="30088" y="-1045"/>
                      <a:pt x="37898" y="8004"/>
                      <a:pt x="40565" y="17719"/>
                    </a:cubicBezTo>
                    <a:cubicBezTo>
                      <a:pt x="43327" y="27435"/>
                      <a:pt x="42470" y="38007"/>
                      <a:pt x="43137" y="48199"/>
                    </a:cubicBezTo>
                    <a:cubicBezTo>
                      <a:pt x="43804" y="58391"/>
                      <a:pt x="46375" y="69440"/>
                      <a:pt x="53710" y="75345"/>
                    </a:cubicBezTo>
                    <a:cubicBezTo>
                      <a:pt x="51709" y="60582"/>
                      <a:pt x="49614" y="45151"/>
                      <a:pt x="53710" y="30864"/>
                    </a:cubicBezTo>
                    <a:cubicBezTo>
                      <a:pt x="57710" y="16576"/>
                      <a:pt x="69616" y="4003"/>
                      <a:pt x="82666" y="6003"/>
                    </a:cubicBezTo>
                    <a:cubicBezTo>
                      <a:pt x="94477" y="7718"/>
                      <a:pt x="103049" y="20767"/>
                      <a:pt x="105145" y="34102"/>
                    </a:cubicBezTo>
                    <a:cubicBezTo>
                      <a:pt x="107240" y="47437"/>
                      <a:pt x="104383" y="61058"/>
                      <a:pt x="101620" y="74202"/>
                    </a:cubicBezTo>
                    <a:cubicBezTo>
                      <a:pt x="109907" y="69631"/>
                      <a:pt x="113336" y="58296"/>
                      <a:pt x="114193" y="47914"/>
                    </a:cubicBezTo>
                    <a:cubicBezTo>
                      <a:pt x="115146" y="37531"/>
                      <a:pt x="114289" y="26673"/>
                      <a:pt x="117527" y="16862"/>
                    </a:cubicBezTo>
                    <a:cubicBezTo>
                      <a:pt x="120766" y="7051"/>
                      <a:pt x="129910" y="-1426"/>
                      <a:pt x="138673" y="1813"/>
                    </a:cubicBezTo>
                    <a:cubicBezTo>
                      <a:pt x="143245" y="3527"/>
                      <a:pt x="146674" y="8099"/>
                      <a:pt x="148579" y="13147"/>
                    </a:cubicBezTo>
                    <a:cubicBezTo>
                      <a:pt x="150483" y="18195"/>
                      <a:pt x="151055" y="23720"/>
                      <a:pt x="151531" y="29244"/>
                    </a:cubicBezTo>
                    <a:cubicBezTo>
                      <a:pt x="154389" y="58296"/>
                      <a:pt x="156580" y="89061"/>
                      <a:pt x="145721" y="115446"/>
                    </a:cubicBezTo>
                    <a:cubicBezTo>
                      <a:pt x="138482" y="133067"/>
                      <a:pt x="126004" y="147069"/>
                      <a:pt x="114479" y="161356"/>
                    </a:cubicBezTo>
                    <a:cubicBezTo>
                      <a:pt x="108669" y="168595"/>
                      <a:pt x="102954" y="176025"/>
                      <a:pt x="98191" y="184121"/>
                    </a:cubicBezTo>
                    <a:cubicBezTo>
                      <a:pt x="94667" y="190122"/>
                      <a:pt x="92572" y="202028"/>
                      <a:pt x="85047" y="197266"/>
                    </a:cubicBezTo>
                    <a:cubicBezTo>
                      <a:pt x="78760" y="193360"/>
                      <a:pt x="73522" y="185074"/>
                      <a:pt x="67425" y="180216"/>
                    </a:cubicBezTo>
                    <a:cubicBezTo>
                      <a:pt x="61044" y="175072"/>
                      <a:pt x="54281" y="170405"/>
                      <a:pt x="47995" y="1650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 flipH="1">
                <a:off x="1423744" y="4555958"/>
                <a:ext cx="152967" cy="167332"/>
              </a:xfrm>
              <a:custGeom>
                <a:avLst/>
                <a:gdLst/>
                <a:ahLst/>
                <a:cxnLst/>
                <a:rect l="l" t="t" r="r" b="b"/>
                <a:pathLst>
                  <a:path w="152967" h="167332" extrusionOk="0">
                    <a:moveTo>
                      <a:pt x="101208" y="112448"/>
                    </a:moveTo>
                    <a:cubicBezTo>
                      <a:pt x="86254" y="90635"/>
                      <a:pt x="77967" y="64251"/>
                      <a:pt x="77777" y="37772"/>
                    </a:cubicBezTo>
                    <a:cubicBezTo>
                      <a:pt x="77777" y="31676"/>
                      <a:pt x="78062" y="25580"/>
                      <a:pt x="77110" y="19484"/>
                    </a:cubicBezTo>
                    <a:cubicBezTo>
                      <a:pt x="76158" y="13483"/>
                      <a:pt x="73681" y="7482"/>
                      <a:pt x="68918" y="3577"/>
                    </a:cubicBezTo>
                    <a:cubicBezTo>
                      <a:pt x="64251" y="-328"/>
                      <a:pt x="56917" y="-1376"/>
                      <a:pt x="51964" y="2148"/>
                    </a:cubicBezTo>
                    <a:cubicBezTo>
                      <a:pt x="47964" y="5006"/>
                      <a:pt x="45773" y="10340"/>
                      <a:pt x="41201" y="11959"/>
                    </a:cubicBezTo>
                    <a:cubicBezTo>
                      <a:pt x="35295" y="14054"/>
                      <a:pt x="29294" y="8911"/>
                      <a:pt x="23008" y="8244"/>
                    </a:cubicBezTo>
                    <a:cubicBezTo>
                      <a:pt x="14150" y="7292"/>
                      <a:pt x="6720" y="15388"/>
                      <a:pt x="3482" y="23770"/>
                    </a:cubicBezTo>
                    <a:cubicBezTo>
                      <a:pt x="-2043" y="37772"/>
                      <a:pt x="-614" y="53869"/>
                      <a:pt x="5101" y="67870"/>
                    </a:cubicBezTo>
                    <a:cubicBezTo>
                      <a:pt x="10816" y="81872"/>
                      <a:pt x="20341" y="93874"/>
                      <a:pt x="30914" y="104637"/>
                    </a:cubicBezTo>
                    <a:cubicBezTo>
                      <a:pt x="51964" y="126068"/>
                      <a:pt x="77396" y="143118"/>
                      <a:pt x="105209" y="154548"/>
                    </a:cubicBezTo>
                    <a:cubicBezTo>
                      <a:pt x="112162" y="157406"/>
                      <a:pt x="119306" y="159977"/>
                      <a:pt x="126545" y="162073"/>
                    </a:cubicBezTo>
                    <a:cubicBezTo>
                      <a:pt x="133022" y="163978"/>
                      <a:pt x="142642" y="168074"/>
                      <a:pt x="149500" y="167216"/>
                    </a:cubicBezTo>
                    <a:cubicBezTo>
                      <a:pt x="154453" y="166550"/>
                      <a:pt x="153215" y="160930"/>
                      <a:pt x="151215" y="157787"/>
                    </a:cubicBezTo>
                    <a:cubicBezTo>
                      <a:pt x="147976" y="152834"/>
                      <a:pt x="140261" y="150262"/>
                      <a:pt x="135498" y="146928"/>
                    </a:cubicBezTo>
                    <a:cubicBezTo>
                      <a:pt x="122163" y="137689"/>
                      <a:pt x="110448" y="125973"/>
                      <a:pt x="101208" y="1125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 flipH="1">
                <a:off x="1254880" y="4552260"/>
                <a:ext cx="146400" cy="171805"/>
              </a:xfrm>
              <a:custGeom>
                <a:avLst/>
                <a:gdLst/>
                <a:ahLst/>
                <a:cxnLst/>
                <a:rect l="l" t="t" r="r" b="b"/>
                <a:pathLst>
                  <a:path w="146400" h="171805" extrusionOk="0">
                    <a:moveTo>
                      <a:pt x="49031" y="114621"/>
                    </a:moveTo>
                    <a:cubicBezTo>
                      <a:pt x="62842" y="91952"/>
                      <a:pt x="69605" y="65186"/>
                      <a:pt x="68367" y="38707"/>
                    </a:cubicBezTo>
                    <a:cubicBezTo>
                      <a:pt x="68081" y="32611"/>
                      <a:pt x="67414" y="26515"/>
                      <a:pt x="67986" y="20419"/>
                    </a:cubicBezTo>
                    <a:cubicBezTo>
                      <a:pt x="68653" y="14323"/>
                      <a:pt x="70748" y="8227"/>
                      <a:pt x="75225" y="4131"/>
                    </a:cubicBezTo>
                    <a:cubicBezTo>
                      <a:pt x="79702" y="35"/>
                      <a:pt x="86940" y="-1489"/>
                      <a:pt x="92084" y="1750"/>
                    </a:cubicBezTo>
                    <a:cubicBezTo>
                      <a:pt x="96275" y="4321"/>
                      <a:pt x="98656" y="9560"/>
                      <a:pt x="103419" y="10989"/>
                    </a:cubicBezTo>
                    <a:cubicBezTo>
                      <a:pt x="109515" y="12799"/>
                      <a:pt x="115135" y="7274"/>
                      <a:pt x="121421" y="6227"/>
                    </a:cubicBezTo>
                    <a:cubicBezTo>
                      <a:pt x="130279" y="4798"/>
                      <a:pt x="138090" y="12513"/>
                      <a:pt x="141804" y="20609"/>
                    </a:cubicBezTo>
                    <a:cubicBezTo>
                      <a:pt x="148091" y="34325"/>
                      <a:pt x="147520" y="50518"/>
                      <a:pt x="142566" y="64710"/>
                    </a:cubicBezTo>
                    <a:cubicBezTo>
                      <a:pt x="137613" y="78902"/>
                      <a:pt x="128755" y="91475"/>
                      <a:pt x="118754" y="102810"/>
                    </a:cubicBezTo>
                    <a:cubicBezTo>
                      <a:pt x="98942" y="125384"/>
                      <a:pt x="74368" y="143768"/>
                      <a:pt x="47316" y="156721"/>
                    </a:cubicBezTo>
                    <a:cubicBezTo>
                      <a:pt x="40458" y="159960"/>
                      <a:pt x="33505" y="162913"/>
                      <a:pt x="26362" y="165389"/>
                    </a:cubicBezTo>
                    <a:cubicBezTo>
                      <a:pt x="19980" y="167675"/>
                      <a:pt x="10550" y="172247"/>
                      <a:pt x="3692" y="171771"/>
                    </a:cubicBezTo>
                    <a:cubicBezTo>
                      <a:pt x="-1261" y="171390"/>
                      <a:pt x="-404" y="165675"/>
                      <a:pt x="1501" y="162436"/>
                    </a:cubicBezTo>
                    <a:cubicBezTo>
                      <a:pt x="4454" y="157293"/>
                      <a:pt x="11979" y="154340"/>
                      <a:pt x="16646" y="150721"/>
                    </a:cubicBezTo>
                    <a:cubicBezTo>
                      <a:pt x="29505" y="140719"/>
                      <a:pt x="40554" y="128432"/>
                      <a:pt x="49031" y="1145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 flipH="1">
                <a:off x="1343201" y="4660119"/>
                <a:ext cx="136874" cy="86013"/>
              </a:xfrm>
              <a:custGeom>
                <a:avLst/>
                <a:gdLst/>
                <a:ahLst/>
                <a:cxnLst/>
                <a:rect l="l" t="t" r="r" b="b"/>
                <a:pathLst>
                  <a:path w="136874" h="86013" extrusionOk="0">
                    <a:moveTo>
                      <a:pt x="38862" y="66961"/>
                    </a:moveTo>
                    <a:cubicBezTo>
                      <a:pt x="23908" y="63055"/>
                      <a:pt x="7811" y="57436"/>
                      <a:pt x="0" y="44196"/>
                    </a:cubicBezTo>
                    <a:cubicBezTo>
                      <a:pt x="17336" y="35433"/>
                      <a:pt x="39243" y="36481"/>
                      <a:pt x="55721" y="46767"/>
                    </a:cubicBezTo>
                    <a:cubicBezTo>
                      <a:pt x="52102" y="29623"/>
                      <a:pt x="59055" y="10763"/>
                      <a:pt x="72962" y="0"/>
                    </a:cubicBezTo>
                    <a:cubicBezTo>
                      <a:pt x="87059" y="11525"/>
                      <a:pt x="94583" y="30575"/>
                      <a:pt x="91916" y="48673"/>
                    </a:cubicBezTo>
                    <a:cubicBezTo>
                      <a:pt x="98488" y="31337"/>
                      <a:pt x="118777" y="20479"/>
                      <a:pt x="136874" y="24670"/>
                    </a:cubicBezTo>
                    <a:cubicBezTo>
                      <a:pt x="134017" y="38957"/>
                      <a:pt x="121158" y="48863"/>
                      <a:pt x="109061" y="57055"/>
                    </a:cubicBezTo>
                    <a:cubicBezTo>
                      <a:pt x="103346" y="60960"/>
                      <a:pt x="97155" y="64484"/>
                      <a:pt x="92393" y="69532"/>
                    </a:cubicBezTo>
                    <a:cubicBezTo>
                      <a:pt x="87154" y="75057"/>
                      <a:pt x="84392" y="86201"/>
                      <a:pt x="80677" y="86011"/>
                    </a:cubicBezTo>
                    <a:cubicBezTo>
                      <a:pt x="78105" y="85915"/>
                      <a:pt x="72390" y="79438"/>
                      <a:pt x="70199" y="78105"/>
                    </a:cubicBezTo>
                    <a:cubicBezTo>
                      <a:pt x="67151" y="76200"/>
                      <a:pt x="63818" y="74771"/>
                      <a:pt x="60484" y="73438"/>
                    </a:cubicBezTo>
                    <a:cubicBezTo>
                      <a:pt x="53435" y="70675"/>
                      <a:pt x="46101" y="68961"/>
                      <a:pt x="38862" y="67056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 flipH="1">
                <a:off x="1463978" y="4598111"/>
                <a:ext cx="76958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76958" h="101060" extrusionOk="0">
                    <a:moveTo>
                      <a:pt x="76958" y="101060"/>
                    </a:moveTo>
                    <a:cubicBezTo>
                      <a:pt x="61623" y="93821"/>
                      <a:pt x="49240" y="84963"/>
                      <a:pt x="36477" y="73819"/>
                    </a:cubicBezTo>
                    <a:cubicBezTo>
                      <a:pt x="25714" y="64484"/>
                      <a:pt x="15998" y="53721"/>
                      <a:pt x="9235" y="41148"/>
                    </a:cubicBezTo>
                    <a:cubicBezTo>
                      <a:pt x="2473" y="28575"/>
                      <a:pt x="-1242" y="14097"/>
                      <a:pt x="37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 flipH="1">
                <a:off x="1296026" y="4583919"/>
                <a:ext cx="47461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47461" h="101060" extrusionOk="0">
                    <a:moveTo>
                      <a:pt x="0" y="101060"/>
                    </a:moveTo>
                    <a:cubicBezTo>
                      <a:pt x="14288" y="85725"/>
                      <a:pt x="26575" y="68389"/>
                      <a:pt x="36195" y="49816"/>
                    </a:cubicBezTo>
                    <a:cubicBezTo>
                      <a:pt x="40196" y="42100"/>
                      <a:pt x="43815" y="34195"/>
                      <a:pt x="45815" y="25717"/>
                    </a:cubicBezTo>
                    <a:cubicBezTo>
                      <a:pt x="47816" y="17335"/>
                      <a:pt x="48196" y="8382"/>
                      <a:pt x="4581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 flipH="1">
                <a:off x="1421592" y="4560106"/>
                <a:ext cx="50775" cy="117157"/>
              </a:xfrm>
              <a:custGeom>
                <a:avLst/>
                <a:gdLst/>
                <a:ahLst/>
                <a:cxnLst/>
                <a:rect l="l" t="t" r="r" b="b"/>
                <a:pathLst>
                  <a:path w="50775" h="117157" extrusionOk="0">
                    <a:moveTo>
                      <a:pt x="1150" y="0"/>
                    </a:moveTo>
                    <a:cubicBezTo>
                      <a:pt x="-1897" y="22098"/>
                      <a:pt x="1150" y="44958"/>
                      <a:pt x="9818" y="65437"/>
                    </a:cubicBezTo>
                    <a:cubicBezTo>
                      <a:pt x="18486" y="85915"/>
                      <a:pt x="32774" y="104013"/>
                      <a:pt x="50776" y="11715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 flipH="1">
                <a:off x="1355631" y="4553343"/>
                <a:ext cx="38719" cy="122015"/>
              </a:xfrm>
              <a:custGeom>
                <a:avLst/>
                <a:gdLst/>
                <a:ahLst/>
                <a:cxnLst/>
                <a:rect l="l" t="t" r="r" b="b"/>
                <a:pathLst>
                  <a:path w="38719" h="122015" extrusionOk="0">
                    <a:moveTo>
                      <a:pt x="36767" y="0"/>
                    </a:moveTo>
                    <a:cubicBezTo>
                      <a:pt x="40481" y="21527"/>
                      <a:pt x="38862" y="43910"/>
                      <a:pt x="32195" y="64675"/>
                    </a:cubicBezTo>
                    <a:cubicBezTo>
                      <a:pt x="25527" y="85439"/>
                      <a:pt x="15526" y="106680"/>
                      <a:pt x="0" y="12201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 flipH="1">
                <a:off x="1410448" y="4562964"/>
                <a:ext cx="7881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99250" extrusionOk="0">
                    <a:moveTo>
                      <a:pt x="7881" y="99251"/>
                    </a:moveTo>
                    <a:cubicBezTo>
                      <a:pt x="-977" y="67056"/>
                      <a:pt x="-2406" y="32766"/>
                      <a:pt x="3786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2" name="Google Shape;162;p3"/>
              <p:cNvGrpSpPr/>
              <p:nvPr/>
            </p:nvGrpSpPr>
            <p:grpSpPr>
              <a:xfrm>
                <a:off x="2024198" y="4703076"/>
                <a:ext cx="232927" cy="183971"/>
                <a:chOff x="2024198" y="4703076"/>
                <a:chExt cx="232927" cy="183971"/>
              </a:xfrm>
            </p:grpSpPr>
            <p:sp>
              <p:nvSpPr>
                <p:cNvPr id="163" name="Google Shape;163;p3"/>
                <p:cNvSpPr/>
                <p:nvPr/>
              </p:nvSpPr>
              <p:spPr>
                <a:xfrm flipH="1">
                  <a:off x="2090819" y="4793931"/>
                  <a:ext cx="166306" cy="7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06" h="73822" extrusionOk="0">
                      <a:moveTo>
                        <a:pt x="64294" y="2681"/>
                      </a:moveTo>
                      <a:cubicBezTo>
                        <a:pt x="51625" y="-1034"/>
                        <a:pt x="37529" y="-1320"/>
                        <a:pt x="27623" y="4586"/>
                      </a:cubicBezTo>
                      <a:cubicBezTo>
                        <a:pt x="23050" y="7348"/>
                        <a:pt x="19621" y="11158"/>
                        <a:pt x="15526" y="14301"/>
                      </a:cubicBezTo>
                      <a:cubicBezTo>
                        <a:pt x="11335" y="17445"/>
                        <a:pt x="6001" y="19921"/>
                        <a:pt x="0" y="19064"/>
                      </a:cubicBezTo>
                      <a:cubicBezTo>
                        <a:pt x="6096" y="22588"/>
                        <a:pt x="8858" y="29160"/>
                        <a:pt x="9906" y="35161"/>
                      </a:cubicBezTo>
                      <a:cubicBezTo>
                        <a:pt x="10954" y="41162"/>
                        <a:pt x="10954" y="47258"/>
                        <a:pt x="13716" y="53068"/>
                      </a:cubicBezTo>
                      <a:cubicBezTo>
                        <a:pt x="18193" y="62403"/>
                        <a:pt x="29337" y="68975"/>
                        <a:pt x="40386" y="71737"/>
                      </a:cubicBezTo>
                      <a:cubicBezTo>
                        <a:pt x="51530" y="74404"/>
                        <a:pt x="62865" y="73928"/>
                        <a:pt x="73819" y="73452"/>
                      </a:cubicBezTo>
                      <a:cubicBezTo>
                        <a:pt x="104108" y="72023"/>
                        <a:pt x="135922" y="71356"/>
                        <a:pt x="166307" y="69832"/>
                      </a:cubicBezTo>
                      <a:cubicBezTo>
                        <a:pt x="145161" y="52401"/>
                        <a:pt x="120587" y="32018"/>
                        <a:pt x="99632" y="19731"/>
                      </a:cubicBezTo>
                      <a:cubicBezTo>
                        <a:pt x="88297" y="13159"/>
                        <a:pt x="76771" y="6396"/>
                        <a:pt x="64199" y="2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 flipH="1">
                  <a:off x="2024198" y="4703076"/>
                  <a:ext cx="80431" cy="16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31" h="165734" extrusionOk="0">
                      <a:moveTo>
                        <a:pt x="6668" y="43625"/>
                      </a:moveTo>
                      <a:cubicBezTo>
                        <a:pt x="10763" y="31147"/>
                        <a:pt x="18574" y="19336"/>
                        <a:pt x="29051" y="14573"/>
                      </a:cubicBezTo>
                      <a:cubicBezTo>
                        <a:pt x="33909" y="12383"/>
                        <a:pt x="38957" y="11716"/>
                        <a:pt x="43910" y="10096"/>
                      </a:cubicBezTo>
                      <a:cubicBezTo>
                        <a:pt x="48863" y="8477"/>
                        <a:pt x="53911" y="5429"/>
                        <a:pt x="56674" y="0"/>
                      </a:cubicBezTo>
                      <a:cubicBezTo>
                        <a:pt x="56102" y="7049"/>
                        <a:pt x="60007" y="13049"/>
                        <a:pt x="64294" y="17336"/>
                      </a:cubicBezTo>
                      <a:cubicBezTo>
                        <a:pt x="68580" y="21622"/>
                        <a:pt x="73723" y="25051"/>
                        <a:pt x="76867" y="30575"/>
                      </a:cubicBezTo>
                      <a:cubicBezTo>
                        <a:pt x="82010" y="39529"/>
                        <a:pt x="81153" y="52483"/>
                        <a:pt x="77057" y="63151"/>
                      </a:cubicBezTo>
                      <a:cubicBezTo>
                        <a:pt x="72961" y="73819"/>
                        <a:pt x="66103" y="82868"/>
                        <a:pt x="59436" y="91630"/>
                      </a:cubicBezTo>
                      <a:cubicBezTo>
                        <a:pt x="41053" y="115729"/>
                        <a:pt x="22384" y="141542"/>
                        <a:pt x="4001" y="165735"/>
                      </a:cubicBezTo>
                      <a:cubicBezTo>
                        <a:pt x="1619" y="138398"/>
                        <a:pt x="-1238" y="106680"/>
                        <a:pt x="572" y="82391"/>
                      </a:cubicBezTo>
                      <a:cubicBezTo>
                        <a:pt x="1524" y="69342"/>
                        <a:pt x="2572" y="56007"/>
                        <a:pt x="6668" y="43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 flipH="1">
                  <a:off x="2087294" y="4720507"/>
                  <a:ext cx="104708" cy="147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08" h="147827" extrusionOk="0">
                      <a:moveTo>
                        <a:pt x="72133" y="30004"/>
                      </a:moveTo>
                      <a:cubicBezTo>
                        <a:pt x="65084" y="18955"/>
                        <a:pt x="54607" y="9430"/>
                        <a:pt x="43272" y="7334"/>
                      </a:cubicBezTo>
                      <a:cubicBezTo>
                        <a:pt x="38033" y="6382"/>
                        <a:pt x="32985" y="7048"/>
                        <a:pt x="27746" y="6667"/>
                      </a:cubicBezTo>
                      <a:cubicBezTo>
                        <a:pt x="22603" y="6287"/>
                        <a:pt x="16888" y="4572"/>
                        <a:pt x="12982" y="0"/>
                      </a:cubicBezTo>
                      <a:cubicBezTo>
                        <a:pt x="15269" y="6667"/>
                        <a:pt x="12982" y="13430"/>
                        <a:pt x="9839" y="18669"/>
                      </a:cubicBezTo>
                      <a:cubicBezTo>
                        <a:pt x="6696" y="23908"/>
                        <a:pt x="2600" y="28480"/>
                        <a:pt x="886" y="34671"/>
                      </a:cubicBezTo>
                      <a:cubicBezTo>
                        <a:pt x="-1877" y="44672"/>
                        <a:pt x="2124" y="56959"/>
                        <a:pt x="8696" y="66294"/>
                      </a:cubicBezTo>
                      <a:cubicBezTo>
                        <a:pt x="15269" y="75629"/>
                        <a:pt x="24127" y="82677"/>
                        <a:pt x="32794" y="89630"/>
                      </a:cubicBezTo>
                      <a:cubicBezTo>
                        <a:pt x="56607" y="108490"/>
                        <a:pt x="80991" y="128968"/>
                        <a:pt x="104708" y="147828"/>
                      </a:cubicBezTo>
                      <a:cubicBezTo>
                        <a:pt x="100327" y="120777"/>
                        <a:pt x="95183" y="89345"/>
                        <a:pt x="87468" y="66294"/>
                      </a:cubicBezTo>
                      <a:cubicBezTo>
                        <a:pt x="83277" y="53912"/>
                        <a:pt x="79086" y="41243"/>
                        <a:pt x="71942" y="301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3"/>
                <p:cNvSpPr/>
                <p:nvPr/>
              </p:nvSpPr>
              <p:spPr>
                <a:xfrm flipH="1">
                  <a:off x="2074055" y="4837093"/>
                  <a:ext cx="50958" cy="49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58" h="49954" extrusionOk="0">
                      <a:moveTo>
                        <a:pt x="28956" y="48768"/>
                      </a:moveTo>
                      <a:cubicBezTo>
                        <a:pt x="25527" y="47149"/>
                        <a:pt x="22669" y="44482"/>
                        <a:pt x="19907" y="41910"/>
                      </a:cubicBezTo>
                      <a:cubicBezTo>
                        <a:pt x="17145" y="39243"/>
                        <a:pt x="14383" y="36576"/>
                        <a:pt x="10954" y="34957"/>
                      </a:cubicBezTo>
                      <a:cubicBezTo>
                        <a:pt x="7525" y="33242"/>
                        <a:pt x="3334" y="32766"/>
                        <a:pt x="0" y="34576"/>
                      </a:cubicBezTo>
                      <a:cubicBezTo>
                        <a:pt x="762" y="29528"/>
                        <a:pt x="3905" y="24765"/>
                        <a:pt x="8287" y="22098"/>
                      </a:cubicBezTo>
                      <a:cubicBezTo>
                        <a:pt x="12668" y="19431"/>
                        <a:pt x="18288" y="18860"/>
                        <a:pt x="23146" y="20479"/>
                      </a:cubicBezTo>
                      <a:cubicBezTo>
                        <a:pt x="21146" y="14288"/>
                        <a:pt x="21717" y="7334"/>
                        <a:pt x="24574" y="1524"/>
                      </a:cubicBezTo>
                      <a:cubicBezTo>
                        <a:pt x="27337" y="5620"/>
                        <a:pt x="30194" y="9620"/>
                        <a:pt x="32956" y="13716"/>
                      </a:cubicBezTo>
                      <a:cubicBezTo>
                        <a:pt x="35623" y="6191"/>
                        <a:pt x="42958" y="571"/>
                        <a:pt x="50959" y="0"/>
                      </a:cubicBezTo>
                      <a:cubicBezTo>
                        <a:pt x="47434" y="4667"/>
                        <a:pt x="47149" y="10954"/>
                        <a:pt x="47720" y="16764"/>
                      </a:cubicBezTo>
                      <a:cubicBezTo>
                        <a:pt x="48292" y="22574"/>
                        <a:pt x="49721" y="28385"/>
                        <a:pt x="49244" y="34195"/>
                      </a:cubicBezTo>
                      <a:cubicBezTo>
                        <a:pt x="48387" y="44101"/>
                        <a:pt x="39148" y="53435"/>
                        <a:pt x="28861" y="486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" name="Google Shape;167;p3"/>
                <p:cNvSpPr/>
                <p:nvPr/>
              </p:nvSpPr>
              <p:spPr>
                <a:xfrm flipH="1">
                  <a:off x="2129871" y="4720602"/>
                  <a:ext cx="49149" cy="88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49" h="88201" extrusionOk="0">
                      <a:moveTo>
                        <a:pt x="0" y="0"/>
                      </a:moveTo>
                      <a:cubicBezTo>
                        <a:pt x="16574" y="29242"/>
                        <a:pt x="32576" y="58960"/>
                        <a:pt x="49149" y="88202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" name="Google Shape;168;p3"/>
                <p:cNvSpPr/>
                <p:nvPr/>
              </p:nvSpPr>
              <p:spPr>
                <a:xfrm flipH="1">
                  <a:off x="2048242" y="4704505"/>
                  <a:ext cx="29622" cy="87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87249" extrusionOk="0">
                      <a:moveTo>
                        <a:pt x="29623" y="0"/>
                      </a:moveTo>
                      <a:cubicBezTo>
                        <a:pt x="18859" y="28766"/>
                        <a:pt x="8954" y="57912"/>
                        <a:pt x="0" y="87249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3"/>
                <p:cNvSpPr/>
                <p:nvPr/>
              </p:nvSpPr>
              <p:spPr>
                <a:xfrm flipH="1">
                  <a:off x="2162256" y="4814043"/>
                  <a:ext cx="93916" cy="2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16" h="27527" extrusionOk="0">
                      <a:moveTo>
                        <a:pt x="0" y="0"/>
                      </a:moveTo>
                      <a:cubicBezTo>
                        <a:pt x="31337" y="9144"/>
                        <a:pt x="62579" y="18383"/>
                        <a:pt x="93917" y="27527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60030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7" name="Google Shape;997;p2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21"/>
          <p:cNvSpPr>
            <a:spLocks noGrp="1"/>
          </p:cNvSpPr>
          <p:nvPr>
            <p:ph type="pic" idx="2"/>
          </p:nvPr>
        </p:nvSpPr>
        <p:spPr>
          <a:xfrm>
            <a:off x="7654857" y="819800"/>
            <a:ext cx="3577200" cy="5318800"/>
          </a:xfrm>
          <a:prstGeom prst="rect">
            <a:avLst/>
          </a:prstGeom>
          <a:noFill/>
          <a:ln>
            <a:noFill/>
          </a:ln>
          <a:effectLst>
            <a:outerShdw blurRad="71438" dist="28575" dir="3600000" algn="bl" rotWithShape="0">
              <a:srgbClr val="000000">
                <a:alpha val="36000"/>
              </a:srgbClr>
            </a:outerShdw>
          </a:effectLst>
        </p:spPr>
      </p:sp>
      <p:sp>
        <p:nvSpPr>
          <p:cNvPr id="999" name="Google Shape;99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00" name="Google Shape;1000;p21"/>
          <p:cNvSpPr txBox="1">
            <a:spLocks noGrp="1"/>
          </p:cNvSpPr>
          <p:nvPr>
            <p:ph type="subTitle" idx="1"/>
          </p:nvPr>
        </p:nvSpPr>
        <p:spPr>
          <a:xfrm>
            <a:off x="1772784" y="4989841"/>
            <a:ext cx="5072400" cy="114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001" name="Google Shape;1001;p21"/>
          <p:cNvSpPr txBox="1">
            <a:spLocks noGrp="1"/>
          </p:cNvSpPr>
          <p:nvPr>
            <p:ph type="subTitle" idx="3"/>
          </p:nvPr>
        </p:nvSpPr>
        <p:spPr>
          <a:xfrm>
            <a:off x="1772784" y="2508153"/>
            <a:ext cx="5072400" cy="114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002" name="Google Shape;1002;p21"/>
          <p:cNvSpPr txBox="1">
            <a:spLocks noGrp="1"/>
          </p:cNvSpPr>
          <p:nvPr>
            <p:ph type="subTitle" idx="4"/>
          </p:nvPr>
        </p:nvSpPr>
        <p:spPr>
          <a:xfrm>
            <a:off x="1772784" y="2102417"/>
            <a:ext cx="5072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003" name="Google Shape;1003;p21"/>
          <p:cNvSpPr txBox="1">
            <a:spLocks noGrp="1"/>
          </p:cNvSpPr>
          <p:nvPr>
            <p:ph type="subTitle" idx="5"/>
          </p:nvPr>
        </p:nvSpPr>
        <p:spPr>
          <a:xfrm>
            <a:off x="1772784" y="4584095"/>
            <a:ext cx="5072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grpSp>
        <p:nvGrpSpPr>
          <p:cNvPr id="1004" name="Google Shape;1004;p21"/>
          <p:cNvGrpSpPr/>
          <p:nvPr/>
        </p:nvGrpSpPr>
        <p:grpSpPr>
          <a:xfrm>
            <a:off x="157958" y="164917"/>
            <a:ext cx="11876085" cy="6528196"/>
            <a:chOff x="118468" y="123687"/>
            <a:chExt cx="8907064" cy="4896147"/>
          </a:xfrm>
        </p:grpSpPr>
        <p:grpSp>
          <p:nvGrpSpPr>
            <p:cNvPr id="1005" name="Google Shape;1005;p21"/>
            <p:cNvGrpSpPr/>
            <p:nvPr/>
          </p:nvGrpSpPr>
          <p:grpSpPr>
            <a:xfrm>
              <a:off x="118468" y="123687"/>
              <a:ext cx="8907064" cy="458534"/>
              <a:chOff x="118468" y="123687"/>
              <a:chExt cx="8907064" cy="458534"/>
            </a:xfrm>
          </p:grpSpPr>
          <p:sp>
            <p:nvSpPr>
              <p:cNvPr id="1006" name="Google Shape;1006;p21"/>
              <p:cNvSpPr/>
              <p:nvPr/>
            </p:nvSpPr>
            <p:spPr>
              <a:xfrm rot="10800000">
                <a:off x="8100943" y="123687"/>
                <a:ext cx="924589" cy="458534"/>
              </a:xfrm>
              <a:custGeom>
                <a:avLst/>
                <a:gdLst/>
                <a:ahLst/>
                <a:cxnLst/>
                <a:rect l="l" t="t" r="r" b="b"/>
                <a:pathLst>
                  <a:path w="924589" h="458534" extrusionOk="0">
                    <a:moveTo>
                      <a:pt x="919763" y="282543"/>
                    </a:moveTo>
                    <a:cubicBezTo>
                      <a:pt x="919763" y="282543"/>
                      <a:pt x="919668" y="282257"/>
                      <a:pt x="919572" y="282162"/>
                    </a:cubicBezTo>
                    <a:cubicBezTo>
                      <a:pt x="902237" y="240443"/>
                      <a:pt x="862613" y="208629"/>
                      <a:pt x="816607" y="197580"/>
                    </a:cubicBezTo>
                    <a:cubicBezTo>
                      <a:pt x="695735" y="168529"/>
                      <a:pt x="590865" y="243967"/>
                      <a:pt x="480660" y="274923"/>
                    </a:cubicBezTo>
                    <a:cubicBezTo>
                      <a:pt x="432369" y="288544"/>
                      <a:pt x="383220" y="290449"/>
                      <a:pt x="335500" y="273876"/>
                    </a:cubicBezTo>
                    <a:cubicBezTo>
                      <a:pt x="294447" y="259588"/>
                      <a:pt x="258061" y="229394"/>
                      <a:pt x="244536" y="189674"/>
                    </a:cubicBezTo>
                    <a:cubicBezTo>
                      <a:pt x="232058" y="153194"/>
                      <a:pt x="235296" y="109284"/>
                      <a:pt x="262538" y="79089"/>
                    </a:cubicBezTo>
                    <a:cubicBezTo>
                      <a:pt x="286350" y="52610"/>
                      <a:pt x="324260" y="42037"/>
                      <a:pt x="360169" y="47562"/>
                    </a:cubicBezTo>
                    <a:cubicBezTo>
                      <a:pt x="381219" y="50800"/>
                      <a:pt x="401031" y="58896"/>
                      <a:pt x="414938" y="74613"/>
                    </a:cubicBezTo>
                    <a:cubicBezTo>
                      <a:pt x="433035" y="95091"/>
                      <a:pt x="440179" y="126810"/>
                      <a:pt x="424368" y="150241"/>
                    </a:cubicBezTo>
                    <a:cubicBezTo>
                      <a:pt x="410652" y="170529"/>
                      <a:pt x="378552" y="181864"/>
                      <a:pt x="355407" y="169005"/>
                    </a:cubicBezTo>
                    <a:cubicBezTo>
                      <a:pt x="332642" y="156337"/>
                      <a:pt x="326927" y="122523"/>
                      <a:pt x="344262" y="104045"/>
                    </a:cubicBezTo>
                    <a:cubicBezTo>
                      <a:pt x="347215" y="100902"/>
                      <a:pt x="342834" y="97092"/>
                      <a:pt x="339500" y="99568"/>
                    </a:cubicBezTo>
                    <a:cubicBezTo>
                      <a:pt x="305400" y="124714"/>
                      <a:pt x="320641" y="176816"/>
                      <a:pt x="359121" y="189865"/>
                    </a:cubicBezTo>
                    <a:cubicBezTo>
                      <a:pt x="410652" y="207296"/>
                      <a:pt x="457515" y="164814"/>
                      <a:pt x="461706" y="118523"/>
                    </a:cubicBezTo>
                    <a:cubicBezTo>
                      <a:pt x="466373" y="67945"/>
                      <a:pt x="429987" y="25654"/>
                      <a:pt x="381600" y="8128"/>
                    </a:cubicBezTo>
                    <a:cubicBezTo>
                      <a:pt x="336166" y="-8350"/>
                      <a:pt x="278350" y="984"/>
                      <a:pt x="240535" y="29273"/>
                    </a:cubicBezTo>
                    <a:cubicBezTo>
                      <a:pt x="197863" y="61277"/>
                      <a:pt x="179099" y="116142"/>
                      <a:pt x="184909" y="166148"/>
                    </a:cubicBezTo>
                    <a:cubicBezTo>
                      <a:pt x="191291" y="221393"/>
                      <a:pt x="222438" y="268065"/>
                      <a:pt x="271301" y="299212"/>
                    </a:cubicBezTo>
                    <a:cubicBezTo>
                      <a:pt x="310544" y="324168"/>
                      <a:pt x="359121" y="336550"/>
                      <a:pt x="406746" y="336550"/>
                    </a:cubicBezTo>
                    <a:cubicBezTo>
                      <a:pt x="391316" y="344170"/>
                      <a:pt x="375885" y="351599"/>
                      <a:pt x="360264" y="358743"/>
                    </a:cubicBezTo>
                    <a:cubicBezTo>
                      <a:pt x="295399" y="388461"/>
                      <a:pt x="218437" y="417894"/>
                      <a:pt x="144809" y="408845"/>
                    </a:cubicBezTo>
                    <a:cubicBezTo>
                      <a:pt x="117948" y="405511"/>
                      <a:pt x="87278" y="396939"/>
                      <a:pt x="69085" y="376936"/>
                    </a:cubicBezTo>
                    <a:cubicBezTo>
                      <a:pt x="49273" y="355219"/>
                      <a:pt x="48416" y="321405"/>
                      <a:pt x="67847" y="299117"/>
                    </a:cubicBezTo>
                    <a:cubicBezTo>
                      <a:pt x="89659" y="273971"/>
                      <a:pt x="132236" y="268351"/>
                      <a:pt x="157668" y="291592"/>
                    </a:cubicBezTo>
                    <a:cubicBezTo>
                      <a:pt x="181385" y="313119"/>
                      <a:pt x="173193" y="354552"/>
                      <a:pt x="136617" y="357124"/>
                    </a:cubicBezTo>
                    <a:cubicBezTo>
                      <a:pt x="121663" y="358172"/>
                      <a:pt x="117186" y="378651"/>
                      <a:pt x="132903" y="382651"/>
                    </a:cubicBezTo>
                    <a:cubicBezTo>
                      <a:pt x="172050" y="392557"/>
                      <a:pt x="210627" y="362934"/>
                      <a:pt x="218723" y="327501"/>
                    </a:cubicBezTo>
                    <a:cubicBezTo>
                      <a:pt x="228534" y="284448"/>
                      <a:pt x="194815" y="246920"/>
                      <a:pt x="153477" y="232918"/>
                    </a:cubicBezTo>
                    <a:cubicBezTo>
                      <a:pt x="110995" y="218535"/>
                      <a:pt x="59846" y="232347"/>
                      <a:pt x="30033" y="263684"/>
                    </a:cubicBezTo>
                    <a:cubicBezTo>
                      <a:pt x="-2162" y="297498"/>
                      <a:pt x="-8925" y="347028"/>
                      <a:pt x="11935" y="387699"/>
                    </a:cubicBezTo>
                    <a:cubicBezTo>
                      <a:pt x="49940" y="461804"/>
                      <a:pt x="151858" y="467328"/>
                      <a:pt x="226343" y="450945"/>
                    </a:cubicBezTo>
                    <a:cubicBezTo>
                      <a:pt x="326070" y="428943"/>
                      <a:pt x="413604" y="374269"/>
                      <a:pt x="497996" y="322644"/>
                    </a:cubicBezTo>
                    <a:lnTo>
                      <a:pt x="498186" y="322644"/>
                    </a:lnTo>
                    <a:cubicBezTo>
                      <a:pt x="542668" y="309880"/>
                      <a:pt x="584864" y="290925"/>
                      <a:pt x="628203" y="274161"/>
                    </a:cubicBezTo>
                    <a:cubicBezTo>
                      <a:pt x="689925" y="250349"/>
                      <a:pt x="768220" y="227013"/>
                      <a:pt x="831657" y="259112"/>
                    </a:cubicBezTo>
                    <a:cubicBezTo>
                      <a:pt x="878329" y="282734"/>
                      <a:pt x="906428" y="331597"/>
                      <a:pt x="892807" y="380651"/>
                    </a:cubicBezTo>
                    <a:cubicBezTo>
                      <a:pt x="890997" y="387223"/>
                      <a:pt x="898713" y="392081"/>
                      <a:pt x="903761" y="387604"/>
                    </a:cubicBezTo>
                    <a:cubicBezTo>
                      <a:pt x="914429" y="378174"/>
                      <a:pt x="933669" y="321882"/>
                      <a:pt x="919668" y="2828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21"/>
              <p:cNvSpPr/>
              <p:nvPr/>
            </p:nvSpPr>
            <p:spPr>
              <a:xfrm rot="10800000" flipH="1">
                <a:off x="118468" y="123687"/>
                <a:ext cx="924589" cy="458534"/>
              </a:xfrm>
              <a:custGeom>
                <a:avLst/>
                <a:gdLst/>
                <a:ahLst/>
                <a:cxnLst/>
                <a:rect l="l" t="t" r="r" b="b"/>
                <a:pathLst>
                  <a:path w="924589" h="458534" extrusionOk="0">
                    <a:moveTo>
                      <a:pt x="919763" y="282543"/>
                    </a:moveTo>
                    <a:cubicBezTo>
                      <a:pt x="919763" y="282543"/>
                      <a:pt x="919668" y="282257"/>
                      <a:pt x="919572" y="282162"/>
                    </a:cubicBezTo>
                    <a:cubicBezTo>
                      <a:pt x="902237" y="240443"/>
                      <a:pt x="862613" y="208629"/>
                      <a:pt x="816607" y="197580"/>
                    </a:cubicBezTo>
                    <a:cubicBezTo>
                      <a:pt x="695735" y="168529"/>
                      <a:pt x="590865" y="243967"/>
                      <a:pt x="480660" y="274923"/>
                    </a:cubicBezTo>
                    <a:cubicBezTo>
                      <a:pt x="432369" y="288544"/>
                      <a:pt x="383220" y="290449"/>
                      <a:pt x="335500" y="273876"/>
                    </a:cubicBezTo>
                    <a:cubicBezTo>
                      <a:pt x="294447" y="259588"/>
                      <a:pt x="258061" y="229394"/>
                      <a:pt x="244536" y="189674"/>
                    </a:cubicBezTo>
                    <a:cubicBezTo>
                      <a:pt x="232058" y="153194"/>
                      <a:pt x="235296" y="109284"/>
                      <a:pt x="262538" y="79089"/>
                    </a:cubicBezTo>
                    <a:cubicBezTo>
                      <a:pt x="286350" y="52610"/>
                      <a:pt x="324260" y="42037"/>
                      <a:pt x="360169" y="47562"/>
                    </a:cubicBezTo>
                    <a:cubicBezTo>
                      <a:pt x="381219" y="50800"/>
                      <a:pt x="401031" y="58896"/>
                      <a:pt x="414938" y="74613"/>
                    </a:cubicBezTo>
                    <a:cubicBezTo>
                      <a:pt x="433035" y="95091"/>
                      <a:pt x="440179" y="126810"/>
                      <a:pt x="424368" y="150241"/>
                    </a:cubicBezTo>
                    <a:cubicBezTo>
                      <a:pt x="410652" y="170529"/>
                      <a:pt x="378552" y="181864"/>
                      <a:pt x="355407" y="169005"/>
                    </a:cubicBezTo>
                    <a:cubicBezTo>
                      <a:pt x="332642" y="156337"/>
                      <a:pt x="326927" y="122523"/>
                      <a:pt x="344262" y="104045"/>
                    </a:cubicBezTo>
                    <a:cubicBezTo>
                      <a:pt x="347215" y="100902"/>
                      <a:pt x="342834" y="97092"/>
                      <a:pt x="339500" y="99568"/>
                    </a:cubicBezTo>
                    <a:cubicBezTo>
                      <a:pt x="305400" y="124714"/>
                      <a:pt x="320641" y="176816"/>
                      <a:pt x="359121" y="189865"/>
                    </a:cubicBezTo>
                    <a:cubicBezTo>
                      <a:pt x="410652" y="207296"/>
                      <a:pt x="457515" y="164814"/>
                      <a:pt x="461706" y="118523"/>
                    </a:cubicBezTo>
                    <a:cubicBezTo>
                      <a:pt x="466373" y="67945"/>
                      <a:pt x="429987" y="25654"/>
                      <a:pt x="381600" y="8128"/>
                    </a:cubicBezTo>
                    <a:cubicBezTo>
                      <a:pt x="336166" y="-8350"/>
                      <a:pt x="278350" y="984"/>
                      <a:pt x="240535" y="29273"/>
                    </a:cubicBezTo>
                    <a:cubicBezTo>
                      <a:pt x="197863" y="61277"/>
                      <a:pt x="179099" y="116142"/>
                      <a:pt x="184909" y="166148"/>
                    </a:cubicBezTo>
                    <a:cubicBezTo>
                      <a:pt x="191291" y="221393"/>
                      <a:pt x="222438" y="268065"/>
                      <a:pt x="271301" y="299212"/>
                    </a:cubicBezTo>
                    <a:cubicBezTo>
                      <a:pt x="310544" y="324168"/>
                      <a:pt x="359121" y="336550"/>
                      <a:pt x="406746" y="336550"/>
                    </a:cubicBezTo>
                    <a:cubicBezTo>
                      <a:pt x="391316" y="344170"/>
                      <a:pt x="375885" y="351599"/>
                      <a:pt x="360264" y="358743"/>
                    </a:cubicBezTo>
                    <a:cubicBezTo>
                      <a:pt x="295399" y="388461"/>
                      <a:pt x="218437" y="417894"/>
                      <a:pt x="144809" y="408845"/>
                    </a:cubicBezTo>
                    <a:cubicBezTo>
                      <a:pt x="117948" y="405511"/>
                      <a:pt x="87278" y="396939"/>
                      <a:pt x="69085" y="376936"/>
                    </a:cubicBezTo>
                    <a:cubicBezTo>
                      <a:pt x="49273" y="355219"/>
                      <a:pt x="48416" y="321405"/>
                      <a:pt x="67847" y="299117"/>
                    </a:cubicBezTo>
                    <a:cubicBezTo>
                      <a:pt x="89659" y="273971"/>
                      <a:pt x="132236" y="268351"/>
                      <a:pt x="157668" y="291592"/>
                    </a:cubicBezTo>
                    <a:cubicBezTo>
                      <a:pt x="181385" y="313119"/>
                      <a:pt x="173193" y="354552"/>
                      <a:pt x="136617" y="357124"/>
                    </a:cubicBezTo>
                    <a:cubicBezTo>
                      <a:pt x="121663" y="358172"/>
                      <a:pt x="117186" y="378651"/>
                      <a:pt x="132903" y="382651"/>
                    </a:cubicBezTo>
                    <a:cubicBezTo>
                      <a:pt x="172050" y="392557"/>
                      <a:pt x="210627" y="362934"/>
                      <a:pt x="218723" y="327501"/>
                    </a:cubicBezTo>
                    <a:cubicBezTo>
                      <a:pt x="228534" y="284448"/>
                      <a:pt x="194815" y="246920"/>
                      <a:pt x="153477" y="232918"/>
                    </a:cubicBezTo>
                    <a:cubicBezTo>
                      <a:pt x="110995" y="218535"/>
                      <a:pt x="59846" y="232347"/>
                      <a:pt x="30033" y="263684"/>
                    </a:cubicBezTo>
                    <a:cubicBezTo>
                      <a:pt x="-2162" y="297498"/>
                      <a:pt x="-8925" y="347028"/>
                      <a:pt x="11935" y="387699"/>
                    </a:cubicBezTo>
                    <a:cubicBezTo>
                      <a:pt x="49940" y="461804"/>
                      <a:pt x="151858" y="467328"/>
                      <a:pt x="226343" y="450945"/>
                    </a:cubicBezTo>
                    <a:cubicBezTo>
                      <a:pt x="326070" y="428943"/>
                      <a:pt x="413604" y="374269"/>
                      <a:pt x="497996" y="322644"/>
                    </a:cubicBezTo>
                    <a:lnTo>
                      <a:pt x="498186" y="322644"/>
                    </a:lnTo>
                    <a:cubicBezTo>
                      <a:pt x="542668" y="309880"/>
                      <a:pt x="584864" y="290925"/>
                      <a:pt x="628203" y="274161"/>
                    </a:cubicBezTo>
                    <a:cubicBezTo>
                      <a:pt x="689925" y="250349"/>
                      <a:pt x="768220" y="227013"/>
                      <a:pt x="831657" y="259112"/>
                    </a:cubicBezTo>
                    <a:cubicBezTo>
                      <a:pt x="878329" y="282734"/>
                      <a:pt x="906428" y="331597"/>
                      <a:pt x="892807" y="380651"/>
                    </a:cubicBezTo>
                    <a:cubicBezTo>
                      <a:pt x="890997" y="387223"/>
                      <a:pt x="898713" y="392081"/>
                      <a:pt x="903761" y="387604"/>
                    </a:cubicBezTo>
                    <a:cubicBezTo>
                      <a:pt x="914429" y="378174"/>
                      <a:pt x="933669" y="321882"/>
                      <a:pt x="919668" y="2828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8" name="Google Shape;1008;p21"/>
            <p:cNvGrpSpPr/>
            <p:nvPr/>
          </p:nvGrpSpPr>
          <p:grpSpPr>
            <a:xfrm>
              <a:off x="118475" y="3484250"/>
              <a:ext cx="8907052" cy="1535584"/>
              <a:chOff x="118475" y="3484250"/>
              <a:chExt cx="8907052" cy="1535584"/>
            </a:xfrm>
          </p:grpSpPr>
          <p:sp>
            <p:nvSpPr>
              <p:cNvPr id="1009" name="Google Shape;1009;p21"/>
              <p:cNvSpPr/>
              <p:nvPr/>
            </p:nvSpPr>
            <p:spPr>
              <a:xfrm rot="10800000">
                <a:off x="717561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 rot="10800000" flipH="1">
                <a:off x="11847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4469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2" name="Google Shape;1012;p2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14" name="Google Shape;1014;p22"/>
          <p:cNvSpPr txBox="1">
            <a:spLocks noGrp="1"/>
          </p:cNvSpPr>
          <p:nvPr>
            <p:ph type="subTitle" idx="1"/>
          </p:nvPr>
        </p:nvSpPr>
        <p:spPr>
          <a:xfrm>
            <a:off x="960000" y="3885665"/>
            <a:ext cx="9631600" cy="16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015" name="Google Shape;1015;p22"/>
          <p:cNvSpPr txBox="1">
            <a:spLocks noGrp="1"/>
          </p:cNvSpPr>
          <p:nvPr>
            <p:ph type="subTitle" idx="2"/>
          </p:nvPr>
        </p:nvSpPr>
        <p:spPr>
          <a:xfrm>
            <a:off x="960000" y="2070100"/>
            <a:ext cx="9631600" cy="16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grpSp>
        <p:nvGrpSpPr>
          <p:cNvPr id="1016" name="Google Shape;1016;p22"/>
          <p:cNvGrpSpPr/>
          <p:nvPr/>
        </p:nvGrpSpPr>
        <p:grpSpPr>
          <a:xfrm>
            <a:off x="157967" y="164917"/>
            <a:ext cx="11876076" cy="6528196"/>
            <a:chOff x="118475" y="123687"/>
            <a:chExt cx="8907057" cy="4896147"/>
          </a:xfrm>
        </p:grpSpPr>
        <p:grpSp>
          <p:nvGrpSpPr>
            <p:cNvPr id="1017" name="Google Shape;1017;p22"/>
            <p:cNvGrpSpPr/>
            <p:nvPr/>
          </p:nvGrpSpPr>
          <p:grpSpPr>
            <a:xfrm>
              <a:off x="118475" y="3484250"/>
              <a:ext cx="8907052" cy="1535584"/>
              <a:chOff x="118475" y="3484250"/>
              <a:chExt cx="8907052" cy="1535584"/>
            </a:xfrm>
          </p:grpSpPr>
          <p:sp>
            <p:nvSpPr>
              <p:cNvPr id="1018" name="Google Shape;1018;p22"/>
              <p:cNvSpPr/>
              <p:nvPr/>
            </p:nvSpPr>
            <p:spPr>
              <a:xfrm rot="10800000">
                <a:off x="717561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22"/>
              <p:cNvSpPr/>
              <p:nvPr/>
            </p:nvSpPr>
            <p:spPr>
              <a:xfrm rot="10800000" flipH="1">
                <a:off x="11847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0" name="Google Shape;1020;p22"/>
            <p:cNvGrpSpPr/>
            <p:nvPr/>
          </p:nvGrpSpPr>
          <p:grpSpPr>
            <a:xfrm rot="-5400000" flipH="1">
              <a:off x="7578418" y="815227"/>
              <a:ext cx="2138654" cy="755574"/>
              <a:chOff x="118471" y="4264260"/>
              <a:chExt cx="2138654" cy="755574"/>
            </a:xfrm>
          </p:grpSpPr>
          <p:sp>
            <p:nvSpPr>
              <p:cNvPr id="1021" name="Google Shape;1021;p22"/>
              <p:cNvSpPr/>
              <p:nvPr/>
            </p:nvSpPr>
            <p:spPr>
              <a:xfrm flipH="1">
                <a:off x="118471" y="4303252"/>
                <a:ext cx="1969400" cy="716582"/>
              </a:xfrm>
              <a:custGeom>
                <a:avLst/>
                <a:gdLst/>
                <a:ahLst/>
                <a:cxnLst/>
                <a:rect l="l" t="t" r="r" b="b"/>
                <a:pathLst>
                  <a:path w="1969400" h="716582" extrusionOk="0">
                    <a:moveTo>
                      <a:pt x="1894814" y="58068"/>
                    </a:moveTo>
                    <a:cubicBezTo>
                      <a:pt x="1798517" y="-28324"/>
                      <a:pt x="1643640" y="-10512"/>
                      <a:pt x="1544009" y="60354"/>
                    </a:cubicBezTo>
                    <a:cubicBezTo>
                      <a:pt x="1488859" y="99502"/>
                      <a:pt x="1447806" y="155604"/>
                      <a:pt x="1440853" y="224184"/>
                    </a:cubicBezTo>
                    <a:cubicBezTo>
                      <a:pt x="1434471" y="287239"/>
                      <a:pt x="1461427" y="356867"/>
                      <a:pt x="1521339" y="384775"/>
                    </a:cubicBezTo>
                    <a:cubicBezTo>
                      <a:pt x="1575155" y="409826"/>
                      <a:pt x="1644307" y="402397"/>
                      <a:pt x="1681836" y="352962"/>
                    </a:cubicBezTo>
                    <a:cubicBezTo>
                      <a:pt x="1711553" y="313814"/>
                      <a:pt x="1706219" y="251425"/>
                      <a:pt x="1669453" y="218374"/>
                    </a:cubicBezTo>
                    <a:cubicBezTo>
                      <a:pt x="1653451" y="203991"/>
                      <a:pt x="1633353" y="195037"/>
                      <a:pt x="1611636" y="195704"/>
                    </a:cubicBezTo>
                    <a:cubicBezTo>
                      <a:pt x="1608874" y="195704"/>
                      <a:pt x="1608017" y="200276"/>
                      <a:pt x="1610969" y="200752"/>
                    </a:cubicBezTo>
                    <a:cubicBezTo>
                      <a:pt x="1658404" y="208849"/>
                      <a:pt x="1682407" y="270380"/>
                      <a:pt x="1663071" y="312100"/>
                    </a:cubicBezTo>
                    <a:cubicBezTo>
                      <a:pt x="1642021" y="357629"/>
                      <a:pt x="1575346" y="357819"/>
                      <a:pt x="1538389" y="334198"/>
                    </a:cubicBezTo>
                    <a:cubicBezTo>
                      <a:pt x="1490764" y="303908"/>
                      <a:pt x="1482858" y="236566"/>
                      <a:pt x="1499813" y="187227"/>
                    </a:cubicBezTo>
                    <a:cubicBezTo>
                      <a:pt x="1520196" y="127695"/>
                      <a:pt x="1576298" y="86167"/>
                      <a:pt x="1631544" y="61306"/>
                    </a:cubicBezTo>
                    <a:cubicBezTo>
                      <a:pt x="1685074" y="37303"/>
                      <a:pt x="1748606" y="28636"/>
                      <a:pt x="1805756" y="43876"/>
                    </a:cubicBezTo>
                    <a:cubicBezTo>
                      <a:pt x="1867002" y="60163"/>
                      <a:pt x="1910245" y="106455"/>
                      <a:pt x="1929009" y="166272"/>
                    </a:cubicBezTo>
                    <a:cubicBezTo>
                      <a:pt x="1967014" y="287430"/>
                      <a:pt x="1919770" y="426685"/>
                      <a:pt x="1842427" y="522221"/>
                    </a:cubicBezTo>
                    <a:cubicBezTo>
                      <a:pt x="1758512" y="625853"/>
                      <a:pt x="1633734" y="686623"/>
                      <a:pt x="1500289" y="688432"/>
                    </a:cubicBezTo>
                    <a:cubicBezTo>
                      <a:pt x="1432376" y="689385"/>
                      <a:pt x="1363891" y="675764"/>
                      <a:pt x="1302264" y="647094"/>
                    </a:cubicBezTo>
                    <a:cubicBezTo>
                      <a:pt x="1237780" y="616995"/>
                      <a:pt x="1183773" y="570703"/>
                      <a:pt x="1132148" y="522507"/>
                    </a:cubicBezTo>
                    <a:cubicBezTo>
                      <a:pt x="1074236" y="468500"/>
                      <a:pt x="1014133" y="407540"/>
                      <a:pt x="945172" y="365249"/>
                    </a:cubicBezTo>
                    <a:cubicBezTo>
                      <a:pt x="911358" y="338103"/>
                      <a:pt x="872782" y="320577"/>
                      <a:pt x="829729" y="312004"/>
                    </a:cubicBezTo>
                    <a:cubicBezTo>
                      <a:pt x="781818" y="302384"/>
                      <a:pt x="732574" y="302860"/>
                      <a:pt x="684473" y="310957"/>
                    </a:cubicBezTo>
                    <a:cubicBezTo>
                      <a:pt x="578364" y="328768"/>
                      <a:pt x="484638" y="391062"/>
                      <a:pt x="403676" y="459070"/>
                    </a:cubicBezTo>
                    <a:cubicBezTo>
                      <a:pt x="360718" y="495170"/>
                      <a:pt x="321951" y="535461"/>
                      <a:pt x="280327" y="572894"/>
                    </a:cubicBezTo>
                    <a:cubicBezTo>
                      <a:pt x="242417" y="606994"/>
                      <a:pt x="196221" y="638998"/>
                      <a:pt x="142976" y="637474"/>
                    </a:cubicBezTo>
                    <a:cubicBezTo>
                      <a:pt x="104686" y="636331"/>
                      <a:pt x="73920" y="613280"/>
                      <a:pt x="59823" y="578323"/>
                    </a:cubicBezTo>
                    <a:cubicBezTo>
                      <a:pt x="47345" y="547462"/>
                      <a:pt x="47631" y="509077"/>
                      <a:pt x="70491" y="482407"/>
                    </a:cubicBezTo>
                    <a:cubicBezTo>
                      <a:pt x="86398" y="463833"/>
                      <a:pt x="109639" y="452403"/>
                      <a:pt x="134118" y="453355"/>
                    </a:cubicBezTo>
                    <a:cubicBezTo>
                      <a:pt x="158121" y="454308"/>
                      <a:pt x="173552" y="468881"/>
                      <a:pt x="185553" y="488502"/>
                    </a:cubicBezTo>
                    <a:cubicBezTo>
                      <a:pt x="198412" y="509458"/>
                      <a:pt x="193554" y="532032"/>
                      <a:pt x="172599" y="545272"/>
                    </a:cubicBezTo>
                    <a:cubicBezTo>
                      <a:pt x="152692" y="557844"/>
                      <a:pt x="128117" y="556035"/>
                      <a:pt x="108972" y="542890"/>
                    </a:cubicBezTo>
                    <a:cubicBezTo>
                      <a:pt x="105734" y="540604"/>
                      <a:pt x="101924" y="544986"/>
                      <a:pt x="103733" y="548129"/>
                    </a:cubicBezTo>
                    <a:cubicBezTo>
                      <a:pt x="125165" y="585181"/>
                      <a:pt x="182505" y="572418"/>
                      <a:pt x="204984" y="542986"/>
                    </a:cubicBezTo>
                    <a:cubicBezTo>
                      <a:pt x="237083" y="501076"/>
                      <a:pt x="217652" y="441640"/>
                      <a:pt x="173456" y="417732"/>
                    </a:cubicBezTo>
                    <a:cubicBezTo>
                      <a:pt x="121259" y="389538"/>
                      <a:pt x="57061" y="416017"/>
                      <a:pt x="24200" y="461166"/>
                    </a:cubicBezTo>
                    <a:cubicBezTo>
                      <a:pt x="-3804" y="499647"/>
                      <a:pt x="-6280" y="553558"/>
                      <a:pt x="10484" y="597088"/>
                    </a:cubicBezTo>
                    <a:cubicBezTo>
                      <a:pt x="29819" y="647380"/>
                      <a:pt x="70491" y="683575"/>
                      <a:pt x="124688" y="690242"/>
                    </a:cubicBezTo>
                    <a:cubicBezTo>
                      <a:pt x="189744" y="698243"/>
                      <a:pt x="250037" y="665572"/>
                      <a:pt x="297853" y="624424"/>
                    </a:cubicBezTo>
                    <a:cubicBezTo>
                      <a:pt x="345097" y="583752"/>
                      <a:pt x="386054" y="536032"/>
                      <a:pt x="432060" y="493932"/>
                    </a:cubicBezTo>
                    <a:cubicBezTo>
                      <a:pt x="477876" y="452117"/>
                      <a:pt x="527215" y="413827"/>
                      <a:pt x="582079" y="384394"/>
                    </a:cubicBezTo>
                    <a:cubicBezTo>
                      <a:pt x="595604" y="377155"/>
                      <a:pt x="609416" y="370583"/>
                      <a:pt x="623608" y="364677"/>
                    </a:cubicBezTo>
                    <a:cubicBezTo>
                      <a:pt x="616083" y="370774"/>
                      <a:pt x="608939" y="377346"/>
                      <a:pt x="602272" y="384394"/>
                    </a:cubicBezTo>
                    <a:cubicBezTo>
                      <a:pt x="557219" y="432019"/>
                      <a:pt x="538073" y="496694"/>
                      <a:pt x="549218" y="561178"/>
                    </a:cubicBezTo>
                    <a:cubicBezTo>
                      <a:pt x="560171" y="624996"/>
                      <a:pt x="603320" y="678050"/>
                      <a:pt x="663613" y="701291"/>
                    </a:cubicBezTo>
                    <a:cubicBezTo>
                      <a:pt x="722192" y="723865"/>
                      <a:pt x="791153" y="713959"/>
                      <a:pt x="838492" y="672144"/>
                    </a:cubicBezTo>
                    <a:cubicBezTo>
                      <a:pt x="883736" y="632140"/>
                      <a:pt x="905262" y="564702"/>
                      <a:pt x="889641" y="506219"/>
                    </a:cubicBezTo>
                    <a:cubicBezTo>
                      <a:pt x="873735" y="446593"/>
                      <a:pt x="818966" y="403159"/>
                      <a:pt x="756768" y="406873"/>
                    </a:cubicBezTo>
                    <a:cubicBezTo>
                      <a:pt x="743528" y="407635"/>
                      <a:pt x="730288" y="409921"/>
                      <a:pt x="718001" y="414969"/>
                    </a:cubicBezTo>
                    <a:cubicBezTo>
                      <a:pt x="712762" y="417065"/>
                      <a:pt x="707714" y="419732"/>
                      <a:pt x="702951" y="422780"/>
                    </a:cubicBezTo>
                    <a:cubicBezTo>
                      <a:pt x="698093" y="425828"/>
                      <a:pt x="693712" y="431067"/>
                      <a:pt x="688664" y="433543"/>
                    </a:cubicBezTo>
                    <a:cubicBezTo>
                      <a:pt x="683711" y="435925"/>
                      <a:pt x="688092" y="443354"/>
                      <a:pt x="692950" y="440877"/>
                    </a:cubicBezTo>
                    <a:cubicBezTo>
                      <a:pt x="702856" y="436020"/>
                      <a:pt x="721335" y="439258"/>
                      <a:pt x="731812" y="440877"/>
                    </a:cubicBezTo>
                    <a:cubicBezTo>
                      <a:pt x="744766" y="442783"/>
                      <a:pt x="757434" y="447069"/>
                      <a:pt x="768960" y="453260"/>
                    </a:cubicBezTo>
                    <a:cubicBezTo>
                      <a:pt x="790486" y="464881"/>
                      <a:pt x="812965" y="481264"/>
                      <a:pt x="825443" y="501552"/>
                    </a:cubicBezTo>
                    <a:cubicBezTo>
                      <a:pt x="852779" y="545938"/>
                      <a:pt x="835063" y="607851"/>
                      <a:pt x="794868" y="639188"/>
                    </a:cubicBezTo>
                    <a:cubicBezTo>
                      <a:pt x="750767" y="673573"/>
                      <a:pt x="683711" y="666144"/>
                      <a:pt x="641229" y="632806"/>
                    </a:cubicBezTo>
                    <a:cubicBezTo>
                      <a:pt x="593509" y="595373"/>
                      <a:pt x="578555" y="526888"/>
                      <a:pt x="595700" y="470405"/>
                    </a:cubicBezTo>
                    <a:cubicBezTo>
                      <a:pt x="614178" y="409731"/>
                      <a:pt x="669137" y="364963"/>
                      <a:pt x="729716" y="350485"/>
                    </a:cubicBezTo>
                    <a:cubicBezTo>
                      <a:pt x="801059" y="333531"/>
                      <a:pt x="874687" y="357724"/>
                      <a:pt x="936123" y="393538"/>
                    </a:cubicBezTo>
                    <a:cubicBezTo>
                      <a:pt x="1062520" y="467071"/>
                      <a:pt x="1145769" y="596802"/>
                      <a:pt x="1276547" y="663953"/>
                    </a:cubicBezTo>
                    <a:cubicBezTo>
                      <a:pt x="1398943" y="726818"/>
                      <a:pt x="1549247" y="734248"/>
                      <a:pt x="1676597" y="681479"/>
                    </a:cubicBezTo>
                    <a:cubicBezTo>
                      <a:pt x="1794897" y="632425"/>
                      <a:pt x="1888242" y="533746"/>
                      <a:pt x="1935867" y="415446"/>
                    </a:cubicBezTo>
                    <a:cubicBezTo>
                      <a:pt x="1980635" y="304099"/>
                      <a:pt x="1992731" y="145698"/>
                      <a:pt x="1894719" y="5778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2" name="Google Shape;1022;p22"/>
              <p:cNvGrpSpPr/>
              <p:nvPr/>
            </p:nvGrpSpPr>
            <p:grpSpPr>
              <a:xfrm>
                <a:off x="502252" y="4264260"/>
                <a:ext cx="405370" cy="394906"/>
                <a:chOff x="502252" y="4264260"/>
                <a:chExt cx="405370" cy="394906"/>
              </a:xfrm>
            </p:grpSpPr>
            <p:sp>
              <p:nvSpPr>
                <p:cNvPr id="1023" name="Google Shape;1023;p22"/>
                <p:cNvSpPr/>
                <p:nvPr/>
              </p:nvSpPr>
              <p:spPr>
                <a:xfrm flipH="1">
                  <a:off x="654170" y="4264260"/>
                  <a:ext cx="86673" cy="21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73" h="212788" extrusionOk="0">
                      <a:moveTo>
                        <a:pt x="71346" y="39338"/>
                      </a:moveTo>
                      <a:cubicBezTo>
                        <a:pt x="56106" y="16859"/>
                        <a:pt x="30198" y="1905"/>
                        <a:pt x="3147" y="0"/>
                      </a:cubicBezTo>
                      <a:cubicBezTo>
                        <a:pt x="15243" y="12954"/>
                        <a:pt x="16577" y="32766"/>
                        <a:pt x="13338" y="50197"/>
                      </a:cubicBezTo>
                      <a:cubicBezTo>
                        <a:pt x="10100" y="67628"/>
                        <a:pt x="2956" y="84201"/>
                        <a:pt x="575" y="101727"/>
                      </a:cubicBezTo>
                      <a:cubicBezTo>
                        <a:pt x="-4759" y="140208"/>
                        <a:pt x="27912" y="193262"/>
                        <a:pt x="61535" y="212789"/>
                      </a:cubicBezTo>
                      <a:cubicBezTo>
                        <a:pt x="52772" y="198215"/>
                        <a:pt x="55344" y="179451"/>
                        <a:pt x="61535" y="163639"/>
                      </a:cubicBezTo>
                      <a:cubicBezTo>
                        <a:pt x="67821" y="147828"/>
                        <a:pt x="77442" y="133445"/>
                        <a:pt x="82585" y="117253"/>
                      </a:cubicBezTo>
                      <a:cubicBezTo>
                        <a:pt x="90777" y="91345"/>
                        <a:pt x="86490" y="61817"/>
                        <a:pt x="71250" y="393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1024;p22"/>
                <p:cNvSpPr/>
                <p:nvPr/>
              </p:nvSpPr>
              <p:spPr>
                <a:xfrm flipH="1">
                  <a:off x="653192" y="4444187"/>
                  <a:ext cx="87576" cy="21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76" h="214979" extrusionOk="0">
                      <a:moveTo>
                        <a:pt x="13358" y="172974"/>
                      </a:moveTo>
                      <a:cubicBezTo>
                        <a:pt x="27646" y="196024"/>
                        <a:pt x="52982" y="211931"/>
                        <a:pt x="79938" y="214979"/>
                      </a:cubicBezTo>
                      <a:cubicBezTo>
                        <a:pt x="68318" y="201549"/>
                        <a:pt x="67841" y="181737"/>
                        <a:pt x="71747" y="164402"/>
                      </a:cubicBezTo>
                      <a:cubicBezTo>
                        <a:pt x="75652" y="147161"/>
                        <a:pt x="83463" y="130873"/>
                        <a:pt x="86606" y="113347"/>
                      </a:cubicBezTo>
                      <a:cubicBezTo>
                        <a:pt x="93464" y="75152"/>
                        <a:pt x="62888" y="20764"/>
                        <a:pt x="30122" y="0"/>
                      </a:cubicBezTo>
                      <a:cubicBezTo>
                        <a:pt x="38314" y="14859"/>
                        <a:pt x="34980" y="33623"/>
                        <a:pt x="28122" y="49149"/>
                      </a:cubicBezTo>
                      <a:cubicBezTo>
                        <a:pt x="21264" y="64675"/>
                        <a:pt x="11072" y="78677"/>
                        <a:pt x="5262" y="94679"/>
                      </a:cubicBezTo>
                      <a:cubicBezTo>
                        <a:pt x="-3977" y="120205"/>
                        <a:pt x="-929" y="149923"/>
                        <a:pt x="13454" y="1729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22"/>
                <p:cNvSpPr/>
                <p:nvPr/>
              </p:nvSpPr>
              <p:spPr>
                <a:xfrm flipH="1">
                  <a:off x="695406" y="4351596"/>
                  <a:ext cx="212216" cy="11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16" h="112113" extrusionOk="0">
                      <a:moveTo>
                        <a:pt x="68961" y="199"/>
                      </a:moveTo>
                      <a:cubicBezTo>
                        <a:pt x="41815" y="1532"/>
                        <a:pt x="15621" y="15915"/>
                        <a:pt x="0" y="38108"/>
                      </a:cubicBezTo>
                      <a:cubicBezTo>
                        <a:pt x="17336" y="34489"/>
                        <a:pt x="34957" y="43633"/>
                        <a:pt x="48196" y="55444"/>
                      </a:cubicBezTo>
                      <a:cubicBezTo>
                        <a:pt x="61436" y="67255"/>
                        <a:pt x="71914" y="81923"/>
                        <a:pt x="85630" y="93163"/>
                      </a:cubicBezTo>
                      <a:cubicBezTo>
                        <a:pt x="115729" y="117642"/>
                        <a:pt x="178117" y="117261"/>
                        <a:pt x="212217" y="98592"/>
                      </a:cubicBezTo>
                      <a:cubicBezTo>
                        <a:pt x="195263" y="98592"/>
                        <a:pt x="180499" y="86591"/>
                        <a:pt x="170212" y="72970"/>
                      </a:cubicBezTo>
                      <a:cubicBezTo>
                        <a:pt x="159925" y="59444"/>
                        <a:pt x="152590" y="43728"/>
                        <a:pt x="141446" y="30869"/>
                      </a:cubicBezTo>
                      <a:cubicBezTo>
                        <a:pt x="123635" y="10391"/>
                        <a:pt x="96107" y="-1230"/>
                        <a:pt x="68961" y="1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22"/>
                <p:cNvSpPr/>
                <p:nvPr/>
              </p:nvSpPr>
              <p:spPr>
                <a:xfrm flipH="1">
                  <a:off x="705027" y="4446759"/>
                  <a:ext cx="167852" cy="151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52" h="151828" extrusionOk="0">
                      <a:moveTo>
                        <a:pt x="10214" y="73152"/>
                      </a:moveTo>
                      <a:cubicBezTo>
                        <a:pt x="-2454" y="97155"/>
                        <a:pt x="-3406" y="127063"/>
                        <a:pt x="7738" y="151829"/>
                      </a:cubicBezTo>
                      <a:cubicBezTo>
                        <a:pt x="13453" y="135065"/>
                        <a:pt x="30312" y="124492"/>
                        <a:pt x="47171" y="119158"/>
                      </a:cubicBezTo>
                      <a:cubicBezTo>
                        <a:pt x="64030" y="113824"/>
                        <a:pt x="82033" y="112300"/>
                        <a:pt x="98702" y="106109"/>
                      </a:cubicBezTo>
                      <a:cubicBezTo>
                        <a:pt x="135182" y="92678"/>
                        <a:pt x="166520" y="38767"/>
                        <a:pt x="167853" y="0"/>
                      </a:cubicBezTo>
                      <a:cubicBezTo>
                        <a:pt x="159185" y="14573"/>
                        <a:pt x="141373" y="21241"/>
                        <a:pt x="124419" y="23146"/>
                      </a:cubicBezTo>
                      <a:cubicBezTo>
                        <a:pt x="107560" y="25051"/>
                        <a:pt x="90320" y="23432"/>
                        <a:pt x="73555" y="26479"/>
                      </a:cubicBezTo>
                      <a:cubicBezTo>
                        <a:pt x="46886" y="31433"/>
                        <a:pt x="22787" y="49149"/>
                        <a:pt x="10214" y="731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22"/>
                <p:cNvSpPr/>
                <p:nvPr/>
              </p:nvSpPr>
              <p:spPr>
                <a:xfrm flipH="1">
                  <a:off x="502252" y="4348461"/>
                  <a:ext cx="188391" cy="11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91" h="118586" extrusionOk="0">
                      <a:moveTo>
                        <a:pt x="168688" y="76771"/>
                      </a:moveTo>
                      <a:cubicBezTo>
                        <a:pt x="185642" y="55626"/>
                        <a:pt x="192310" y="26479"/>
                        <a:pt x="186119" y="0"/>
                      </a:cubicBezTo>
                      <a:cubicBezTo>
                        <a:pt x="177355" y="15431"/>
                        <a:pt x="158782" y="22479"/>
                        <a:pt x="141161" y="24575"/>
                      </a:cubicBezTo>
                      <a:cubicBezTo>
                        <a:pt x="123539" y="26575"/>
                        <a:pt x="105632" y="24670"/>
                        <a:pt x="88106" y="27527"/>
                      </a:cubicBezTo>
                      <a:cubicBezTo>
                        <a:pt x="49816" y="33814"/>
                        <a:pt x="8668" y="80677"/>
                        <a:pt x="0" y="118586"/>
                      </a:cubicBezTo>
                      <a:cubicBezTo>
                        <a:pt x="11335" y="105918"/>
                        <a:pt x="30099" y="102775"/>
                        <a:pt x="47054" y="104204"/>
                      </a:cubicBezTo>
                      <a:cubicBezTo>
                        <a:pt x="64008" y="105537"/>
                        <a:pt x="80581" y="110490"/>
                        <a:pt x="97631" y="110585"/>
                      </a:cubicBezTo>
                      <a:cubicBezTo>
                        <a:pt x="124778" y="110776"/>
                        <a:pt x="151733" y="98012"/>
                        <a:pt x="168783" y="767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22"/>
                <p:cNvSpPr/>
                <p:nvPr/>
              </p:nvSpPr>
              <p:spPr>
                <a:xfrm flipH="1">
                  <a:off x="503763" y="4458838"/>
                  <a:ext cx="185356" cy="14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56" h="140346" extrusionOk="0">
                      <a:moveTo>
                        <a:pt x="108299" y="137749"/>
                      </a:moveTo>
                      <a:cubicBezTo>
                        <a:pt x="134683" y="144322"/>
                        <a:pt x="163830" y="138225"/>
                        <a:pt x="185356" y="121652"/>
                      </a:cubicBezTo>
                      <a:cubicBezTo>
                        <a:pt x="167735" y="120033"/>
                        <a:pt x="153448" y="106222"/>
                        <a:pt x="144304" y="90982"/>
                      </a:cubicBezTo>
                      <a:cubicBezTo>
                        <a:pt x="135160" y="75837"/>
                        <a:pt x="129349" y="58692"/>
                        <a:pt x="119444" y="44023"/>
                      </a:cubicBezTo>
                      <a:cubicBezTo>
                        <a:pt x="97726" y="11829"/>
                        <a:pt x="38005" y="-5983"/>
                        <a:pt x="0" y="1828"/>
                      </a:cubicBezTo>
                      <a:cubicBezTo>
                        <a:pt x="16288" y="6876"/>
                        <a:pt x="26861" y="22592"/>
                        <a:pt x="32671" y="38499"/>
                      </a:cubicBezTo>
                      <a:cubicBezTo>
                        <a:pt x="38481" y="54501"/>
                        <a:pt x="40957" y="71646"/>
                        <a:pt x="47911" y="87076"/>
                      </a:cubicBezTo>
                      <a:cubicBezTo>
                        <a:pt x="59055" y="111841"/>
                        <a:pt x="81915" y="131082"/>
                        <a:pt x="108299" y="1376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9" name="Google Shape;1029;p22"/>
                <p:cNvSpPr/>
                <p:nvPr/>
              </p:nvSpPr>
              <p:spPr>
                <a:xfrm flipH="1">
                  <a:off x="676426" y="4427720"/>
                  <a:ext cx="49386" cy="4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6" h="49298" extrusionOk="0">
                      <a:moveTo>
                        <a:pt x="1832" y="13610"/>
                      </a:moveTo>
                      <a:cubicBezTo>
                        <a:pt x="-1502" y="21515"/>
                        <a:pt x="-73" y="31231"/>
                        <a:pt x="4403" y="38470"/>
                      </a:cubicBezTo>
                      <a:cubicBezTo>
                        <a:pt x="7070" y="42756"/>
                        <a:pt x="10785" y="46280"/>
                        <a:pt x="15262" y="47995"/>
                      </a:cubicBezTo>
                      <a:cubicBezTo>
                        <a:pt x="19262" y="49519"/>
                        <a:pt x="23644" y="49614"/>
                        <a:pt x="27835" y="48757"/>
                      </a:cubicBezTo>
                      <a:cubicBezTo>
                        <a:pt x="34884" y="47423"/>
                        <a:pt x="41646" y="43613"/>
                        <a:pt x="45742" y="37327"/>
                      </a:cubicBezTo>
                      <a:cubicBezTo>
                        <a:pt x="50504" y="29897"/>
                        <a:pt x="50600" y="19420"/>
                        <a:pt x="46028" y="11800"/>
                      </a:cubicBezTo>
                      <a:cubicBezTo>
                        <a:pt x="36788" y="-3726"/>
                        <a:pt x="9928" y="-4583"/>
                        <a:pt x="2022" y="13133"/>
                      </a:cubicBezTo>
                      <a:cubicBezTo>
                        <a:pt x="2022" y="13229"/>
                        <a:pt x="1927" y="13419"/>
                        <a:pt x="1832" y="135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0" name="Google Shape;1030;p22"/>
                <p:cNvSpPr/>
                <p:nvPr/>
              </p:nvSpPr>
              <p:spPr>
                <a:xfrm flipH="1">
                  <a:off x="690406" y="4265974"/>
                  <a:ext cx="45576" cy="1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76" h="160020" extrusionOk="0">
                      <a:moveTo>
                        <a:pt x="0" y="0"/>
                      </a:moveTo>
                      <a:cubicBezTo>
                        <a:pt x="14383" y="7715"/>
                        <a:pt x="29432" y="16097"/>
                        <a:pt x="37910" y="30099"/>
                      </a:cubicBezTo>
                      <a:cubicBezTo>
                        <a:pt x="45529" y="42767"/>
                        <a:pt x="46672" y="58388"/>
                        <a:pt x="44768" y="73057"/>
                      </a:cubicBezTo>
                      <a:cubicBezTo>
                        <a:pt x="42863" y="87725"/>
                        <a:pt x="38100" y="101822"/>
                        <a:pt x="34671" y="116205"/>
                      </a:cubicBezTo>
                      <a:cubicBezTo>
                        <a:pt x="31337" y="130588"/>
                        <a:pt x="29337" y="145733"/>
                        <a:pt x="32861" y="1600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1031;p22"/>
                <p:cNvSpPr/>
                <p:nvPr/>
              </p:nvSpPr>
              <p:spPr>
                <a:xfrm flipH="1">
                  <a:off x="504621" y="4349794"/>
                  <a:ext cx="173259" cy="9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59" h="94011" extrusionOk="0">
                      <a:moveTo>
                        <a:pt x="173260" y="0"/>
                      </a:moveTo>
                      <a:cubicBezTo>
                        <a:pt x="167164" y="19336"/>
                        <a:pt x="157163" y="38767"/>
                        <a:pt x="139827" y="49244"/>
                      </a:cubicBezTo>
                      <a:cubicBezTo>
                        <a:pt x="121539" y="60293"/>
                        <a:pt x="98774" y="59436"/>
                        <a:pt x="77629" y="62389"/>
                      </a:cubicBezTo>
                      <a:cubicBezTo>
                        <a:pt x="49625" y="66199"/>
                        <a:pt x="22670" y="77153"/>
                        <a:pt x="0" y="9401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22"/>
                <p:cNvSpPr/>
                <p:nvPr/>
              </p:nvSpPr>
              <p:spPr>
                <a:xfrm flipH="1">
                  <a:off x="726839" y="4373480"/>
                  <a:ext cx="178879" cy="7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79" h="75849" extrusionOk="0">
                      <a:moveTo>
                        <a:pt x="0" y="14796"/>
                      </a:moveTo>
                      <a:cubicBezTo>
                        <a:pt x="12859" y="8890"/>
                        <a:pt x="23813" y="3937"/>
                        <a:pt x="37624" y="1365"/>
                      </a:cubicBezTo>
                      <a:cubicBezTo>
                        <a:pt x="51530" y="-1302"/>
                        <a:pt x="66580" y="-349"/>
                        <a:pt x="78772" y="6795"/>
                      </a:cubicBezTo>
                      <a:cubicBezTo>
                        <a:pt x="95726" y="16796"/>
                        <a:pt x="104013" y="36417"/>
                        <a:pt x="117348" y="50800"/>
                      </a:cubicBezTo>
                      <a:cubicBezTo>
                        <a:pt x="132874" y="67564"/>
                        <a:pt x="156115" y="76899"/>
                        <a:pt x="178880" y="7575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22"/>
                <p:cNvSpPr/>
                <p:nvPr/>
              </p:nvSpPr>
              <p:spPr>
                <a:xfrm flipH="1">
                  <a:off x="717885" y="4472952"/>
                  <a:ext cx="148570" cy="12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70" h="124396" extrusionOk="0">
                      <a:moveTo>
                        <a:pt x="1314" y="124396"/>
                      </a:moveTo>
                      <a:cubicBezTo>
                        <a:pt x="171" y="113348"/>
                        <a:pt x="-1163" y="103251"/>
                        <a:pt x="1790" y="92488"/>
                      </a:cubicBezTo>
                      <a:cubicBezTo>
                        <a:pt x="4743" y="81725"/>
                        <a:pt x="11125" y="71628"/>
                        <a:pt x="20745" y="66008"/>
                      </a:cubicBezTo>
                      <a:cubicBezTo>
                        <a:pt x="30556" y="60198"/>
                        <a:pt x="42462" y="59722"/>
                        <a:pt x="53702" y="57912"/>
                      </a:cubicBezTo>
                      <a:cubicBezTo>
                        <a:pt x="91325" y="52102"/>
                        <a:pt x="126187" y="30766"/>
                        <a:pt x="14857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34;p22"/>
                <p:cNvSpPr/>
                <p:nvPr/>
              </p:nvSpPr>
              <p:spPr>
                <a:xfrm flipH="1">
                  <a:off x="662068" y="4477334"/>
                  <a:ext cx="40568" cy="180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8" h="180879" extrusionOk="0">
                      <a:moveTo>
                        <a:pt x="40568" y="180880"/>
                      </a:moveTo>
                      <a:cubicBezTo>
                        <a:pt x="31805" y="174498"/>
                        <a:pt x="24852" y="169545"/>
                        <a:pt x="17327" y="161734"/>
                      </a:cubicBezTo>
                      <a:cubicBezTo>
                        <a:pt x="9802" y="153924"/>
                        <a:pt x="3611" y="144494"/>
                        <a:pt x="1230" y="133921"/>
                      </a:cubicBezTo>
                      <a:cubicBezTo>
                        <a:pt x="-3247" y="114300"/>
                        <a:pt x="5611" y="94393"/>
                        <a:pt x="9993" y="74676"/>
                      </a:cubicBezTo>
                      <a:cubicBezTo>
                        <a:pt x="15422" y="49911"/>
                        <a:pt x="13422" y="23622"/>
                        <a:pt x="4468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5" name="Google Shape;1035;p22"/>
                <p:cNvSpPr/>
                <p:nvPr/>
              </p:nvSpPr>
              <p:spPr>
                <a:xfrm flipH="1">
                  <a:off x="504525" y="4462094"/>
                  <a:ext cx="173355" cy="12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55" h="122013" extrusionOk="0">
                      <a:moveTo>
                        <a:pt x="173355" y="118586"/>
                      </a:moveTo>
                      <a:cubicBezTo>
                        <a:pt x="158782" y="123444"/>
                        <a:pt x="140970" y="123063"/>
                        <a:pt x="126492" y="117920"/>
                      </a:cubicBezTo>
                      <a:cubicBezTo>
                        <a:pt x="112014" y="112776"/>
                        <a:pt x="99346" y="102679"/>
                        <a:pt x="91154" y="89725"/>
                      </a:cubicBezTo>
                      <a:cubicBezTo>
                        <a:pt x="84296" y="78962"/>
                        <a:pt x="80486" y="66389"/>
                        <a:pt x="74009" y="55436"/>
                      </a:cubicBezTo>
                      <a:cubicBezTo>
                        <a:pt x="66008" y="42005"/>
                        <a:pt x="54197" y="31052"/>
                        <a:pt x="41243" y="22288"/>
                      </a:cubicBezTo>
                      <a:cubicBezTo>
                        <a:pt x="28289" y="13525"/>
                        <a:pt x="14097" y="6763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36" name="Google Shape;1036;p22"/>
              <p:cNvSpPr/>
              <p:nvPr/>
            </p:nvSpPr>
            <p:spPr>
              <a:xfrm flipH="1">
                <a:off x="1338678" y="4529433"/>
                <a:ext cx="153863" cy="198363"/>
              </a:xfrm>
              <a:custGeom>
                <a:avLst/>
                <a:gdLst/>
                <a:ahLst/>
                <a:cxnLst/>
                <a:rect l="l" t="t" r="r" b="b"/>
                <a:pathLst>
                  <a:path w="153863" h="198363" extrusionOk="0">
                    <a:moveTo>
                      <a:pt x="47899" y="165166"/>
                    </a:moveTo>
                    <a:cubicBezTo>
                      <a:pt x="29421" y="149545"/>
                      <a:pt x="15038" y="127638"/>
                      <a:pt x="7132" y="102968"/>
                    </a:cubicBezTo>
                    <a:cubicBezTo>
                      <a:pt x="-773" y="78298"/>
                      <a:pt x="-2107" y="51057"/>
                      <a:pt x="3132" y="25434"/>
                    </a:cubicBezTo>
                    <a:cubicBezTo>
                      <a:pt x="4275" y="19815"/>
                      <a:pt x="5894" y="14100"/>
                      <a:pt x="8752" y="9337"/>
                    </a:cubicBezTo>
                    <a:cubicBezTo>
                      <a:pt x="11609" y="4575"/>
                      <a:pt x="16086" y="765"/>
                      <a:pt x="21134" y="98"/>
                    </a:cubicBezTo>
                    <a:cubicBezTo>
                      <a:pt x="30088" y="-1045"/>
                      <a:pt x="37898" y="8004"/>
                      <a:pt x="40565" y="17719"/>
                    </a:cubicBezTo>
                    <a:cubicBezTo>
                      <a:pt x="43327" y="27435"/>
                      <a:pt x="42470" y="38007"/>
                      <a:pt x="43137" y="48199"/>
                    </a:cubicBezTo>
                    <a:cubicBezTo>
                      <a:pt x="43804" y="58391"/>
                      <a:pt x="46375" y="69440"/>
                      <a:pt x="53710" y="75345"/>
                    </a:cubicBezTo>
                    <a:cubicBezTo>
                      <a:pt x="51709" y="60582"/>
                      <a:pt x="49614" y="45151"/>
                      <a:pt x="53710" y="30864"/>
                    </a:cubicBezTo>
                    <a:cubicBezTo>
                      <a:pt x="57710" y="16576"/>
                      <a:pt x="69616" y="4003"/>
                      <a:pt x="82666" y="6003"/>
                    </a:cubicBezTo>
                    <a:cubicBezTo>
                      <a:pt x="94477" y="7718"/>
                      <a:pt x="103049" y="20767"/>
                      <a:pt x="105145" y="34102"/>
                    </a:cubicBezTo>
                    <a:cubicBezTo>
                      <a:pt x="107240" y="47437"/>
                      <a:pt x="104383" y="61058"/>
                      <a:pt x="101620" y="74202"/>
                    </a:cubicBezTo>
                    <a:cubicBezTo>
                      <a:pt x="109907" y="69631"/>
                      <a:pt x="113336" y="58296"/>
                      <a:pt x="114193" y="47914"/>
                    </a:cubicBezTo>
                    <a:cubicBezTo>
                      <a:pt x="115146" y="37531"/>
                      <a:pt x="114289" y="26673"/>
                      <a:pt x="117527" y="16862"/>
                    </a:cubicBezTo>
                    <a:cubicBezTo>
                      <a:pt x="120766" y="7051"/>
                      <a:pt x="129910" y="-1426"/>
                      <a:pt x="138673" y="1813"/>
                    </a:cubicBezTo>
                    <a:cubicBezTo>
                      <a:pt x="143245" y="3527"/>
                      <a:pt x="146674" y="8099"/>
                      <a:pt x="148579" y="13147"/>
                    </a:cubicBezTo>
                    <a:cubicBezTo>
                      <a:pt x="150483" y="18195"/>
                      <a:pt x="151055" y="23720"/>
                      <a:pt x="151531" y="29244"/>
                    </a:cubicBezTo>
                    <a:cubicBezTo>
                      <a:pt x="154389" y="58296"/>
                      <a:pt x="156580" y="89061"/>
                      <a:pt x="145721" y="115446"/>
                    </a:cubicBezTo>
                    <a:cubicBezTo>
                      <a:pt x="138482" y="133067"/>
                      <a:pt x="126004" y="147069"/>
                      <a:pt x="114479" y="161356"/>
                    </a:cubicBezTo>
                    <a:cubicBezTo>
                      <a:pt x="108669" y="168595"/>
                      <a:pt x="102954" y="176025"/>
                      <a:pt x="98191" y="184121"/>
                    </a:cubicBezTo>
                    <a:cubicBezTo>
                      <a:pt x="94667" y="190122"/>
                      <a:pt x="92572" y="202028"/>
                      <a:pt x="85047" y="197266"/>
                    </a:cubicBezTo>
                    <a:cubicBezTo>
                      <a:pt x="78760" y="193360"/>
                      <a:pt x="73522" y="185074"/>
                      <a:pt x="67425" y="180216"/>
                    </a:cubicBezTo>
                    <a:cubicBezTo>
                      <a:pt x="61044" y="175072"/>
                      <a:pt x="54281" y="170405"/>
                      <a:pt x="47995" y="1650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22"/>
              <p:cNvSpPr/>
              <p:nvPr/>
            </p:nvSpPr>
            <p:spPr>
              <a:xfrm flipH="1">
                <a:off x="1423744" y="4555958"/>
                <a:ext cx="152967" cy="167332"/>
              </a:xfrm>
              <a:custGeom>
                <a:avLst/>
                <a:gdLst/>
                <a:ahLst/>
                <a:cxnLst/>
                <a:rect l="l" t="t" r="r" b="b"/>
                <a:pathLst>
                  <a:path w="152967" h="167332" extrusionOk="0">
                    <a:moveTo>
                      <a:pt x="101208" y="112448"/>
                    </a:moveTo>
                    <a:cubicBezTo>
                      <a:pt x="86254" y="90635"/>
                      <a:pt x="77967" y="64251"/>
                      <a:pt x="77777" y="37772"/>
                    </a:cubicBezTo>
                    <a:cubicBezTo>
                      <a:pt x="77777" y="31676"/>
                      <a:pt x="78062" y="25580"/>
                      <a:pt x="77110" y="19484"/>
                    </a:cubicBezTo>
                    <a:cubicBezTo>
                      <a:pt x="76158" y="13483"/>
                      <a:pt x="73681" y="7482"/>
                      <a:pt x="68918" y="3577"/>
                    </a:cubicBezTo>
                    <a:cubicBezTo>
                      <a:pt x="64251" y="-328"/>
                      <a:pt x="56917" y="-1376"/>
                      <a:pt x="51964" y="2148"/>
                    </a:cubicBezTo>
                    <a:cubicBezTo>
                      <a:pt x="47964" y="5006"/>
                      <a:pt x="45773" y="10340"/>
                      <a:pt x="41201" y="11959"/>
                    </a:cubicBezTo>
                    <a:cubicBezTo>
                      <a:pt x="35295" y="14054"/>
                      <a:pt x="29294" y="8911"/>
                      <a:pt x="23008" y="8244"/>
                    </a:cubicBezTo>
                    <a:cubicBezTo>
                      <a:pt x="14150" y="7292"/>
                      <a:pt x="6720" y="15388"/>
                      <a:pt x="3482" y="23770"/>
                    </a:cubicBezTo>
                    <a:cubicBezTo>
                      <a:pt x="-2043" y="37772"/>
                      <a:pt x="-614" y="53869"/>
                      <a:pt x="5101" y="67870"/>
                    </a:cubicBezTo>
                    <a:cubicBezTo>
                      <a:pt x="10816" y="81872"/>
                      <a:pt x="20341" y="93874"/>
                      <a:pt x="30914" y="104637"/>
                    </a:cubicBezTo>
                    <a:cubicBezTo>
                      <a:pt x="51964" y="126068"/>
                      <a:pt x="77396" y="143118"/>
                      <a:pt x="105209" y="154548"/>
                    </a:cubicBezTo>
                    <a:cubicBezTo>
                      <a:pt x="112162" y="157406"/>
                      <a:pt x="119306" y="159977"/>
                      <a:pt x="126545" y="162073"/>
                    </a:cubicBezTo>
                    <a:cubicBezTo>
                      <a:pt x="133022" y="163978"/>
                      <a:pt x="142642" y="168074"/>
                      <a:pt x="149500" y="167216"/>
                    </a:cubicBezTo>
                    <a:cubicBezTo>
                      <a:pt x="154453" y="166550"/>
                      <a:pt x="153215" y="160930"/>
                      <a:pt x="151215" y="157787"/>
                    </a:cubicBezTo>
                    <a:cubicBezTo>
                      <a:pt x="147976" y="152834"/>
                      <a:pt x="140261" y="150262"/>
                      <a:pt x="135498" y="146928"/>
                    </a:cubicBezTo>
                    <a:cubicBezTo>
                      <a:pt x="122163" y="137689"/>
                      <a:pt x="110448" y="125973"/>
                      <a:pt x="101208" y="1125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22"/>
              <p:cNvSpPr/>
              <p:nvPr/>
            </p:nvSpPr>
            <p:spPr>
              <a:xfrm flipH="1">
                <a:off x="1254880" y="4552260"/>
                <a:ext cx="146400" cy="171805"/>
              </a:xfrm>
              <a:custGeom>
                <a:avLst/>
                <a:gdLst/>
                <a:ahLst/>
                <a:cxnLst/>
                <a:rect l="l" t="t" r="r" b="b"/>
                <a:pathLst>
                  <a:path w="146400" h="171805" extrusionOk="0">
                    <a:moveTo>
                      <a:pt x="49031" y="114621"/>
                    </a:moveTo>
                    <a:cubicBezTo>
                      <a:pt x="62842" y="91952"/>
                      <a:pt x="69605" y="65186"/>
                      <a:pt x="68367" y="38707"/>
                    </a:cubicBezTo>
                    <a:cubicBezTo>
                      <a:pt x="68081" y="32611"/>
                      <a:pt x="67414" y="26515"/>
                      <a:pt x="67986" y="20419"/>
                    </a:cubicBezTo>
                    <a:cubicBezTo>
                      <a:pt x="68653" y="14323"/>
                      <a:pt x="70748" y="8227"/>
                      <a:pt x="75225" y="4131"/>
                    </a:cubicBezTo>
                    <a:cubicBezTo>
                      <a:pt x="79702" y="35"/>
                      <a:pt x="86940" y="-1489"/>
                      <a:pt x="92084" y="1750"/>
                    </a:cubicBezTo>
                    <a:cubicBezTo>
                      <a:pt x="96275" y="4321"/>
                      <a:pt x="98656" y="9560"/>
                      <a:pt x="103419" y="10989"/>
                    </a:cubicBezTo>
                    <a:cubicBezTo>
                      <a:pt x="109515" y="12799"/>
                      <a:pt x="115135" y="7274"/>
                      <a:pt x="121421" y="6227"/>
                    </a:cubicBezTo>
                    <a:cubicBezTo>
                      <a:pt x="130279" y="4798"/>
                      <a:pt x="138090" y="12513"/>
                      <a:pt x="141804" y="20609"/>
                    </a:cubicBezTo>
                    <a:cubicBezTo>
                      <a:pt x="148091" y="34325"/>
                      <a:pt x="147520" y="50518"/>
                      <a:pt x="142566" y="64710"/>
                    </a:cubicBezTo>
                    <a:cubicBezTo>
                      <a:pt x="137613" y="78902"/>
                      <a:pt x="128755" y="91475"/>
                      <a:pt x="118754" y="102810"/>
                    </a:cubicBezTo>
                    <a:cubicBezTo>
                      <a:pt x="98942" y="125384"/>
                      <a:pt x="74368" y="143768"/>
                      <a:pt x="47316" y="156721"/>
                    </a:cubicBezTo>
                    <a:cubicBezTo>
                      <a:pt x="40458" y="159960"/>
                      <a:pt x="33505" y="162913"/>
                      <a:pt x="26362" y="165389"/>
                    </a:cubicBezTo>
                    <a:cubicBezTo>
                      <a:pt x="19980" y="167675"/>
                      <a:pt x="10550" y="172247"/>
                      <a:pt x="3692" y="171771"/>
                    </a:cubicBezTo>
                    <a:cubicBezTo>
                      <a:pt x="-1261" y="171390"/>
                      <a:pt x="-404" y="165675"/>
                      <a:pt x="1501" y="162436"/>
                    </a:cubicBezTo>
                    <a:cubicBezTo>
                      <a:pt x="4454" y="157293"/>
                      <a:pt x="11979" y="154340"/>
                      <a:pt x="16646" y="150721"/>
                    </a:cubicBezTo>
                    <a:cubicBezTo>
                      <a:pt x="29505" y="140719"/>
                      <a:pt x="40554" y="128432"/>
                      <a:pt x="49031" y="1145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22"/>
              <p:cNvSpPr/>
              <p:nvPr/>
            </p:nvSpPr>
            <p:spPr>
              <a:xfrm flipH="1">
                <a:off x="1343201" y="4660119"/>
                <a:ext cx="136874" cy="86013"/>
              </a:xfrm>
              <a:custGeom>
                <a:avLst/>
                <a:gdLst/>
                <a:ahLst/>
                <a:cxnLst/>
                <a:rect l="l" t="t" r="r" b="b"/>
                <a:pathLst>
                  <a:path w="136874" h="86013" extrusionOk="0">
                    <a:moveTo>
                      <a:pt x="38862" y="66961"/>
                    </a:moveTo>
                    <a:cubicBezTo>
                      <a:pt x="23908" y="63055"/>
                      <a:pt x="7811" y="57436"/>
                      <a:pt x="0" y="44196"/>
                    </a:cubicBezTo>
                    <a:cubicBezTo>
                      <a:pt x="17336" y="35433"/>
                      <a:pt x="39243" y="36481"/>
                      <a:pt x="55721" y="46767"/>
                    </a:cubicBezTo>
                    <a:cubicBezTo>
                      <a:pt x="52102" y="29623"/>
                      <a:pt x="59055" y="10763"/>
                      <a:pt x="72962" y="0"/>
                    </a:cubicBezTo>
                    <a:cubicBezTo>
                      <a:pt x="87059" y="11525"/>
                      <a:pt x="94583" y="30575"/>
                      <a:pt x="91916" y="48673"/>
                    </a:cubicBezTo>
                    <a:cubicBezTo>
                      <a:pt x="98488" y="31337"/>
                      <a:pt x="118777" y="20479"/>
                      <a:pt x="136874" y="24670"/>
                    </a:cubicBezTo>
                    <a:cubicBezTo>
                      <a:pt x="134017" y="38957"/>
                      <a:pt x="121158" y="48863"/>
                      <a:pt x="109061" y="57055"/>
                    </a:cubicBezTo>
                    <a:cubicBezTo>
                      <a:pt x="103346" y="60960"/>
                      <a:pt x="97155" y="64484"/>
                      <a:pt x="92393" y="69532"/>
                    </a:cubicBezTo>
                    <a:cubicBezTo>
                      <a:pt x="87154" y="75057"/>
                      <a:pt x="84392" y="86201"/>
                      <a:pt x="80677" y="86011"/>
                    </a:cubicBezTo>
                    <a:cubicBezTo>
                      <a:pt x="78105" y="85915"/>
                      <a:pt x="72390" y="79438"/>
                      <a:pt x="70199" y="78105"/>
                    </a:cubicBezTo>
                    <a:cubicBezTo>
                      <a:pt x="67151" y="76200"/>
                      <a:pt x="63818" y="74771"/>
                      <a:pt x="60484" y="73438"/>
                    </a:cubicBezTo>
                    <a:cubicBezTo>
                      <a:pt x="53435" y="70675"/>
                      <a:pt x="46101" y="68961"/>
                      <a:pt x="38862" y="67056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22"/>
              <p:cNvSpPr/>
              <p:nvPr/>
            </p:nvSpPr>
            <p:spPr>
              <a:xfrm flipH="1">
                <a:off x="1463978" y="4598111"/>
                <a:ext cx="76958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76958" h="101060" extrusionOk="0">
                    <a:moveTo>
                      <a:pt x="76958" y="101060"/>
                    </a:moveTo>
                    <a:cubicBezTo>
                      <a:pt x="61623" y="93821"/>
                      <a:pt x="49240" y="84963"/>
                      <a:pt x="36477" y="73819"/>
                    </a:cubicBezTo>
                    <a:cubicBezTo>
                      <a:pt x="25714" y="64484"/>
                      <a:pt x="15998" y="53721"/>
                      <a:pt x="9235" y="41148"/>
                    </a:cubicBezTo>
                    <a:cubicBezTo>
                      <a:pt x="2473" y="28575"/>
                      <a:pt x="-1242" y="14097"/>
                      <a:pt x="37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22"/>
              <p:cNvSpPr/>
              <p:nvPr/>
            </p:nvSpPr>
            <p:spPr>
              <a:xfrm flipH="1">
                <a:off x="1296026" y="4583919"/>
                <a:ext cx="47461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47461" h="101060" extrusionOk="0">
                    <a:moveTo>
                      <a:pt x="0" y="101060"/>
                    </a:moveTo>
                    <a:cubicBezTo>
                      <a:pt x="14288" y="85725"/>
                      <a:pt x="26575" y="68389"/>
                      <a:pt x="36195" y="49816"/>
                    </a:cubicBezTo>
                    <a:cubicBezTo>
                      <a:pt x="40196" y="42100"/>
                      <a:pt x="43815" y="34195"/>
                      <a:pt x="45815" y="25717"/>
                    </a:cubicBezTo>
                    <a:cubicBezTo>
                      <a:pt x="47816" y="17335"/>
                      <a:pt x="48196" y="8382"/>
                      <a:pt x="4581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22"/>
              <p:cNvSpPr/>
              <p:nvPr/>
            </p:nvSpPr>
            <p:spPr>
              <a:xfrm flipH="1">
                <a:off x="1421592" y="4560106"/>
                <a:ext cx="50775" cy="117157"/>
              </a:xfrm>
              <a:custGeom>
                <a:avLst/>
                <a:gdLst/>
                <a:ahLst/>
                <a:cxnLst/>
                <a:rect l="l" t="t" r="r" b="b"/>
                <a:pathLst>
                  <a:path w="50775" h="117157" extrusionOk="0">
                    <a:moveTo>
                      <a:pt x="1150" y="0"/>
                    </a:moveTo>
                    <a:cubicBezTo>
                      <a:pt x="-1897" y="22098"/>
                      <a:pt x="1150" y="44958"/>
                      <a:pt x="9818" y="65437"/>
                    </a:cubicBezTo>
                    <a:cubicBezTo>
                      <a:pt x="18486" y="85915"/>
                      <a:pt x="32774" y="104013"/>
                      <a:pt x="50776" y="11715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22"/>
              <p:cNvSpPr/>
              <p:nvPr/>
            </p:nvSpPr>
            <p:spPr>
              <a:xfrm flipH="1">
                <a:off x="1355631" y="4553343"/>
                <a:ext cx="38719" cy="122015"/>
              </a:xfrm>
              <a:custGeom>
                <a:avLst/>
                <a:gdLst/>
                <a:ahLst/>
                <a:cxnLst/>
                <a:rect l="l" t="t" r="r" b="b"/>
                <a:pathLst>
                  <a:path w="38719" h="122015" extrusionOk="0">
                    <a:moveTo>
                      <a:pt x="36767" y="0"/>
                    </a:moveTo>
                    <a:cubicBezTo>
                      <a:pt x="40481" y="21527"/>
                      <a:pt x="38862" y="43910"/>
                      <a:pt x="32195" y="64675"/>
                    </a:cubicBezTo>
                    <a:cubicBezTo>
                      <a:pt x="25527" y="85439"/>
                      <a:pt x="15526" y="106680"/>
                      <a:pt x="0" y="12201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22"/>
              <p:cNvSpPr/>
              <p:nvPr/>
            </p:nvSpPr>
            <p:spPr>
              <a:xfrm flipH="1">
                <a:off x="1410448" y="4562964"/>
                <a:ext cx="7881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99250" extrusionOk="0">
                    <a:moveTo>
                      <a:pt x="7881" y="99251"/>
                    </a:moveTo>
                    <a:cubicBezTo>
                      <a:pt x="-977" y="67056"/>
                      <a:pt x="-2406" y="32766"/>
                      <a:pt x="3786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45" name="Google Shape;1045;p22"/>
              <p:cNvGrpSpPr/>
              <p:nvPr/>
            </p:nvGrpSpPr>
            <p:grpSpPr>
              <a:xfrm>
                <a:off x="2024198" y="4703076"/>
                <a:ext cx="232927" cy="183971"/>
                <a:chOff x="2024198" y="4703076"/>
                <a:chExt cx="232927" cy="183971"/>
              </a:xfrm>
            </p:grpSpPr>
            <p:sp>
              <p:nvSpPr>
                <p:cNvPr id="1046" name="Google Shape;1046;p22"/>
                <p:cNvSpPr/>
                <p:nvPr/>
              </p:nvSpPr>
              <p:spPr>
                <a:xfrm flipH="1">
                  <a:off x="2090819" y="4793931"/>
                  <a:ext cx="166306" cy="7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06" h="73822" extrusionOk="0">
                      <a:moveTo>
                        <a:pt x="64294" y="2681"/>
                      </a:moveTo>
                      <a:cubicBezTo>
                        <a:pt x="51625" y="-1034"/>
                        <a:pt x="37529" y="-1320"/>
                        <a:pt x="27623" y="4586"/>
                      </a:cubicBezTo>
                      <a:cubicBezTo>
                        <a:pt x="23050" y="7348"/>
                        <a:pt x="19621" y="11158"/>
                        <a:pt x="15526" y="14301"/>
                      </a:cubicBezTo>
                      <a:cubicBezTo>
                        <a:pt x="11335" y="17445"/>
                        <a:pt x="6001" y="19921"/>
                        <a:pt x="0" y="19064"/>
                      </a:cubicBezTo>
                      <a:cubicBezTo>
                        <a:pt x="6096" y="22588"/>
                        <a:pt x="8858" y="29160"/>
                        <a:pt x="9906" y="35161"/>
                      </a:cubicBezTo>
                      <a:cubicBezTo>
                        <a:pt x="10954" y="41162"/>
                        <a:pt x="10954" y="47258"/>
                        <a:pt x="13716" y="53068"/>
                      </a:cubicBezTo>
                      <a:cubicBezTo>
                        <a:pt x="18193" y="62403"/>
                        <a:pt x="29337" y="68975"/>
                        <a:pt x="40386" y="71737"/>
                      </a:cubicBezTo>
                      <a:cubicBezTo>
                        <a:pt x="51530" y="74404"/>
                        <a:pt x="62865" y="73928"/>
                        <a:pt x="73819" y="73452"/>
                      </a:cubicBezTo>
                      <a:cubicBezTo>
                        <a:pt x="104108" y="72023"/>
                        <a:pt x="135922" y="71356"/>
                        <a:pt x="166307" y="69832"/>
                      </a:cubicBezTo>
                      <a:cubicBezTo>
                        <a:pt x="145161" y="52401"/>
                        <a:pt x="120587" y="32018"/>
                        <a:pt x="99632" y="19731"/>
                      </a:cubicBezTo>
                      <a:cubicBezTo>
                        <a:pt x="88297" y="13159"/>
                        <a:pt x="76771" y="6396"/>
                        <a:pt x="64199" y="2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7" name="Google Shape;1047;p22"/>
                <p:cNvSpPr/>
                <p:nvPr/>
              </p:nvSpPr>
              <p:spPr>
                <a:xfrm flipH="1">
                  <a:off x="2024198" y="4703076"/>
                  <a:ext cx="80431" cy="16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31" h="165734" extrusionOk="0">
                      <a:moveTo>
                        <a:pt x="6668" y="43625"/>
                      </a:moveTo>
                      <a:cubicBezTo>
                        <a:pt x="10763" y="31147"/>
                        <a:pt x="18574" y="19336"/>
                        <a:pt x="29051" y="14573"/>
                      </a:cubicBezTo>
                      <a:cubicBezTo>
                        <a:pt x="33909" y="12383"/>
                        <a:pt x="38957" y="11716"/>
                        <a:pt x="43910" y="10096"/>
                      </a:cubicBezTo>
                      <a:cubicBezTo>
                        <a:pt x="48863" y="8477"/>
                        <a:pt x="53911" y="5429"/>
                        <a:pt x="56674" y="0"/>
                      </a:cubicBezTo>
                      <a:cubicBezTo>
                        <a:pt x="56102" y="7049"/>
                        <a:pt x="60007" y="13049"/>
                        <a:pt x="64294" y="17336"/>
                      </a:cubicBezTo>
                      <a:cubicBezTo>
                        <a:pt x="68580" y="21622"/>
                        <a:pt x="73723" y="25051"/>
                        <a:pt x="76867" y="30575"/>
                      </a:cubicBezTo>
                      <a:cubicBezTo>
                        <a:pt x="82010" y="39529"/>
                        <a:pt x="81153" y="52483"/>
                        <a:pt x="77057" y="63151"/>
                      </a:cubicBezTo>
                      <a:cubicBezTo>
                        <a:pt x="72961" y="73819"/>
                        <a:pt x="66103" y="82868"/>
                        <a:pt x="59436" y="91630"/>
                      </a:cubicBezTo>
                      <a:cubicBezTo>
                        <a:pt x="41053" y="115729"/>
                        <a:pt x="22384" y="141542"/>
                        <a:pt x="4001" y="165735"/>
                      </a:cubicBezTo>
                      <a:cubicBezTo>
                        <a:pt x="1619" y="138398"/>
                        <a:pt x="-1238" y="106680"/>
                        <a:pt x="572" y="82391"/>
                      </a:cubicBezTo>
                      <a:cubicBezTo>
                        <a:pt x="1524" y="69342"/>
                        <a:pt x="2572" y="56007"/>
                        <a:pt x="6668" y="43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8" name="Google Shape;1048;p22"/>
                <p:cNvSpPr/>
                <p:nvPr/>
              </p:nvSpPr>
              <p:spPr>
                <a:xfrm flipH="1">
                  <a:off x="2087294" y="4720507"/>
                  <a:ext cx="104708" cy="147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08" h="147827" extrusionOk="0">
                      <a:moveTo>
                        <a:pt x="72133" y="30004"/>
                      </a:moveTo>
                      <a:cubicBezTo>
                        <a:pt x="65084" y="18955"/>
                        <a:pt x="54607" y="9430"/>
                        <a:pt x="43272" y="7334"/>
                      </a:cubicBezTo>
                      <a:cubicBezTo>
                        <a:pt x="38033" y="6382"/>
                        <a:pt x="32985" y="7048"/>
                        <a:pt x="27746" y="6667"/>
                      </a:cubicBezTo>
                      <a:cubicBezTo>
                        <a:pt x="22603" y="6287"/>
                        <a:pt x="16888" y="4572"/>
                        <a:pt x="12982" y="0"/>
                      </a:cubicBezTo>
                      <a:cubicBezTo>
                        <a:pt x="15269" y="6667"/>
                        <a:pt x="12982" y="13430"/>
                        <a:pt x="9839" y="18669"/>
                      </a:cubicBezTo>
                      <a:cubicBezTo>
                        <a:pt x="6696" y="23908"/>
                        <a:pt x="2600" y="28480"/>
                        <a:pt x="886" y="34671"/>
                      </a:cubicBezTo>
                      <a:cubicBezTo>
                        <a:pt x="-1877" y="44672"/>
                        <a:pt x="2124" y="56959"/>
                        <a:pt x="8696" y="66294"/>
                      </a:cubicBezTo>
                      <a:cubicBezTo>
                        <a:pt x="15269" y="75629"/>
                        <a:pt x="24127" y="82677"/>
                        <a:pt x="32794" y="89630"/>
                      </a:cubicBezTo>
                      <a:cubicBezTo>
                        <a:pt x="56607" y="108490"/>
                        <a:pt x="80991" y="128968"/>
                        <a:pt x="104708" y="147828"/>
                      </a:cubicBezTo>
                      <a:cubicBezTo>
                        <a:pt x="100327" y="120777"/>
                        <a:pt x="95183" y="89345"/>
                        <a:pt x="87468" y="66294"/>
                      </a:cubicBezTo>
                      <a:cubicBezTo>
                        <a:pt x="83277" y="53912"/>
                        <a:pt x="79086" y="41243"/>
                        <a:pt x="71942" y="301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9" name="Google Shape;1049;p22"/>
                <p:cNvSpPr/>
                <p:nvPr/>
              </p:nvSpPr>
              <p:spPr>
                <a:xfrm flipH="1">
                  <a:off x="2074055" y="4837093"/>
                  <a:ext cx="50958" cy="49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58" h="49954" extrusionOk="0">
                      <a:moveTo>
                        <a:pt x="28956" y="48768"/>
                      </a:moveTo>
                      <a:cubicBezTo>
                        <a:pt x="25527" y="47149"/>
                        <a:pt x="22669" y="44482"/>
                        <a:pt x="19907" y="41910"/>
                      </a:cubicBezTo>
                      <a:cubicBezTo>
                        <a:pt x="17145" y="39243"/>
                        <a:pt x="14383" y="36576"/>
                        <a:pt x="10954" y="34957"/>
                      </a:cubicBezTo>
                      <a:cubicBezTo>
                        <a:pt x="7525" y="33242"/>
                        <a:pt x="3334" y="32766"/>
                        <a:pt x="0" y="34576"/>
                      </a:cubicBezTo>
                      <a:cubicBezTo>
                        <a:pt x="762" y="29528"/>
                        <a:pt x="3905" y="24765"/>
                        <a:pt x="8287" y="22098"/>
                      </a:cubicBezTo>
                      <a:cubicBezTo>
                        <a:pt x="12668" y="19431"/>
                        <a:pt x="18288" y="18860"/>
                        <a:pt x="23146" y="20479"/>
                      </a:cubicBezTo>
                      <a:cubicBezTo>
                        <a:pt x="21146" y="14288"/>
                        <a:pt x="21717" y="7334"/>
                        <a:pt x="24574" y="1524"/>
                      </a:cubicBezTo>
                      <a:cubicBezTo>
                        <a:pt x="27337" y="5620"/>
                        <a:pt x="30194" y="9620"/>
                        <a:pt x="32956" y="13716"/>
                      </a:cubicBezTo>
                      <a:cubicBezTo>
                        <a:pt x="35623" y="6191"/>
                        <a:pt x="42958" y="571"/>
                        <a:pt x="50959" y="0"/>
                      </a:cubicBezTo>
                      <a:cubicBezTo>
                        <a:pt x="47434" y="4667"/>
                        <a:pt x="47149" y="10954"/>
                        <a:pt x="47720" y="16764"/>
                      </a:cubicBezTo>
                      <a:cubicBezTo>
                        <a:pt x="48292" y="22574"/>
                        <a:pt x="49721" y="28385"/>
                        <a:pt x="49244" y="34195"/>
                      </a:cubicBezTo>
                      <a:cubicBezTo>
                        <a:pt x="48387" y="44101"/>
                        <a:pt x="39148" y="53435"/>
                        <a:pt x="28861" y="486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0" name="Google Shape;1050;p22"/>
                <p:cNvSpPr/>
                <p:nvPr/>
              </p:nvSpPr>
              <p:spPr>
                <a:xfrm flipH="1">
                  <a:off x="2129871" y="4720602"/>
                  <a:ext cx="49149" cy="88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49" h="88201" extrusionOk="0">
                      <a:moveTo>
                        <a:pt x="0" y="0"/>
                      </a:moveTo>
                      <a:cubicBezTo>
                        <a:pt x="16574" y="29242"/>
                        <a:pt x="32576" y="58960"/>
                        <a:pt x="49149" y="88202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1" name="Google Shape;1051;p22"/>
                <p:cNvSpPr/>
                <p:nvPr/>
              </p:nvSpPr>
              <p:spPr>
                <a:xfrm flipH="1">
                  <a:off x="2048242" y="4704505"/>
                  <a:ext cx="29622" cy="87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87249" extrusionOk="0">
                      <a:moveTo>
                        <a:pt x="29623" y="0"/>
                      </a:moveTo>
                      <a:cubicBezTo>
                        <a:pt x="18859" y="28766"/>
                        <a:pt x="8954" y="57912"/>
                        <a:pt x="0" y="87249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2" name="Google Shape;1052;p22"/>
                <p:cNvSpPr/>
                <p:nvPr/>
              </p:nvSpPr>
              <p:spPr>
                <a:xfrm flipH="1">
                  <a:off x="2162256" y="4814043"/>
                  <a:ext cx="93916" cy="2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16" h="27527" extrusionOk="0">
                      <a:moveTo>
                        <a:pt x="0" y="0"/>
                      </a:moveTo>
                      <a:cubicBezTo>
                        <a:pt x="31337" y="9144"/>
                        <a:pt x="62579" y="18383"/>
                        <a:pt x="93917" y="27527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53" name="Google Shape;1053;p22"/>
            <p:cNvSpPr/>
            <p:nvPr/>
          </p:nvSpPr>
          <p:spPr>
            <a:xfrm rot="10800000" flipH="1">
              <a:off x="118475" y="123687"/>
              <a:ext cx="924589" cy="458534"/>
            </a:xfrm>
            <a:custGeom>
              <a:avLst/>
              <a:gdLst/>
              <a:ahLst/>
              <a:cxnLst/>
              <a:rect l="l" t="t" r="r" b="b"/>
              <a:pathLst>
                <a:path w="924589" h="458534" extrusionOk="0">
                  <a:moveTo>
                    <a:pt x="919763" y="282543"/>
                  </a:moveTo>
                  <a:cubicBezTo>
                    <a:pt x="919763" y="282543"/>
                    <a:pt x="919668" y="282257"/>
                    <a:pt x="919572" y="282162"/>
                  </a:cubicBezTo>
                  <a:cubicBezTo>
                    <a:pt x="902237" y="240443"/>
                    <a:pt x="862613" y="208629"/>
                    <a:pt x="816607" y="197580"/>
                  </a:cubicBezTo>
                  <a:cubicBezTo>
                    <a:pt x="695735" y="168529"/>
                    <a:pt x="590865" y="243967"/>
                    <a:pt x="480660" y="274923"/>
                  </a:cubicBezTo>
                  <a:cubicBezTo>
                    <a:pt x="432369" y="288544"/>
                    <a:pt x="383220" y="290449"/>
                    <a:pt x="335500" y="273876"/>
                  </a:cubicBezTo>
                  <a:cubicBezTo>
                    <a:pt x="294447" y="259588"/>
                    <a:pt x="258061" y="229394"/>
                    <a:pt x="244536" y="189674"/>
                  </a:cubicBezTo>
                  <a:cubicBezTo>
                    <a:pt x="232058" y="153194"/>
                    <a:pt x="235296" y="109284"/>
                    <a:pt x="262538" y="79089"/>
                  </a:cubicBezTo>
                  <a:cubicBezTo>
                    <a:pt x="286350" y="52610"/>
                    <a:pt x="324260" y="42037"/>
                    <a:pt x="360169" y="47562"/>
                  </a:cubicBezTo>
                  <a:cubicBezTo>
                    <a:pt x="381219" y="50800"/>
                    <a:pt x="401031" y="58896"/>
                    <a:pt x="414938" y="74613"/>
                  </a:cubicBezTo>
                  <a:cubicBezTo>
                    <a:pt x="433035" y="95091"/>
                    <a:pt x="440179" y="126810"/>
                    <a:pt x="424368" y="150241"/>
                  </a:cubicBezTo>
                  <a:cubicBezTo>
                    <a:pt x="410652" y="170529"/>
                    <a:pt x="378552" y="181864"/>
                    <a:pt x="355407" y="169005"/>
                  </a:cubicBezTo>
                  <a:cubicBezTo>
                    <a:pt x="332642" y="156337"/>
                    <a:pt x="326927" y="122523"/>
                    <a:pt x="344262" y="104045"/>
                  </a:cubicBezTo>
                  <a:cubicBezTo>
                    <a:pt x="347215" y="100902"/>
                    <a:pt x="342834" y="97092"/>
                    <a:pt x="339500" y="99568"/>
                  </a:cubicBezTo>
                  <a:cubicBezTo>
                    <a:pt x="305400" y="124714"/>
                    <a:pt x="320641" y="176816"/>
                    <a:pt x="359121" y="189865"/>
                  </a:cubicBezTo>
                  <a:cubicBezTo>
                    <a:pt x="410652" y="207296"/>
                    <a:pt x="457515" y="164814"/>
                    <a:pt x="461706" y="118523"/>
                  </a:cubicBezTo>
                  <a:cubicBezTo>
                    <a:pt x="466373" y="67945"/>
                    <a:pt x="429987" y="25654"/>
                    <a:pt x="381600" y="8128"/>
                  </a:cubicBezTo>
                  <a:cubicBezTo>
                    <a:pt x="336166" y="-8350"/>
                    <a:pt x="278350" y="984"/>
                    <a:pt x="240535" y="29273"/>
                  </a:cubicBezTo>
                  <a:cubicBezTo>
                    <a:pt x="197863" y="61277"/>
                    <a:pt x="179099" y="116142"/>
                    <a:pt x="184909" y="166148"/>
                  </a:cubicBezTo>
                  <a:cubicBezTo>
                    <a:pt x="191291" y="221393"/>
                    <a:pt x="222438" y="268065"/>
                    <a:pt x="271301" y="299212"/>
                  </a:cubicBezTo>
                  <a:cubicBezTo>
                    <a:pt x="310544" y="324168"/>
                    <a:pt x="359121" y="336550"/>
                    <a:pt x="406746" y="336550"/>
                  </a:cubicBezTo>
                  <a:cubicBezTo>
                    <a:pt x="391316" y="344170"/>
                    <a:pt x="375885" y="351599"/>
                    <a:pt x="360264" y="358743"/>
                  </a:cubicBezTo>
                  <a:cubicBezTo>
                    <a:pt x="295399" y="388461"/>
                    <a:pt x="218437" y="417894"/>
                    <a:pt x="144809" y="408845"/>
                  </a:cubicBezTo>
                  <a:cubicBezTo>
                    <a:pt x="117948" y="405511"/>
                    <a:pt x="87278" y="396939"/>
                    <a:pt x="69085" y="376936"/>
                  </a:cubicBezTo>
                  <a:cubicBezTo>
                    <a:pt x="49273" y="355219"/>
                    <a:pt x="48416" y="321405"/>
                    <a:pt x="67847" y="299117"/>
                  </a:cubicBezTo>
                  <a:cubicBezTo>
                    <a:pt x="89659" y="273971"/>
                    <a:pt x="132236" y="268351"/>
                    <a:pt x="157668" y="291592"/>
                  </a:cubicBezTo>
                  <a:cubicBezTo>
                    <a:pt x="181385" y="313119"/>
                    <a:pt x="173193" y="354552"/>
                    <a:pt x="136617" y="357124"/>
                  </a:cubicBezTo>
                  <a:cubicBezTo>
                    <a:pt x="121663" y="358172"/>
                    <a:pt x="117186" y="378651"/>
                    <a:pt x="132903" y="382651"/>
                  </a:cubicBezTo>
                  <a:cubicBezTo>
                    <a:pt x="172050" y="392557"/>
                    <a:pt x="210627" y="362934"/>
                    <a:pt x="218723" y="327501"/>
                  </a:cubicBezTo>
                  <a:cubicBezTo>
                    <a:pt x="228534" y="284448"/>
                    <a:pt x="194815" y="246920"/>
                    <a:pt x="153477" y="232918"/>
                  </a:cubicBezTo>
                  <a:cubicBezTo>
                    <a:pt x="110995" y="218535"/>
                    <a:pt x="59846" y="232347"/>
                    <a:pt x="30033" y="263684"/>
                  </a:cubicBezTo>
                  <a:cubicBezTo>
                    <a:pt x="-2162" y="297498"/>
                    <a:pt x="-8925" y="347028"/>
                    <a:pt x="11935" y="387699"/>
                  </a:cubicBezTo>
                  <a:cubicBezTo>
                    <a:pt x="49940" y="461804"/>
                    <a:pt x="151858" y="467328"/>
                    <a:pt x="226343" y="450945"/>
                  </a:cubicBezTo>
                  <a:cubicBezTo>
                    <a:pt x="326070" y="428943"/>
                    <a:pt x="413604" y="374269"/>
                    <a:pt x="497996" y="322644"/>
                  </a:cubicBezTo>
                  <a:lnTo>
                    <a:pt x="498186" y="322644"/>
                  </a:lnTo>
                  <a:cubicBezTo>
                    <a:pt x="542668" y="309880"/>
                    <a:pt x="584864" y="290925"/>
                    <a:pt x="628203" y="274161"/>
                  </a:cubicBezTo>
                  <a:cubicBezTo>
                    <a:pt x="689925" y="250349"/>
                    <a:pt x="768220" y="227013"/>
                    <a:pt x="831657" y="259112"/>
                  </a:cubicBezTo>
                  <a:cubicBezTo>
                    <a:pt x="878329" y="282734"/>
                    <a:pt x="906428" y="331597"/>
                    <a:pt x="892807" y="380651"/>
                  </a:cubicBezTo>
                  <a:cubicBezTo>
                    <a:pt x="890997" y="387223"/>
                    <a:pt x="898713" y="392081"/>
                    <a:pt x="903761" y="387604"/>
                  </a:cubicBezTo>
                  <a:cubicBezTo>
                    <a:pt x="914429" y="378174"/>
                    <a:pt x="933669" y="321882"/>
                    <a:pt x="919668" y="282829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8731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5" name="Google Shape;1055;p2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6" name="Google Shape;1056;p23"/>
          <p:cNvGrpSpPr/>
          <p:nvPr/>
        </p:nvGrpSpPr>
        <p:grpSpPr>
          <a:xfrm>
            <a:off x="157961" y="164901"/>
            <a:ext cx="11876075" cy="6528212"/>
            <a:chOff x="118471" y="123675"/>
            <a:chExt cx="8907056" cy="4896159"/>
          </a:xfrm>
        </p:grpSpPr>
        <p:grpSp>
          <p:nvGrpSpPr>
            <p:cNvPr id="1057" name="Google Shape;1057;p23"/>
            <p:cNvGrpSpPr/>
            <p:nvPr/>
          </p:nvGrpSpPr>
          <p:grpSpPr>
            <a:xfrm>
              <a:off x="118471" y="4264260"/>
              <a:ext cx="8907054" cy="755574"/>
              <a:chOff x="118471" y="4264260"/>
              <a:chExt cx="8907054" cy="755574"/>
            </a:xfrm>
          </p:grpSpPr>
          <p:grpSp>
            <p:nvGrpSpPr>
              <p:cNvPr id="1058" name="Google Shape;1058;p23"/>
              <p:cNvGrpSpPr/>
              <p:nvPr/>
            </p:nvGrpSpPr>
            <p:grpSpPr>
              <a:xfrm>
                <a:off x="118471" y="4264260"/>
                <a:ext cx="2138654" cy="755574"/>
                <a:chOff x="118471" y="4264260"/>
                <a:chExt cx="2138654" cy="755574"/>
              </a:xfrm>
            </p:grpSpPr>
            <p:sp>
              <p:nvSpPr>
                <p:cNvPr id="1059" name="Google Shape;1059;p23"/>
                <p:cNvSpPr/>
                <p:nvPr/>
              </p:nvSpPr>
              <p:spPr>
                <a:xfrm flipH="1">
                  <a:off x="118471" y="4303252"/>
                  <a:ext cx="1969400" cy="71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400" h="716582" extrusionOk="0">
                      <a:moveTo>
                        <a:pt x="1894814" y="58068"/>
                      </a:moveTo>
                      <a:cubicBezTo>
                        <a:pt x="1798517" y="-28324"/>
                        <a:pt x="1643640" y="-10512"/>
                        <a:pt x="1544009" y="60354"/>
                      </a:cubicBezTo>
                      <a:cubicBezTo>
                        <a:pt x="1488859" y="99502"/>
                        <a:pt x="1447806" y="155604"/>
                        <a:pt x="1440853" y="224184"/>
                      </a:cubicBezTo>
                      <a:cubicBezTo>
                        <a:pt x="1434471" y="287239"/>
                        <a:pt x="1461427" y="356867"/>
                        <a:pt x="1521339" y="384775"/>
                      </a:cubicBezTo>
                      <a:cubicBezTo>
                        <a:pt x="1575155" y="409826"/>
                        <a:pt x="1644307" y="402397"/>
                        <a:pt x="1681836" y="352962"/>
                      </a:cubicBezTo>
                      <a:cubicBezTo>
                        <a:pt x="1711553" y="313814"/>
                        <a:pt x="1706219" y="251425"/>
                        <a:pt x="1669453" y="218374"/>
                      </a:cubicBezTo>
                      <a:cubicBezTo>
                        <a:pt x="1653451" y="203991"/>
                        <a:pt x="1633353" y="195037"/>
                        <a:pt x="1611636" y="195704"/>
                      </a:cubicBezTo>
                      <a:cubicBezTo>
                        <a:pt x="1608874" y="195704"/>
                        <a:pt x="1608017" y="200276"/>
                        <a:pt x="1610969" y="200752"/>
                      </a:cubicBezTo>
                      <a:cubicBezTo>
                        <a:pt x="1658404" y="208849"/>
                        <a:pt x="1682407" y="270380"/>
                        <a:pt x="1663071" y="312100"/>
                      </a:cubicBezTo>
                      <a:cubicBezTo>
                        <a:pt x="1642021" y="357629"/>
                        <a:pt x="1575346" y="357819"/>
                        <a:pt x="1538389" y="334198"/>
                      </a:cubicBezTo>
                      <a:cubicBezTo>
                        <a:pt x="1490764" y="303908"/>
                        <a:pt x="1482858" y="236566"/>
                        <a:pt x="1499813" y="187227"/>
                      </a:cubicBezTo>
                      <a:cubicBezTo>
                        <a:pt x="1520196" y="127695"/>
                        <a:pt x="1576298" y="86167"/>
                        <a:pt x="1631544" y="61306"/>
                      </a:cubicBezTo>
                      <a:cubicBezTo>
                        <a:pt x="1685074" y="37303"/>
                        <a:pt x="1748606" y="28636"/>
                        <a:pt x="1805756" y="43876"/>
                      </a:cubicBezTo>
                      <a:cubicBezTo>
                        <a:pt x="1867002" y="60163"/>
                        <a:pt x="1910245" y="106455"/>
                        <a:pt x="1929009" y="166272"/>
                      </a:cubicBezTo>
                      <a:cubicBezTo>
                        <a:pt x="1967014" y="287430"/>
                        <a:pt x="1919770" y="426685"/>
                        <a:pt x="1842427" y="522221"/>
                      </a:cubicBezTo>
                      <a:cubicBezTo>
                        <a:pt x="1758512" y="625853"/>
                        <a:pt x="1633734" y="686623"/>
                        <a:pt x="1500289" y="688432"/>
                      </a:cubicBezTo>
                      <a:cubicBezTo>
                        <a:pt x="1432376" y="689385"/>
                        <a:pt x="1363891" y="675764"/>
                        <a:pt x="1302264" y="647094"/>
                      </a:cubicBezTo>
                      <a:cubicBezTo>
                        <a:pt x="1237780" y="616995"/>
                        <a:pt x="1183773" y="570703"/>
                        <a:pt x="1132148" y="522507"/>
                      </a:cubicBezTo>
                      <a:cubicBezTo>
                        <a:pt x="1074236" y="468500"/>
                        <a:pt x="1014133" y="407540"/>
                        <a:pt x="945172" y="365249"/>
                      </a:cubicBezTo>
                      <a:cubicBezTo>
                        <a:pt x="911358" y="338103"/>
                        <a:pt x="872782" y="320577"/>
                        <a:pt x="829729" y="312004"/>
                      </a:cubicBezTo>
                      <a:cubicBezTo>
                        <a:pt x="781818" y="302384"/>
                        <a:pt x="732574" y="302860"/>
                        <a:pt x="684473" y="310957"/>
                      </a:cubicBezTo>
                      <a:cubicBezTo>
                        <a:pt x="578364" y="328768"/>
                        <a:pt x="484638" y="391062"/>
                        <a:pt x="403676" y="459070"/>
                      </a:cubicBezTo>
                      <a:cubicBezTo>
                        <a:pt x="360718" y="495170"/>
                        <a:pt x="321951" y="535461"/>
                        <a:pt x="280327" y="572894"/>
                      </a:cubicBezTo>
                      <a:cubicBezTo>
                        <a:pt x="242417" y="606994"/>
                        <a:pt x="196221" y="638998"/>
                        <a:pt x="142976" y="637474"/>
                      </a:cubicBezTo>
                      <a:cubicBezTo>
                        <a:pt x="104686" y="636331"/>
                        <a:pt x="73920" y="613280"/>
                        <a:pt x="59823" y="578323"/>
                      </a:cubicBezTo>
                      <a:cubicBezTo>
                        <a:pt x="47345" y="547462"/>
                        <a:pt x="47631" y="509077"/>
                        <a:pt x="70491" y="482407"/>
                      </a:cubicBezTo>
                      <a:cubicBezTo>
                        <a:pt x="86398" y="463833"/>
                        <a:pt x="109639" y="452403"/>
                        <a:pt x="134118" y="453355"/>
                      </a:cubicBezTo>
                      <a:cubicBezTo>
                        <a:pt x="158121" y="454308"/>
                        <a:pt x="173552" y="468881"/>
                        <a:pt x="185553" y="488502"/>
                      </a:cubicBezTo>
                      <a:cubicBezTo>
                        <a:pt x="198412" y="509458"/>
                        <a:pt x="193554" y="532032"/>
                        <a:pt x="172599" y="545272"/>
                      </a:cubicBezTo>
                      <a:cubicBezTo>
                        <a:pt x="152692" y="557844"/>
                        <a:pt x="128117" y="556035"/>
                        <a:pt x="108972" y="542890"/>
                      </a:cubicBezTo>
                      <a:cubicBezTo>
                        <a:pt x="105734" y="540604"/>
                        <a:pt x="101924" y="544986"/>
                        <a:pt x="103733" y="548129"/>
                      </a:cubicBezTo>
                      <a:cubicBezTo>
                        <a:pt x="125165" y="585181"/>
                        <a:pt x="182505" y="572418"/>
                        <a:pt x="204984" y="542986"/>
                      </a:cubicBezTo>
                      <a:cubicBezTo>
                        <a:pt x="237083" y="501076"/>
                        <a:pt x="217652" y="441640"/>
                        <a:pt x="173456" y="417732"/>
                      </a:cubicBezTo>
                      <a:cubicBezTo>
                        <a:pt x="121259" y="389538"/>
                        <a:pt x="57061" y="416017"/>
                        <a:pt x="24200" y="461166"/>
                      </a:cubicBezTo>
                      <a:cubicBezTo>
                        <a:pt x="-3804" y="499647"/>
                        <a:pt x="-6280" y="553558"/>
                        <a:pt x="10484" y="597088"/>
                      </a:cubicBezTo>
                      <a:cubicBezTo>
                        <a:pt x="29819" y="647380"/>
                        <a:pt x="70491" y="683575"/>
                        <a:pt x="124688" y="690242"/>
                      </a:cubicBezTo>
                      <a:cubicBezTo>
                        <a:pt x="189744" y="698243"/>
                        <a:pt x="250037" y="665572"/>
                        <a:pt x="297853" y="624424"/>
                      </a:cubicBezTo>
                      <a:cubicBezTo>
                        <a:pt x="345097" y="583752"/>
                        <a:pt x="386054" y="536032"/>
                        <a:pt x="432060" y="493932"/>
                      </a:cubicBezTo>
                      <a:cubicBezTo>
                        <a:pt x="477876" y="452117"/>
                        <a:pt x="527215" y="413827"/>
                        <a:pt x="582079" y="384394"/>
                      </a:cubicBezTo>
                      <a:cubicBezTo>
                        <a:pt x="595604" y="377155"/>
                        <a:pt x="609416" y="370583"/>
                        <a:pt x="623608" y="364677"/>
                      </a:cubicBezTo>
                      <a:cubicBezTo>
                        <a:pt x="616083" y="370774"/>
                        <a:pt x="608939" y="377346"/>
                        <a:pt x="602272" y="384394"/>
                      </a:cubicBezTo>
                      <a:cubicBezTo>
                        <a:pt x="557219" y="432019"/>
                        <a:pt x="538073" y="496694"/>
                        <a:pt x="549218" y="561178"/>
                      </a:cubicBezTo>
                      <a:cubicBezTo>
                        <a:pt x="560171" y="624996"/>
                        <a:pt x="603320" y="678050"/>
                        <a:pt x="663613" y="701291"/>
                      </a:cubicBezTo>
                      <a:cubicBezTo>
                        <a:pt x="722192" y="723865"/>
                        <a:pt x="791153" y="713959"/>
                        <a:pt x="838492" y="672144"/>
                      </a:cubicBezTo>
                      <a:cubicBezTo>
                        <a:pt x="883736" y="632140"/>
                        <a:pt x="905262" y="564702"/>
                        <a:pt x="889641" y="506219"/>
                      </a:cubicBezTo>
                      <a:cubicBezTo>
                        <a:pt x="873735" y="446593"/>
                        <a:pt x="818966" y="403159"/>
                        <a:pt x="756768" y="406873"/>
                      </a:cubicBezTo>
                      <a:cubicBezTo>
                        <a:pt x="743528" y="407635"/>
                        <a:pt x="730288" y="409921"/>
                        <a:pt x="718001" y="414969"/>
                      </a:cubicBezTo>
                      <a:cubicBezTo>
                        <a:pt x="712762" y="417065"/>
                        <a:pt x="707714" y="419732"/>
                        <a:pt x="702951" y="422780"/>
                      </a:cubicBezTo>
                      <a:cubicBezTo>
                        <a:pt x="698093" y="425828"/>
                        <a:pt x="693712" y="431067"/>
                        <a:pt x="688664" y="433543"/>
                      </a:cubicBezTo>
                      <a:cubicBezTo>
                        <a:pt x="683711" y="435925"/>
                        <a:pt x="688092" y="443354"/>
                        <a:pt x="692950" y="440877"/>
                      </a:cubicBezTo>
                      <a:cubicBezTo>
                        <a:pt x="702856" y="436020"/>
                        <a:pt x="721335" y="439258"/>
                        <a:pt x="731812" y="440877"/>
                      </a:cubicBezTo>
                      <a:cubicBezTo>
                        <a:pt x="744766" y="442783"/>
                        <a:pt x="757434" y="447069"/>
                        <a:pt x="768960" y="453260"/>
                      </a:cubicBezTo>
                      <a:cubicBezTo>
                        <a:pt x="790486" y="464881"/>
                        <a:pt x="812965" y="481264"/>
                        <a:pt x="825443" y="501552"/>
                      </a:cubicBezTo>
                      <a:cubicBezTo>
                        <a:pt x="852779" y="545938"/>
                        <a:pt x="835063" y="607851"/>
                        <a:pt x="794868" y="639188"/>
                      </a:cubicBezTo>
                      <a:cubicBezTo>
                        <a:pt x="750767" y="673573"/>
                        <a:pt x="683711" y="666144"/>
                        <a:pt x="641229" y="632806"/>
                      </a:cubicBezTo>
                      <a:cubicBezTo>
                        <a:pt x="593509" y="595373"/>
                        <a:pt x="578555" y="526888"/>
                        <a:pt x="595700" y="470405"/>
                      </a:cubicBezTo>
                      <a:cubicBezTo>
                        <a:pt x="614178" y="409731"/>
                        <a:pt x="669137" y="364963"/>
                        <a:pt x="729716" y="350485"/>
                      </a:cubicBezTo>
                      <a:cubicBezTo>
                        <a:pt x="801059" y="333531"/>
                        <a:pt x="874687" y="357724"/>
                        <a:pt x="936123" y="393538"/>
                      </a:cubicBezTo>
                      <a:cubicBezTo>
                        <a:pt x="1062520" y="467071"/>
                        <a:pt x="1145769" y="596802"/>
                        <a:pt x="1276547" y="663953"/>
                      </a:cubicBezTo>
                      <a:cubicBezTo>
                        <a:pt x="1398943" y="726818"/>
                        <a:pt x="1549247" y="734248"/>
                        <a:pt x="1676597" y="681479"/>
                      </a:cubicBezTo>
                      <a:cubicBezTo>
                        <a:pt x="1794897" y="632425"/>
                        <a:pt x="1888242" y="533746"/>
                        <a:pt x="1935867" y="415446"/>
                      </a:cubicBezTo>
                      <a:cubicBezTo>
                        <a:pt x="1980635" y="304099"/>
                        <a:pt x="1992731" y="145698"/>
                        <a:pt x="1894719" y="577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60" name="Google Shape;1060;p23"/>
                <p:cNvGrpSpPr/>
                <p:nvPr/>
              </p:nvGrpSpPr>
              <p:grpSpPr>
                <a:xfrm>
                  <a:off x="502252" y="4264260"/>
                  <a:ext cx="405370" cy="394906"/>
                  <a:chOff x="502252" y="4264260"/>
                  <a:chExt cx="405370" cy="394906"/>
                </a:xfrm>
              </p:grpSpPr>
              <p:sp>
                <p:nvSpPr>
                  <p:cNvPr id="1061" name="Google Shape;1061;p23"/>
                  <p:cNvSpPr/>
                  <p:nvPr/>
                </p:nvSpPr>
                <p:spPr>
                  <a:xfrm flipH="1">
                    <a:off x="654170" y="4264260"/>
                    <a:ext cx="86673" cy="2127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73" h="212788" extrusionOk="0">
                        <a:moveTo>
                          <a:pt x="71346" y="39338"/>
                        </a:moveTo>
                        <a:cubicBezTo>
                          <a:pt x="56106" y="16859"/>
                          <a:pt x="30198" y="1905"/>
                          <a:pt x="3147" y="0"/>
                        </a:cubicBezTo>
                        <a:cubicBezTo>
                          <a:pt x="15243" y="12954"/>
                          <a:pt x="16577" y="32766"/>
                          <a:pt x="13338" y="50197"/>
                        </a:cubicBezTo>
                        <a:cubicBezTo>
                          <a:pt x="10100" y="67628"/>
                          <a:pt x="2956" y="84201"/>
                          <a:pt x="575" y="101727"/>
                        </a:cubicBezTo>
                        <a:cubicBezTo>
                          <a:pt x="-4759" y="140208"/>
                          <a:pt x="27912" y="193262"/>
                          <a:pt x="61535" y="212789"/>
                        </a:cubicBezTo>
                        <a:cubicBezTo>
                          <a:pt x="52772" y="198215"/>
                          <a:pt x="55344" y="179451"/>
                          <a:pt x="61535" y="163639"/>
                        </a:cubicBezTo>
                        <a:cubicBezTo>
                          <a:pt x="67821" y="147828"/>
                          <a:pt x="77442" y="133445"/>
                          <a:pt x="82585" y="117253"/>
                        </a:cubicBezTo>
                        <a:cubicBezTo>
                          <a:pt x="90777" y="91345"/>
                          <a:pt x="86490" y="61817"/>
                          <a:pt x="71250" y="3933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2" name="Google Shape;1062;p23"/>
                  <p:cNvSpPr/>
                  <p:nvPr/>
                </p:nvSpPr>
                <p:spPr>
                  <a:xfrm flipH="1">
                    <a:off x="653192" y="4444187"/>
                    <a:ext cx="87576" cy="2149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76" h="214979" extrusionOk="0">
                        <a:moveTo>
                          <a:pt x="13358" y="172974"/>
                        </a:moveTo>
                        <a:cubicBezTo>
                          <a:pt x="27646" y="196024"/>
                          <a:pt x="52982" y="211931"/>
                          <a:pt x="79938" y="214979"/>
                        </a:cubicBezTo>
                        <a:cubicBezTo>
                          <a:pt x="68318" y="201549"/>
                          <a:pt x="67841" y="181737"/>
                          <a:pt x="71747" y="164402"/>
                        </a:cubicBezTo>
                        <a:cubicBezTo>
                          <a:pt x="75652" y="147161"/>
                          <a:pt x="83463" y="130873"/>
                          <a:pt x="86606" y="113347"/>
                        </a:cubicBezTo>
                        <a:cubicBezTo>
                          <a:pt x="93464" y="75152"/>
                          <a:pt x="62888" y="20764"/>
                          <a:pt x="30122" y="0"/>
                        </a:cubicBezTo>
                        <a:cubicBezTo>
                          <a:pt x="38314" y="14859"/>
                          <a:pt x="34980" y="33623"/>
                          <a:pt x="28122" y="49149"/>
                        </a:cubicBezTo>
                        <a:cubicBezTo>
                          <a:pt x="21264" y="64675"/>
                          <a:pt x="11072" y="78677"/>
                          <a:pt x="5262" y="94679"/>
                        </a:cubicBezTo>
                        <a:cubicBezTo>
                          <a:pt x="-3977" y="120205"/>
                          <a:pt x="-929" y="149923"/>
                          <a:pt x="13454" y="1729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3" name="Google Shape;1063;p23"/>
                  <p:cNvSpPr/>
                  <p:nvPr/>
                </p:nvSpPr>
                <p:spPr>
                  <a:xfrm flipH="1">
                    <a:off x="695406" y="4351596"/>
                    <a:ext cx="212216" cy="112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16" h="112113" extrusionOk="0">
                        <a:moveTo>
                          <a:pt x="68961" y="199"/>
                        </a:moveTo>
                        <a:cubicBezTo>
                          <a:pt x="41815" y="1532"/>
                          <a:pt x="15621" y="15915"/>
                          <a:pt x="0" y="38108"/>
                        </a:cubicBezTo>
                        <a:cubicBezTo>
                          <a:pt x="17336" y="34489"/>
                          <a:pt x="34957" y="43633"/>
                          <a:pt x="48196" y="55444"/>
                        </a:cubicBezTo>
                        <a:cubicBezTo>
                          <a:pt x="61436" y="67255"/>
                          <a:pt x="71914" y="81923"/>
                          <a:pt x="85630" y="93163"/>
                        </a:cubicBezTo>
                        <a:cubicBezTo>
                          <a:pt x="115729" y="117642"/>
                          <a:pt x="178117" y="117261"/>
                          <a:pt x="212217" y="98592"/>
                        </a:cubicBezTo>
                        <a:cubicBezTo>
                          <a:pt x="195263" y="98592"/>
                          <a:pt x="180499" y="86591"/>
                          <a:pt x="170212" y="72970"/>
                        </a:cubicBezTo>
                        <a:cubicBezTo>
                          <a:pt x="159925" y="59444"/>
                          <a:pt x="152590" y="43728"/>
                          <a:pt x="141446" y="30869"/>
                        </a:cubicBezTo>
                        <a:cubicBezTo>
                          <a:pt x="123635" y="10391"/>
                          <a:pt x="96107" y="-1230"/>
                          <a:pt x="68961" y="1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23"/>
                  <p:cNvSpPr/>
                  <p:nvPr/>
                </p:nvSpPr>
                <p:spPr>
                  <a:xfrm flipH="1">
                    <a:off x="705027" y="4446759"/>
                    <a:ext cx="167852" cy="151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52" h="151828" extrusionOk="0">
                        <a:moveTo>
                          <a:pt x="10214" y="73152"/>
                        </a:moveTo>
                        <a:cubicBezTo>
                          <a:pt x="-2454" y="97155"/>
                          <a:pt x="-3406" y="127063"/>
                          <a:pt x="7738" y="151829"/>
                        </a:cubicBezTo>
                        <a:cubicBezTo>
                          <a:pt x="13453" y="135065"/>
                          <a:pt x="30312" y="124492"/>
                          <a:pt x="47171" y="119158"/>
                        </a:cubicBezTo>
                        <a:cubicBezTo>
                          <a:pt x="64030" y="113824"/>
                          <a:pt x="82033" y="112300"/>
                          <a:pt x="98702" y="106109"/>
                        </a:cubicBezTo>
                        <a:cubicBezTo>
                          <a:pt x="135182" y="92678"/>
                          <a:pt x="166520" y="38767"/>
                          <a:pt x="167853" y="0"/>
                        </a:cubicBezTo>
                        <a:cubicBezTo>
                          <a:pt x="159185" y="14573"/>
                          <a:pt x="141373" y="21241"/>
                          <a:pt x="124419" y="23146"/>
                        </a:cubicBezTo>
                        <a:cubicBezTo>
                          <a:pt x="107560" y="25051"/>
                          <a:pt x="90320" y="23432"/>
                          <a:pt x="73555" y="26479"/>
                        </a:cubicBezTo>
                        <a:cubicBezTo>
                          <a:pt x="46886" y="31433"/>
                          <a:pt x="22787" y="49149"/>
                          <a:pt x="10214" y="731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5" name="Google Shape;1065;p23"/>
                  <p:cNvSpPr/>
                  <p:nvPr/>
                </p:nvSpPr>
                <p:spPr>
                  <a:xfrm flipH="1">
                    <a:off x="502252" y="4348461"/>
                    <a:ext cx="188391" cy="11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391" h="118586" extrusionOk="0">
                        <a:moveTo>
                          <a:pt x="168688" y="76771"/>
                        </a:moveTo>
                        <a:cubicBezTo>
                          <a:pt x="185642" y="55626"/>
                          <a:pt x="192310" y="26479"/>
                          <a:pt x="186119" y="0"/>
                        </a:cubicBezTo>
                        <a:cubicBezTo>
                          <a:pt x="177355" y="15431"/>
                          <a:pt x="158782" y="22479"/>
                          <a:pt x="141161" y="24575"/>
                        </a:cubicBezTo>
                        <a:cubicBezTo>
                          <a:pt x="123539" y="26575"/>
                          <a:pt x="105632" y="24670"/>
                          <a:pt x="88106" y="27527"/>
                        </a:cubicBezTo>
                        <a:cubicBezTo>
                          <a:pt x="49816" y="33814"/>
                          <a:pt x="8668" y="80677"/>
                          <a:pt x="0" y="118586"/>
                        </a:cubicBezTo>
                        <a:cubicBezTo>
                          <a:pt x="11335" y="105918"/>
                          <a:pt x="30099" y="102775"/>
                          <a:pt x="47054" y="104204"/>
                        </a:cubicBezTo>
                        <a:cubicBezTo>
                          <a:pt x="64008" y="105537"/>
                          <a:pt x="80581" y="110490"/>
                          <a:pt x="97631" y="110585"/>
                        </a:cubicBezTo>
                        <a:cubicBezTo>
                          <a:pt x="124778" y="110776"/>
                          <a:pt x="151733" y="98012"/>
                          <a:pt x="168783" y="767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23"/>
                  <p:cNvSpPr/>
                  <p:nvPr/>
                </p:nvSpPr>
                <p:spPr>
                  <a:xfrm flipH="1">
                    <a:off x="503763" y="4458838"/>
                    <a:ext cx="185356" cy="140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140346" extrusionOk="0">
                        <a:moveTo>
                          <a:pt x="108299" y="137749"/>
                        </a:moveTo>
                        <a:cubicBezTo>
                          <a:pt x="134683" y="144322"/>
                          <a:pt x="163830" y="138225"/>
                          <a:pt x="185356" y="121652"/>
                        </a:cubicBezTo>
                        <a:cubicBezTo>
                          <a:pt x="167735" y="120033"/>
                          <a:pt x="153448" y="106222"/>
                          <a:pt x="144304" y="90982"/>
                        </a:cubicBezTo>
                        <a:cubicBezTo>
                          <a:pt x="135160" y="75837"/>
                          <a:pt x="129349" y="58692"/>
                          <a:pt x="119444" y="44023"/>
                        </a:cubicBezTo>
                        <a:cubicBezTo>
                          <a:pt x="97726" y="11829"/>
                          <a:pt x="38005" y="-5983"/>
                          <a:pt x="0" y="1828"/>
                        </a:cubicBezTo>
                        <a:cubicBezTo>
                          <a:pt x="16288" y="6876"/>
                          <a:pt x="26861" y="22592"/>
                          <a:pt x="32671" y="38499"/>
                        </a:cubicBezTo>
                        <a:cubicBezTo>
                          <a:pt x="38481" y="54501"/>
                          <a:pt x="40957" y="71646"/>
                          <a:pt x="47911" y="87076"/>
                        </a:cubicBezTo>
                        <a:cubicBezTo>
                          <a:pt x="59055" y="111841"/>
                          <a:pt x="81915" y="131082"/>
                          <a:pt x="108299" y="1376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23"/>
                  <p:cNvSpPr/>
                  <p:nvPr/>
                </p:nvSpPr>
                <p:spPr>
                  <a:xfrm flipH="1">
                    <a:off x="676426" y="4427720"/>
                    <a:ext cx="49386" cy="49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386" h="49298" extrusionOk="0">
                        <a:moveTo>
                          <a:pt x="1832" y="13610"/>
                        </a:moveTo>
                        <a:cubicBezTo>
                          <a:pt x="-1502" y="21515"/>
                          <a:pt x="-73" y="31231"/>
                          <a:pt x="4403" y="38470"/>
                        </a:cubicBezTo>
                        <a:cubicBezTo>
                          <a:pt x="7070" y="42756"/>
                          <a:pt x="10785" y="46280"/>
                          <a:pt x="15262" y="47995"/>
                        </a:cubicBezTo>
                        <a:cubicBezTo>
                          <a:pt x="19262" y="49519"/>
                          <a:pt x="23644" y="49614"/>
                          <a:pt x="27835" y="48757"/>
                        </a:cubicBezTo>
                        <a:cubicBezTo>
                          <a:pt x="34884" y="47423"/>
                          <a:pt x="41646" y="43613"/>
                          <a:pt x="45742" y="37327"/>
                        </a:cubicBezTo>
                        <a:cubicBezTo>
                          <a:pt x="50504" y="29897"/>
                          <a:pt x="50600" y="19420"/>
                          <a:pt x="46028" y="11800"/>
                        </a:cubicBezTo>
                        <a:cubicBezTo>
                          <a:pt x="36788" y="-3726"/>
                          <a:pt x="9928" y="-4583"/>
                          <a:pt x="2022" y="13133"/>
                        </a:cubicBezTo>
                        <a:cubicBezTo>
                          <a:pt x="2022" y="13229"/>
                          <a:pt x="1927" y="13419"/>
                          <a:pt x="1832" y="135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8" name="Google Shape;1068;p23"/>
                  <p:cNvSpPr/>
                  <p:nvPr/>
                </p:nvSpPr>
                <p:spPr>
                  <a:xfrm flipH="1">
                    <a:off x="690406" y="4265974"/>
                    <a:ext cx="45576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76" h="160020" extrusionOk="0">
                        <a:moveTo>
                          <a:pt x="0" y="0"/>
                        </a:moveTo>
                        <a:cubicBezTo>
                          <a:pt x="14383" y="7715"/>
                          <a:pt x="29432" y="16097"/>
                          <a:pt x="37910" y="30099"/>
                        </a:cubicBezTo>
                        <a:cubicBezTo>
                          <a:pt x="45529" y="42767"/>
                          <a:pt x="46672" y="58388"/>
                          <a:pt x="44768" y="73057"/>
                        </a:cubicBezTo>
                        <a:cubicBezTo>
                          <a:pt x="42863" y="87725"/>
                          <a:pt x="38100" y="101822"/>
                          <a:pt x="34671" y="116205"/>
                        </a:cubicBezTo>
                        <a:cubicBezTo>
                          <a:pt x="31337" y="130588"/>
                          <a:pt x="29337" y="145733"/>
                          <a:pt x="32861" y="16002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9" name="Google Shape;1069;p23"/>
                  <p:cNvSpPr/>
                  <p:nvPr/>
                </p:nvSpPr>
                <p:spPr>
                  <a:xfrm flipH="1">
                    <a:off x="504621" y="4349794"/>
                    <a:ext cx="173259" cy="94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59" h="94011" extrusionOk="0">
                        <a:moveTo>
                          <a:pt x="173260" y="0"/>
                        </a:moveTo>
                        <a:cubicBezTo>
                          <a:pt x="167164" y="19336"/>
                          <a:pt x="157163" y="38767"/>
                          <a:pt x="139827" y="49244"/>
                        </a:cubicBezTo>
                        <a:cubicBezTo>
                          <a:pt x="121539" y="60293"/>
                          <a:pt x="98774" y="59436"/>
                          <a:pt x="77629" y="62389"/>
                        </a:cubicBezTo>
                        <a:cubicBezTo>
                          <a:pt x="49625" y="66199"/>
                          <a:pt x="22670" y="77153"/>
                          <a:pt x="0" y="94012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0" name="Google Shape;1070;p23"/>
                  <p:cNvSpPr/>
                  <p:nvPr/>
                </p:nvSpPr>
                <p:spPr>
                  <a:xfrm flipH="1">
                    <a:off x="726839" y="4373480"/>
                    <a:ext cx="178879" cy="7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879" h="75849" extrusionOk="0">
                        <a:moveTo>
                          <a:pt x="0" y="14796"/>
                        </a:moveTo>
                        <a:cubicBezTo>
                          <a:pt x="12859" y="8890"/>
                          <a:pt x="23813" y="3937"/>
                          <a:pt x="37624" y="1365"/>
                        </a:cubicBezTo>
                        <a:cubicBezTo>
                          <a:pt x="51530" y="-1302"/>
                          <a:pt x="66580" y="-349"/>
                          <a:pt x="78772" y="6795"/>
                        </a:cubicBezTo>
                        <a:cubicBezTo>
                          <a:pt x="95726" y="16796"/>
                          <a:pt x="104013" y="36417"/>
                          <a:pt x="117348" y="50800"/>
                        </a:cubicBezTo>
                        <a:cubicBezTo>
                          <a:pt x="132874" y="67564"/>
                          <a:pt x="156115" y="76899"/>
                          <a:pt x="178880" y="7575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1" name="Google Shape;1071;p23"/>
                  <p:cNvSpPr/>
                  <p:nvPr/>
                </p:nvSpPr>
                <p:spPr>
                  <a:xfrm flipH="1">
                    <a:off x="717885" y="4472952"/>
                    <a:ext cx="148570" cy="124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70" h="124396" extrusionOk="0">
                        <a:moveTo>
                          <a:pt x="1314" y="124396"/>
                        </a:moveTo>
                        <a:cubicBezTo>
                          <a:pt x="171" y="113348"/>
                          <a:pt x="-1163" y="103251"/>
                          <a:pt x="1790" y="92488"/>
                        </a:cubicBezTo>
                        <a:cubicBezTo>
                          <a:pt x="4743" y="81725"/>
                          <a:pt x="11125" y="71628"/>
                          <a:pt x="20745" y="66008"/>
                        </a:cubicBezTo>
                        <a:cubicBezTo>
                          <a:pt x="30556" y="60198"/>
                          <a:pt x="42462" y="59722"/>
                          <a:pt x="53702" y="57912"/>
                        </a:cubicBezTo>
                        <a:cubicBezTo>
                          <a:pt x="91325" y="52102"/>
                          <a:pt x="126187" y="30766"/>
                          <a:pt x="14857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2" name="Google Shape;1072;p23"/>
                  <p:cNvSpPr/>
                  <p:nvPr/>
                </p:nvSpPr>
                <p:spPr>
                  <a:xfrm flipH="1">
                    <a:off x="662068" y="4477334"/>
                    <a:ext cx="40568" cy="180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68" h="180879" extrusionOk="0">
                        <a:moveTo>
                          <a:pt x="40568" y="180880"/>
                        </a:moveTo>
                        <a:cubicBezTo>
                          <a:pt x="31805" y="174498"/>
                          <a:pt x="24852" y="169545"/>
                          <a:pt x="17327" y="161734"/>
                        </a:cubicBezTo>
                        <a:cubicBezTo>
                          <a:pt x="9802" y="153924"/>
                          <a:pt x="3611" y="144494"/>
                          <a:pt x="1230" y="133921"/>
                        </a:cubicBezTo>
                        <a:cubicBezTo>
                          <a:pt x="-3247" y="114300"/>
                          <a:pt x="5611" y="94393"/>
                          <a:pt x="9993" y="74676"/>
                        </a:cubicBezTo>
                        <a:cubicBezTo>
                          <a:pt x="15422" y="49911"/>
                          <a:pt x="13422" y="23622"/>
                          <a:pt x="4468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3" name="Google Shape;1073;p23"/>
                  <p:cNvSpPr/>
                  <p:nvPr/>
                </p:nvSpPr>
                <p:spPr>
                  <a:xfrm flipH="1">
                    <a:off x="504525" y="4462094"/>
                    <a:ext cx="173355" cy="122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55" h="122013" extrusionOk="0">
                        <a:moveTo>
                          <a:pt x="173355" y="118586"/>
                        </a:moveTo>
                        <a:cubicBezTo>
                          <a:pt x="158782" y="123444"/>
                          <a:pt x="140970" y="123063"/>
                          <a:pt x="126492" y="117920"/>
                        </a:cubicBezTo>
                        <a:cubicBezTo>
                          <a:pt x="112014" y="112776"/>
                          <a:pt x="99346" y="102679"/>
                          <a:pt x="91154" y="89725"/>
                        </a:cubicBezTo>
                        <a:cubicBezTo>
                          <a:pt x="84296" y="78962"/>
                          <a:pt x="80486" y="66389"/>
                          <a:pt x="74009" y="55436"/>
                        </a:cubicBezTo>
                        <a:cubicBezTo>
                          <a:pt x="66008" y="42005"/>
                          <a:pt x="54197" y="31052"/>
                          <a:pt x="41243" y="22288"/>
                        </a:cubicBezTo>
                        <a:cubicBezTo>
                          <a:pt x="28289" y="13525"/>
                          <a:pt x="14097" y="6763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74" name="Google Shape;1074;p23"/>
                <p:cNvSpPr/>
                <p:nvPr/>
              </p:nvSpPr>
              <p:spPr>
                <a:xfrm flipH="1">
                  <a:off x="1338678" y="4529433"/>
                  <a:ext cx="153863" cy="19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3" h="198363" extrusionOk="0">
                      <a:moveTo>
                        <a:pt x="47899" y="165166"/>
                      </a:moveTo>
                      <a:cubicBezTo>
                        <a:pt x="29421" y="149545"/>
                        <a:pt x="15038" y="127638"/>
                        <a:pt x="7132" y="102968"/>
                      </a:cubicBezTo>
                      <a:cubicBezTo>
                        <a:pt x="-773" y="78298"/>
                        <a:pt x="-2107" y="51057"/>
                        <a:pt x="3132" y="25434"/>
                      </a:cubicBezTo>
                      <a:cubicBezTo>
                        <a:pt x="4275" y="19815"/>
                        <a:pt x="5894" y="14100"/>
                        <a:pt x="8752" y="9337"/>
                      </a:cubicBezTo>
                      <a:cubicBezTo>
                        <a:pt x="11609" y="4575"/>
                        <a:pt x="16086" y="765"/>
                        <a:pt x="21134" y="98"/>
                      </a:cubicBezTo>
                      <a:cubicBezTo>
                        <a:pt x="30088" y="-1045"/>
                        <a:pt x="37898" y="8004"/>
                        <a:pt x="40565" y="17719"/>
                      </a:cubicBezTo>
                      <a:cubicBezTo>
                        <a:pt x="43327" y="27435"/>
                        <a:pt x="42470" y="38007"/>
                        <a:pt x="43137" y="48199"/>
                      </a:cubicBezTo>
                      <a:cubicBezTo>
                        <a:pt x="43804" y="58391"/>
                        <a:pt x="46375" y="69440"/>
                        <a:pt x="53710" y="75345"/>
                      </a:cubicBezTo>
                      <a:cubicBezTo>
                        <a:pt x="51709" y="60582"/>
                        <a:pt x="49614" y="45151"/>
                        <a:pt x="53710" y="30864"/>
                      </a:cubicBezTo>
                      <a:cubicBezTo>
                        <a:pt x="57710" y="16576"/>
                        <a:pt x="69616" y="4003"/>
                        <a:pt x="82666" y="6003"/>
                      </a:cubicBezTo>
                      <a:cubicBezTo>
                        <a:pt x="94477" y="7718"/>
                        <a:pt x="103049" y="20767"/>
                        <a:pt x="105145" y="34102"/>
                      </a:cubicBezTo>
                      <a:cubicBezTo>
                        <a:pt x="107240" y="47437"/>
                        <a:pt x="104383" y="61058"/>
                        <a:pt x="101620" y="74202"/>
                      </a:cubicBezTo>
                      <a:cubicBezTo>
                        <a:pt x="109907" y="69631"/>
                        <a:pt x="113336" y="58296"/>
                        <a:pt x="114193" y="47914"/>
                      </a:cubicBezTo>
                      <a:cubicBezTo>
                        <a:pt x="115146" y="37531"/>
                        <a:pt x="114289" y="26673"/>
                        <a:pt x="117527" y="16862"/>
                      </a:cubicBezTo>
                      <a:cubicBezTo>
                        <a:pt x="120766" y="7051"/>
                        <a:pt x="129910" y="-1426"/>
                        <a:pt x="138673" y="1813"/>
                      </a:cubicBezTo>
                      <a:cubicBezTo>
                        <a:pt x="143245" y="3527"/>
                        <a:pt x="146674" y="8099"/>
                        <a:pt x="148579" y="13147"/>
                      </a:cubicBezTo>
                      <a:cubicBezTo>
                        <a:pt x="150483" y="18195"/>
                        <a:pt x="151055" y="23720"/>
                        <a:pt x="151531" y="29244"/>
                      </a:cubicBezTo>
                      <a:cubicBezTo>
                        <a:pt x="154389" y="58296"/>
                        <a:pt x="156580" y="89061"/>
                        <a:pt x="145721" y="115446"/>
                      </a:cubicBezTo>
                      <a:cubicBezTo>
                        <a:pt x="138482" y="133067"/>
                        <a:pt x="126004" y="147069"/>
                        <a:pt x="114479" y="161356"/>
                      </a:cubicBezTo>
                      <a:cubicBezTo>
                        <a:pt x="108669" y="168595"/>
                        <a:pt x="102954" y="176025"/>
                        <a:pt x="98191" y="184121"/>
                      </a:cubicBezTo>
                      <a:cubicBezTo>
                        <a:pt x="94667" y="190122"/>
                        <a:pt x="92572" y="202028"/>
                        <a:pt x="85047" y="197266"/>
                      </a:cubicBezTo>
                      <a:cubicBezTo>
                        <a:pt x="78760" y="193360"/>
                        <a:pt x="73522" y="185074"/>
                        <a:pt x="67425" y="180216"/>
                      </a:cubicBezTo>
                      <a:cubicBezTo>
                        <a:pt x="61044" y="175072"/>
                        <a:pt x="54281" y="170405"/>
                        <a:pt x="47995" y="1650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5" name="Google Shape;1075;p23"/>
                <p:cNvSpPr/>
                <p:nvPr/>
              </p:nvSpPr>
              <p:spPr>
                <a:xfrm flipH="1">
                  <a:off x="1423744" y="4555958"/>
                  <a:ext cx="152967" cy="16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67" h="167332" extrusionOk="0">
                      <a:moveTo>
                        <a:pt x="101208" y="112448"/>
                      </a:moveTo>
                      <a:cubicBezTo>
                        <a:pt x="86254" y="90635"/>
                        <a:pt x="77967" y="64251"/>
                        <a:pt x="77777" y="37772"/>
                      </a:cubicBezTo>
                      <a:cubicBezTo>
                        <a:pt x="77777" y="31676"/>
                        <a:pt x="78062" y="25580"/>
                        <a:pt x="77110" y="19484"/>
                      </a:cubicBezTo>
                      <a:cubicBezTo>
                        <a:pt x="76158" y="13483"/>
                        <a:pt x="73681" y="7482"/>
                        <a:pt x="68918" y="3577"/>
                      </a:cubicBezTo>
                      <a:cubicBezTo>
                        <a:pt x="64251" y="-328"/>
                        <a:pt x="56917" y="-1376"/>
                        <a:pt x="51964" y="2148"/>
                      </a:cubicBezTo>
                      <a:cubicBezTo>
                        <a:pt x="47964" y="5006"/>
                        <a:pt x="45773" y="10340"/>
                        <a:pt x="41201" y="11959"/>
                      </a:cubicBezTo>
                      <a:cubicBezTo>
                        <a:pt x="35295" y="14054"/>
                        <a:pt x="29294" y="8911"/>
                        <a:pt x="23008" y="8244"/>
                      </a:cubicBezTo>
                      <a:cubicBezTo>
                        <a:pt x="14150" y="7292"/>
                        <a:pt x="6720" y="15388"/>
                        <a:pt x="3482" y="23770"/>
                      </a:cubicBezTo>
                      <a:cubicBezTo>
                        <a:pt x="-2043" y="37772"/>
                        <a:pt x="-614" y="53869"/>
                        <a:pt x="5101" y="67870"/>
                      </a:cubicBezTo>
                      <a:cubicBezTo>
                        <a:pt x="10816" y="81872"/>
                        <a:pt x="20341" y="93874"/>
                        <a:pt x="30914" y="104637"/>
                      </a:cubicBezTo>
                      <a:cubicBezTo>
                        <a:pt x="51964" y="126068"/>
                        <a:pt x="77396" y="143118"/>
                        <a:pt x="105209" y="154548"/>
                      </a:cubicBezTo>
                      <a:cubicBezTo>
                        <a:pt x="112162" y="157406"/>
                        <a:pt x="119306" y="159977"/>
                        <a:pt x="126545" y="162073"/>
                      </a:cubicBezTo>
                      <a:cubicBezTo>
                        <a:pt x="133022" y="163978"/>
                        <a:pt x="142642" y="168074"/>
                        <a:pt x="149500" y="167216"/>
                      </a:cubicBezTo>
                      <a:cubicBezTo>
                        <a:pt x="154453" y="166550"/>
                        <a:pt x="153215" y="160930"/>
                        <a:pt x="151215" y="157787"/>
                      </a:cubicBezTo>
                      <a:cubicBezTo>
                        <a:pt x="147976" y="152834"/>
                        <a:pt x="140261" y="150262"/>
                        <a:pt x="135498" y="146928"/>
                      </a:cubicBezTo>
                      <a:cubicBezTo>
                        <a:pt x="122163" y="137689"/>
                        <a:pt x="110448" y="125973"/>
                        <a:pt x="101208" y="1125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6" name="Google Shape;1076;p23"/>
                <p:cNvSpPr/>
                <p:nvPr/>
              </p:nvSpPr>
              <p:spPr>
                <a:xfrm flipH="1">
                  <a:off x="1254880" y="4552260"/>
                  <a:ext cx="146400" cy="17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00" h="171805" extrusionOk="0">
                      <a:moveTo>
                        <a:pt x="49031" y="114621"/>
                      </a:moveTo>
                      <a:cubicBezTo>
                        <a:pt x="62842" y="91952"/>
                        <a:pt x="69605" y="65186"/>
                        <a:pt x="68367" y="38707"/>
                      </a:cubicBezTo>
                      <a:cubicBezTo>
                        <a:pt x="68081" y="32611"/>
                        <a:pt x="67414" y="26515"/>
                        <a:pt x="67986" y="20419"/>
                      </a:cubicBezTo>
                      <a:cubicBezTo>
                        <a:pt x="68653" y="14323"/>
                        <a:pt x="70748" y="8227"/>
                        <a:pt x="75225" y="4131"/>
                      </a:cubicBezTo>
                      <a:cubicBezTo>
                        <a:pt x="79702" y="35"/>
                        <a:pt x="86940" y="-1489"/>
                        <a:pt x="92084" y="1750"/>
                      </a:cubicBezTo>
                      <a:cubicBezTo>
                        <a:pt x="96275" y="4321"/>
                        <a:pt x="98656" y="9560"/>
                        <a:pt x="103419" y="10989"/>
                      </a:cubicBezTo>
                      <a:cubicBezTo>
                        <a:pt x="109515" y="12799"/>
                        <a:pt x="115135" y="7274"/>
                        <a:pt x="121421" y="6227"/>
                      </a:cubicBezTo>
                      <a:cubicBezTo>
                        <a:pt x="130279" y="4798"/>
                        <a:pt x="138090" y="12513"/>
                        <a:pt x="141804" y="20609"/>
                      </a:cubicBezTo>
                      <a:cubicBezTo>
                        <a:pt x="148091" y="34325"/>
                        <a:pt x="147520" y="50518"/>
                        <a:pt x="142566" y="64710"/>
                      </a:cubicBezTo>
                      <a:cubicBezTo>
                        <a:pt x="137613" y="78902"/>
                        <a:pt x="128755" y="91475"/>
                        <a:pt x="118754" y="102810"/>
                      </a:cubicBezTo>
                      <a:cubicBezTo>
                        <a:pt x="98942" y="125384"/>
                        <a:pt x="74368" y="143768"/>
                        <a:pt x="47316" y="156721"/>
                      </a:cubicBezTo>
                      <a:cubicBezTo>
                        <a:pt x="40458" y="159960"/>
                        <a:pt x="33505" y="162913"/>
                        <a:pt x="26362" y="165389"/>
                      </a:cubicBezTo>
                      <a:cubicBezTo>
                        <a:pt x="19980" y="167675"/>
                        <a:pt x="10550" y="172247"/>
                        <a:pt x="3692" y="171771"/>
                      </a:cubicBezTo>
                      <a:cubicBezTo>
                        <a:pt x="-1261" y="171390"/>
                        <a:pt x="-404" y="165675"/>
                        <a:pt x="1501" y="162436"/>
                      </a:cubicBezTo>
                      <a:cubicBezTo>
                        <a:pt x="4454" y="157293"/>
                        <a:pt x="11979" y="154340"/>
                        <a:pt x="16646" y="150721"/>
                      </a:cubicBezTo>
                      <a:cubicBezTo>
                        <a:pt x="29505" y="140719"/>
                        <a:pt x="40554" y="128432"/>
                        <a:pt x="49031" y="11452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7" name="Google Shape;1077;p23"/>
                <p:cNvSpPr/>
                <p:nvPr/>
              </p:nvSpPr>
              <p:spPr>
                <a:xfrm flipH="1">
                  <a:off x="1343201" y="4660119"/>
                  <a:ext cx="136874" cy="8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86013" extrusionOk="0">
                      <a:moveTo>
                        <a:pt x="38862" y="66961"/>
                      </a:moveTo>
                      <a:cubicBezTo>
                        <a:pt x="23908" y="63055"/>
                        <a:pt x="7811" y="57436"/>
                        <a:pt x="0" y="44196"/>
                      </a:cubicBezTo>
                      <a:cubicBezTo>
                        <a:pt x="17336" y="35433"/>
                        <a:pt x="39243" y="36481"/>
                        <a:pt x="55721" y="46767"/>
                      </a:cubicBezTo>
                      <a:cubicBezTo>
                        <a:pt x="52102" y="29623"/>
                        <a:pt x="59055" y="10763"/>
                        <a:pt x="72962" y="0"/>
                      </a:cubicBezTo>
                      <a:cubicBezTo>
                        <a:pt x="87059" y="11525"/>
                        <a:pt x="94583" y="30575"/>
                        <a:pt x="91916" y="48673"/>
                      </a:cubicBezTo>
                      <a:cubicBezTo>
                        <a:pt x="98488" y="31337"/>
                        <a:pt x="118777" y="20479"/>
                        <a:pt x="136874" y="24670"/>
                      </a:cubicBezTo>
                      <a:cubicBezTo>
                        <a:pt x="134017" y="38957"/>
                        <a:pt x="121158" y="48863"/>
                        <a:pt x="109061" y="57055"/>
                      </a:cubicBezTo>
                      <a:cubicBezTo>
                        <a:pt x="103346" y="60960"/>
                        <a:pt x="97155" y="64484"/>
                        <a:pt x="92393" y="69532"/>
                      </a:cubicBezTo>
                      <a:cubicBezTo>
                        <a:pt x="87154" y="75057"/>
                        <a:pt x="84392" y="86201"/>
                        <a:pt x="80677" y="86011"/>
                      </a:cubicBezTo>
                      <a:cubicBezTo>
                        <a:pt x="78105" y="85915"/>
                        <a:pt x="72390" y="79438"/>
                        <a:pt x="70199" y="78105"/>
                      </a:cubicBezTo>
                      <a:cubicBezTo>
                        <a:pt x="67151" y="76200"/>
                        <a:pt x="63818" y="74771"/>
                        <a:pt x="60484" y="73438"/>
                      </a:cubicBezTo>
                      <a:cubicBezTo>
                        <a:pt x="53435" y="70675"/>
                        <a:pt x="46101" y="68961"/>
                        <a:pt x="38862" y="6705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1078;p23"/>
                <p:cNvSpPr/>
                <p:nvPr/>
              </p:nvSpPr>
              <p:spPr>
                <a:xfrm flipH="1">
                  <a:off x="1463978" y="4598111"/>
                  <a:ext cx="76958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58" h="101060" extrusionOk="0">
                      <a:moveTo>
                        <a:pt x="76958" y="101060"/>
                      </a:moveTo>
                      <a:cubicBezTo>
                        <a:pt x="61623" y="93821"/>
                        <a:pt x="49240" y="84963"/>
                        <a:pt x="36477" y="73819"/>
                      </a:cubicBezTo>
                      <a:cubicBezTo>
                        <a:pt x="25714" y="64484"/>
                        <a:pt x="15998" y="53721"/>
                        <a:pt x="9235" y="41148"/>
                      </a:cubicBezTo>
                      <a:cubicBezTo>
                        <a:pt x="2473" y="28575"/>
                        <a:pt x="-1242" y="14097"/>
                        <a:pt x="377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Google Shape;1079;p23"/>
                <p:cNvSpPr/>
                <p:nvPr/>
              </p:nvSpPr>
              <p:spPr>
                <a:xfrm flipH="1">
                  <a:off x="1296026" y="4583919"/>
                  <a:ext cx="47461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61" h="101060" extrusionOk="0">
                      <a:moveTo>
                        <a:pt x="0" y="101060"/>
                      </a:moveTo>
                      <a:cubicBezTo>
                        <a:pt x="14288" y="85725"/>
                        <a:pt x="26575" y="68389"/>
                        <a:pt x="36195" y="49816"/>
                      </a:cubicBezTo>
                      <a:cubicBezTo>
                        <a:pt x="40196" y="42100"/>
                        <a:pt x="43815" y="34195"/>
                        <a:pt x="45815" y="25717"/>
                      </a:cubicBezTo>
                      <a:cubicBezTo>
                        <a:pt x="47816" y="17335"/>
                        <a:pt x="48196" y="8382"/>
                        <a:pt x="45815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0" name="Google Shape;1080;p23"/>
                <p:cNvSpPr/>
                <p:nvPr/>
              </p:nvSpPr>
              <p:spPr>
                <a:xfrm flipH="1">
                  <a:off x="1421592" y="4560106"/>
                  <a:ext cx="50775" cy="117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5" h="117157" extrusionOk="0">
                      <a:moveTo>
                        <a:pt x="1150" y="0"/>
                      </a:moveTo>
                      <a:cubicBezTo>
                        <a:pt x="-1897" y="22098"/>
                        <a:pt x="1150" y="44958"/>
                        <a:pt x="9818" y="65437"/>
                      </a:cubicBezTo>
                      <a:cubicBezTo>
                        <a:pt x="18486" y="85915"/>
                        <a:pt x="32774" y="104013"/>
                        <a:pt x="50776" y="11715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1" name="Google Shape;1081;p23"/>
                <p:cNvSpPr/>
                <p:nvPr/>
              </p:nvSpPr>
              <p:spPr>
                <a:xfrm flipH="1">
                  <a:off x="1355631" y="4553343"/>
                  <a:ext cx="38719" cy="12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9" h="122015" extrusionOk="0">
                      <a:moveTo>
                        <a:pt x="36767" y="0"/>
                      </a:moveTo>
                      <a:cubicBezTo>
                        <a:pt x="40481" y="21527"/>
                        <a:pt x="38862" y="43910"/>
                        <a:pt x="32195" y="64675"/>
                      </a:cubicBezTo>
                      <a:cubicBezTo>
                        <a:pt x="25527" y="85439"/>
                        <a:pt x="15526" y="106680"/>
                        <a:pt x="0" y="12201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2" name="Google Shape;1082;p23"/>
                <p:cNvSpPr/>
                <p:nvPr/>
              </p:nvSpPr>
              <p:spPr>
                <a:xfrm flipH="1">
                  <a:off x="1410448" y="4562964"/>
                  <a:ext cx="7881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1" h="99250" extrusionOk="0">
                      <a:moveTo>
                        <a:pt x="7881" y="99251"/>
                      </a:moveTo>
                      <a:cubicBezTo>
                        <a:pt x="-977" y="67056"/>
                        <a:pt x="-2406" y="32766"/>
                        <a:pt x="3786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83" name="Google Shape;1083;p23"/>
                <p:cNvGrpSpPr/>
                <p:nvPr/>
              </p:nvGrpSpPr>
              <p:grpSpPr>
                <a:xfrm>
                  <a:off x="2024198" y="4703076"/>
                  <a:ext cx="232927" cy="183971"/>
                  <a:chOff x="2024198" y="4703076"/>
                  <a:chExt cx="232927" cy="183971"/>
                </a:xfrm>
              </p:grpSpPr>
              <p:sp>
                <p:nvSpPr>
                  <p:cNvPr id="1084" name="Google Shape;1084;p23"/>
                  <p:cNvSpPr/>
                  <p:nvPr/>
                </p:nvSpPr>
                <p:spPr>
                  <a:xfrm flipH="1">
                    <a:off x="2090819" y="4793931"/>
                    <a:ext cx="166306" cy="7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306" h="73822" extrusionOk="0">
                        <a:moveTo>
                          <a:pt x="64294" y="2681"/>
                        </a:moveTo>
                        <a:cubicBezTo>
                          <a:pt x="51625" y="-1034"/>
                          <a:pt x="37529" y="-1320"/>
                          <a:pt x="27623" y="4586"/>
                        </a:cubicBezTo>
                        <a:cubicBezTo>
                          <a:pt x="23050" y="7348"/>
                          <a:pt x="19621" y="11158"/>
                          <a:pt x="15526" y="14301"/>
                        </a:cubicBezTo>
                        <a:cubicBezTo>
                          <a:pt x="11335" y="17445"/>
                          <a:pt x="6001" y="19921"/>
                          <a:pt x="0" y="19064"/>
                        </a:cubicBezTo>
                        <a:cubicBezTo>
                          <a:pt x="6096" y="22588"/>
                          <a:pt x="8858" y="29160"/>
                          <a:pt x="9906" y="35161"/>
                        </a:cubicBezTo>
                        <a:cubicBezTo>
                          <a:pt x="10954" y="41162"/>
                          <a:pt x="10954" y="47258"/>
                          <a:pt x="13716" y="53068"/>
                        </a:cubicBezTo>
                        <a:cubicBezTo>
                          <a:pt x="18193" y="62403"/>
                          <a:pt x="29337" y="68975"/>
                          <a:pt x="40386" y="71737"/>
                        </a:cubicBezTo>
                        <a:cubicBezTo>
                          <a:pt x="51530" y="74404"/>
                          <a:pt x="62865" y="73928"/>
                          <a:pt x="73819" y="73452"/>
                        </a:cubicBezTo>
                        <a:cubicBezTo>
                          <a:pt x="104108" y="72023"/>
                          <a:pt x="135922" y="71356"/>
                          <a:pt x="166307" y="69832"/>
                        </a:cubicBezTo>
                        <a:cubicBezTo>
                          <a:pt x="145161" y="52401"/>
                          <a:pt x="120587" y="32018"/>
                          <a:pt x="99632" y="19731"/>
                        </a:cubicBezTo>
                        <a:cubicBezTo>
                          <a:pt x="88297" y="13159"/>
                          <a:pt x="76771" y="6396"/>
                          <a:pt x="64199" y="277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5" name="Google Shape;1085;p23"/>
                  <p:cNvSpPr/>
                  <p:nvPr/>
                </p:nvSpPr>
                <p:spPr>
                  <a:xfrm flipH="1">
                    <a:off x="2024198" y="4703076"/>
                    <a:ext cx="80431" cy="165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31" h="165734" extrusionOk="0">
                        <a:moveTo>
                          <a:pt x="6668" y="43625"/>
                        </a:moveTo>
                        <a:cubicBezTo>
                          <a:pt x="10763" y="31147"/>
                          <a:pt x="18574" y="19336"/>
                          <a:pt x="29051" y="14573"/>
                        </a:cubicBezTo>
                        <a:cubicBezTo>
                          <a:pt x="33909" y="12383"/>
                          <a:pt x="38957" y="11716"/>
                          <a:pt x="43910" y="10096"/>
                        </a:cubicBezTo>
                        <a:cubicBezTo>
                          <a:pt x="48863" y="8477"/>
                          <a:pt x="53911" y="5429"/>
                          <a:pt x="56674" y="0"/>
                        </a:cubicBezTo>
                        <a:cubicBezTo>
                          <a:pt x="56102" y="7049"/>
                          <a:pt x="60007" y="13049"/>
                          <a:pt x="64294" y="17336"/>
                        </a:cubicBezTo>
                        <a:cubicBezTo>
                          <a:pt x="68580" y="21622"/>
                          <a:pt x="73723" y="25051"/>
                          <a:pt x="76867" y="30575"/>
                        </a:cubicBezTo>
                        <a:cubicBezTo>
                          <a:pt x="82010" y="39529"/>
                          <a:pt x="81153" y="52483"/>
                          <a:pt x="77057" y="63151"/>
                        </a:cubicBezTo>
                        <a:cubicBezTo>
                          <a:pt x="72961" y="73819"/>
                          <a:pt x="66103" y="82868"/>
                          <a:pt x="59436" y="91630"/>
                        </a:cubicBezTo>
                        <a:cubicBezTo>
                          <a:pt x="41053" y="115729"/>
                          <a:pt x="22384" y="141542"/>
                          <a:pt x="4001" y="165735"/>
                        </a:cubicBezTo>
                        <a:cubicBezTo>
                          <a:pt x="1619" y="138398"/>
                          <a:pt x="-1238" y="106680"/>
                          <a:pt x="572" y="82391"/>
                        </a:cubicBezTo>
                        <a:cubicBezTo>
                          <a:pt x="1524" y="69342"/>
                          <a:pt x="2572" y="56007"/>
                          <a:pt x="6668" y="4352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6" name="Google Shape;1086;p23"/>
                  <p:cNvSpPr/>
                  <p:nvPr/>
                </p:nvSpPr>
                <p:spPr>
                  <a:xfrm flipH="1">
                    <a:off x="2087294" y="4720507"/>
                    <a:ext cx="104708" cy="14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08" h="147827" extrusionOk="0">
                        <a:moveTo>
                          <a:pt x="72133" y="30004"/>
                        </a:moveTo>
                        <a:cubicBezTo>
                          <a:pt x="65084" y="18955"/>
                          <a:pt x="54607" y="9430"/>
                          <a:pt x="43272" y="7334"/>
                        </a:cubicBezTo>
                        <a:cubicBezTo>
                          <a:pt x="38033" y="6382"/>
                          <a:pt x="32985" y="7048"/>
                          <a:pt x="27746" y="6667"/>
                        </a:cubicBezTo>
                        <a:cubicBezTo>
                          <a:pt x="22603" y="6287"/>
                          <a:pt x="16888" y="4572"/>
                          <a:pt x="12982" y="0"/>
                        </a:cubicBezTo>
                        <a:cubicBezTo>
                          <a:pt x="15269" y="6667"/>
                          <a:pt x="12982" y="13430"/>
                          <a:pt x="9839" y="18669"/>
                        </a:cubicBezTo>
                        <a:cubicBezTo>
                          <a:pt x="6696" y="23908"/>
                          <a:pt x="2600" y="28480"/>
                          <a:pt x="886" y="34671"/>
                        </a:cubicBezTo>
                        <a:cubicBezTo>
                          <a:pt x="-1877" y="44672"/>
                          <a:pt x="2124" y="56959"/>
                          <a:pt x="8696" y="66294"/>
                        </a:cubicBezTo>
                        <a:cubicBezTo>
                          <a:pt x="15269" y="75629"/>
                          <a:pt x="24127" y="82677"/>
                          <a:pt x="32794" y="89630"/>
                        </a:cubicBezTo>
                        <a:cubicBezTo>
                          <a:pt x="56607" y="108490"/>
                          <a:pt x="80991" y="128968"/>
                          <a:pt x="104708" y="147828"/>
                        </a:cubicBezTo>
                        <a:cubicBezTo>
                          <a:pt x="100327" y="120777"/>
                          <a:pt x="95183" y="89345"/>
                          <a:pt x="87468" y="66294"/>
                        </a:cubicBezTo>
                        <a:cubicBezTo>
                          <a:pt x="83277" y="53912"/>
                          <a:pt x="79086" y="41243"/>
                          <a:pt x="71942" y="301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7" name="Google Shape;1087;p23"/>
                  <p:cNvSpPr/>
                  <p:nvPr/>
                </p:nvSpPr>
                <p:spPr>
                  <a:xfrm flipH="1">
                    <a:off x="2074055" y="4837093"/>
                    <a:ext cx="50958" cy="49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58" h="49954" extrusionOk="0">
                        <a:moveTo>
                          <a:pt x="28956" y="48768"/>
                        </a:moveTo>
                        <a:cubicBezTo>
                          <a:pt x="25527" y="47149"/>
                          <a:pt x="22669" y="44482"/>
                          <a:pt x="19907" y="41910"/>
                        </a:cubicBezTo>
                        <a:cubicBezTo>
                          <a:pt x="17145" y="39243"/>
                          <a:pt x="14383" y="36576"/>
                          <a:pt x="10954" y="34957"/>
                        </a:cubicBezTo>
                        <a:cubicBezTo>
                          <a:pt x="7525" y="33242"/>
                          <a:pt x="3334" y="32766"/>
                          <a:pt x="0" y="34576"/>
                        </a:cubicBezTo>
                        <a:cubicBezTo>
                          <a:pt x="762" y="29528"/>
                          <a:pt x="3905" y="24765"/>
                          <a:pt x="8287" y="22098"/>
                        </a:cubicBezTo>
                        <a:cubicBezTo>
                          <a:pt x="12668" y="19431"/>
                          <a:pt x="18288" y="18860"/>
                          <a:pt x="23146" y="20479"/>
                        </a:cubicBezTo>
                        <a:cubicBezTo>
                          <a:pt x="21146" y="14288"/>
                          <a:pt x="21717" y="7334"/>
                          <a:pt x="24574" y="1524"/>
                        </a:cubicBezTo>
                        <a:cubicBezTo>
                          <a:pt x="27337" y="5620"/>
                          <a:pt x="30194" y="9620"/>
                          <a:pt x="32956" y="13716"/>
                        </a:cubicBezTo>
                        <a:cubicBezTo>
                          <a:pt x="35623" y="6191"/>
                          <a:pt x="42958" y="571"/>
                          <a:pt x="50959" y="0"/>
                        </a:cubicBezTo>
                        <a:cubicBezTo>
                          <a:pt x="47434" y="4667"/>
                          <a:pt x="47149" y="10954"/>
                          <a:pt x="47720" y="16764"/>
                        </a:cubicBezTo>
                        <a:cubicBezTo>
                          <a:pt x="48292" y="22574"/>
                          <a:pt x="49721" y="28385"/>
                          <a:pt x="49244" y="34195"/>
                        </a:cubicBezTo>
                        <a:cubicBezTo>
                          <a:pt x="48387" y="44101"/>
                          <a:pt x="39148" y="53435"/>
                          <a:pt x="28861" y="4867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8" name="Google Shape;1088;p23"/>
                  <p:cNvSpPr/>
                  <p:nvPr/>
                </p:nvSpPr>
                <p:spPr>
                  <a:xfrm flipH="1">
                    <a:off x="2129871" y="4720602"/>
                    <a:ext cx="49149" cy="88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149" h="88201" extrusionOk="0">
                        <a:moveTo>
                          <a:pt x="0" y="0"/>
                        </a:moveTo>
                        <a:cubicBezTo>
                          <a:pt x="16574" y="29242"/>
                          <a:pt x="32576" y="58960"/>
                          <a:pt x="49149" y="88202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9" name="Google Shape;1089;p23"/>
                  <p:cNvSpPr/>
                  <p:nvPr/>
                </p:nvSpPr>
                <p:spPr>
                  <a:xfrm flipH="1">
                    <a:off x="2048242" y="4704505"/>
                    <a:ext cx="29622" cy="87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22" h="87249" extrusionOk="0">
                        <a:moveTo>
                          <a:pt x="29623" y="0"/>
                        </a:moveTo>
                        <a:cubicBezTo>
                          <a:pt x="18859" y="28766"/>
                          <a:pt x="8954" y="57912"/>
                          <a:pt x="0" y="87249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0" name="Google Shape;1090;p23"/>
                  <p:cNvSpPr/>
                  <p:nvPr/>
                </p:nvSpPr>
                <p:spPr>
                  <a:xfrm flipH="1">
                    <a:off x="2162256" y="4814043"/>
                    <a:ext cx="93916" cy="27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16" h="27527" extrusionOk="0">
                        <a:moveTo>
                          <a:pt x="0" y="0"/>
                        </a:moveTo>
                        <a:cubicBezTo>
                          <a:pt x="31337" y="9144"/>
                          <a:pt x="62579" y="18383"/>
                          <a:pt x="93917" y="27527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091" name="Google Shape;1091;p23"/>
              <p:cNvGrpSpPr/>
              <p:nvPr/>
            </p:nvGrpSpPr>
            <p:grpSpPr>
              <a:xfrm flipH="1">
                <a:off x="6886871" y="4264260"/>
                <a:ext cx="2138654" cy="755574"/>
                <a:chOff x="118471" y="4264260"/>
                <a:chExt cx="2138654" cy="755574"/>
              </a:xfrm>
            </p:grpSpPr>
            <p:sp>
              <p:nvSpPr>
                <p:cNvPr id="1092" name="Google Shape;1092;p23"/>
                <p:cNvSpPr/>
                <p:nvPr/>
              </p:nvSpPr>
              <p:spPr>
                <a:xfrm flipH="1">
                  <a:off x="118471" y="4303252"/>
                  <a:ext cx="1969400" cy="71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400" h="716582" extrusionOk="0">
                      <a:moveTo>
                        <a:pt x="1894814" y="58068"/>
                      </a:moveTo>
                      <a:cubicBezTo>
                        <a:pt x="1798517" y="-28324"/>
                        <a:pt x="1643640" y="-10512"/>
                        <a:pt x="1544009" y="60354"/>
                      </a:cubicBezTo>
                      <a:cubicBezTo>
                        <a:pt x="1488859" y="99502"/>
                        <a:pt x="1447806" y="155604"/>
                        <a:pt x="1440853" y="224184"/>
                      </a:cubicBezTo>
                      <a:cubicBezTo>
                        <a:pt x="1434471" y="287239"/>
                        <a:pt x="1461427" y="356867"/>
                        <a:pt x="1521339" y="384775"/>
                      </a:cubicBezTo>
                      <a:cubicBezTo>
                        <a:pt x="1575155" y="409826"/>
                        <a:pt x="1644307" y="402397"/>
                        <a:pt x="1681836" y="352962"/>
                      </a:cubicBezTo>
                      <a:cubicBezTo>
                        <a:pt x="1711553" y="313814"/>
                        <a:pt x="1706219" y="251425"/>
                        <a:pt x="1669453" y="218374"/>
                      </a:cubicBezTo>
                      <a:cubicBezTo>
                        <a:pt x="1653451" y="203991"/>
                        <a:pt x="1633353" y="195037"/>
                        <a:pt x="1611636" y="195704"/>
                      </a:cubicBezTo>
                      <a:cubicBezTo>
                        <a:pt x="1608874" y="195704"/>
                        <a:pt x="1608017" y="200276"/>
                        <a:pt x="1610969" y="200752"/>
                      </a:cubicBezTo>
                      <a:cubicBezTo>
                        <a:pt x="1658404" y="208849"/>
                        <a:pt x="1682407" y="270380"/>
                        <a:pt x="1663071" y="312100"/>
                      </a:cubicBezTo>
                      <a:cubicBezTo>
                        <a:pt x="1642021" y="357629"/>
                        <a:pt x="1575346" y="357819"/>
                        <a:pt x="1538389" y="334198"/>
                      </a:cubicBezTo>
                      <a:cubicBezTo>
                        <a:pt x="1490764" y="303908"/>
                        <a:pt x="1482858" y="236566"/>
                        <a:pt x="1499813" y="187227"/>
                      </a:cubicBezTo>
                      <a:cubicBezTo>
                        <a:pt x="1520196" y="127695"/>
                        <a:pt x="1576298" y="86167"/>
                        <a:pt x="1631544" y="61306"/>
                      </a:cubicBezTo>
                      <a:cubicBezTo>
                        <a:pt x="1685074" y="37303"/>
                        <a:pt x="1748606" y="28636"/>
                        <a:pt x="1805756" y="43876"/>
                      </a:cubicBezTo>
                      <a:cubicBezTo>
                        <a:pt x="1867002" y="60163"/>
                        <a:pt x="1910245" y="106455"/>
                        <a:pt x="1929009" y="166272"/>
                      </a:cubicBezTo>
                      <a:cubicBezTo>
                        <a:pt x="1967014" y="287430"/>
                        <a:pt x="1919770" y="426685"/>
                        <a:pt x="1842427" y="522221"/>
                      </a:cubicBezTo>
                      <a:cubicBezTo>
                        <a:pt x="1758512" y="625853"/>
                        <a:pt x="1633734" y="686623"/>
                        <a:pt x="1500289" y="688432"/>
                      </a:cubicBezTo>
                      <a:cubicBezTo>
                        <a:pt x="1432376" y="689385"/>
                        <a:pt x="1363891" y="675764"/>
                        <a:pt x="1302264" y="647094"/>
                      </a:cubicBezTo>
                      <a:cubicBezTo>
                        <a:pt x="1237780" y="616995"/>
                        <a:pt x="1183773" y="570703"/>
                        <a:pt x="1132148" y="522507"/>
                      </a:cubicBezTo>
                      <a:cubicBezTo>
                        <a:pt x="1074236" y="468500"/>
                        <a:pt x="1014133" y="407540"/>
                        <a:pt x="945172" y="365249"/>
                      </a:cubicBezTo>
                      <a:cubicBezTo>
                        <a:pt x="911358" y="338103"/>
                        <a:pt x="872782" y="320577"/>
                        <a:pt x="829729" y="312004"/>
                      </a:cubicBezTo>
                      <a:cubicBezTo>
                        <a:pt x="781818" y="302384"/>
                        <a:pt x="732574" y="302860"/>
                        <a:pt x="684473" y="310957"/>
                      </a:cubicBezTo>
                      <a:cubicBezTo>
                        <a:pt x="578364" y="328768"/>
                        <a:pt x="484638" y="391062"/>
                        <a:pt x="403676" y="459070"/>
                      </a:cubicBezTo>
                      <a:cubicBezTo>
                        <a:pt x="360718" y="495170"/>
                        <a:pt x="321951" y="535461"/>
                        <a:pt x="280327" y="572894"/>
                      </a:cubicBezTo>
                      <a:cubicBezTo>
                        <a:pt x="242417" y="606994"/>
                        <a:pt x="196221" y="638998"/>
                        <a:pt x="142976" y="637474"/>
                      </a:cubicBezTo>
                      <a:cubicBezTo>
                        <a:pt x="104686" y="636331"/>
                        <a:pt x="73920" y="613280"/>
                        <a:pt x="59823" y="578323"/>
                      </a:cubicBezTo>
                      <a:cubicBezTo>
                        <a:pt x="47345" y="547462"/>
                        <a:pt x="47631" y="509077"/>
                        <a:pt x="70491" y="482407"/>
                      </a:cubicBezTo>
                      <a:cubicBezTo>
                        <a:pt x="86398" y="463833"/>
                        <a:pt x="109639" y="452403"/>
                        <a:pt x="134118" y="453355"/>
                      </a:cubicBezTo>
                      <a:cubicBezTo>
                        <a:pt x="158121" y="454308"/>
                        <a:pt x="173552" y="468881"/>
                        <a:pt x="185553" y="488502"/>
                      </a:cubicBezTo>
                      <a:cubicBezTo>
                        <a:pt x="198412" y="509458"/>
                        <a:pt x="193554" y="532032"/>
                        <a:pt x="172599" y="545272"/>
                      </a:cubicBezTo>
                      <a:cubicBezTo>
                        <a:pt x="152692" y="557844"/>
                        <a:pt x="128117" y="556035"/>
                        <a:pt x="108972" y="542890"/>
                      </a:cubicBezTo>
                      <a:cubicBezTo>
                        <a:pt x="105734" y="540604"/>
                        <a:pt x="101924" y="544986"/>
                        <a:pt x="103733" y="548129"/>
                      </a:cubicBezTo>
                      <a:cubicBezTo>
                        <a:pt x="125165" y="585181"/>
                        <a:pt x="182505" y="572418"/>
                        <a:pt x="204984" y="542986"/>
                      </a:cubicBezTo>
                      <a:cubicBezTo>
                        <a:pt x="237083" y="501076"/>
                        <a:pt x="217652" y="441640"/>
                        <a:pt x="173456" y="417732"/>
                      </a:cubicBezTo>
                      <a:cubicBezTo>
                        <a:pt x="121259" y="389538"/>
                        <a:pt x="57061" y="416017"/>
                        <a:pt x="24200" y="461166"/>
                      </a:cubicBezTo>
                      <a:cubicBezTo>
                        <a:pt x="-3804" y="499647"/>
                        <a:pt x="-6280" y="553558"/>
                        <a:pt x="10484" y="597088"/>
                      </a:cubicBezTo>
                      <a:cubicBezTo>
                        <a:pt x="29819" y="647380"/>
                        <a:pt x="70491" y="683575"/>
                        <a:pt x="124688" y="690242"/>
                      </a:cubicBezTo>
                      <a:cubicBezTo>
                        <a:pt x="189744" y="698243"/>
                        <a:pt x="250037" y="665572"/>
                        <a:pt x="297853" y="624424"/>
                      </a:cubicBezTo>
                      <a:cubicBezTo>
                        <a:pt x="345097" y="583752"/>
                        <a:pt x="386054" y="536032"/>
                        <a:pt x="432060" y="493932"/>
                      </a:cubicBezTo>
                      <a:cubicBezTo>
                        <a:pt x="477876" y="452117"/>
                        <a:pt x="527215" y="413827"/>
                        <a:pt x="582079" y="384394"/>
                      </a:cubicBezTo>
                      <a:cubicBezTo>
                        <a:pt x="595604" y="377155"/>
                        <a:pt x="609416" y="370583"/>
                        <a:pt x="623608" y="364677"/>
                      </a:cubicBezTo>
                      <a:cubicBezTo>
                        <a:pt x="616083" y="370774"/>
                        <a:pt x="608939" y="377346"/>
                        <a:pt x="602272" y="384394"/>
                      </a:cubicBezTo>
                      <a:cubicBezTo>
                        <a:pt x="557219" y="432019"/>
                        <a:pt x="538073" y="496694"/>
                        <a:pt x="549218" y="561178"/>
                      </a:cubicBezTo>
                      <a:cubicBezTo>
                        <a:pt x="560171" y="624996"/>
                        <a:pt x="603320" y="678050"/>
                        <a:pt x="663613" y="701291"/>
                      </a:cubicBezTo>
                      <a:cubicBezTo>
                        <a:pt x="722192" y="723865"/>
                        <a:pt x="791153" y="713959"/>
                        <a:pt x="838492" y="672144"/>
                      </a:cubicBezTo>
                      <a:cubicBezTo>
                        <a:pt x="883736" y="632140"/>
                        <a:pt x="905262" y="564702"/>
                        <a:pt x="889641" y="506219"/>
                      </a:cubicBezTo>
                      <a:cubicBezTo>
                        <a:pt x="873735" y="446593"/>
                        <a:pt x="818966" y="403159"/>
                        <a:pt x="756768" y="406873"/>
                      </a:cubicBezTo>
                      <a:cubicBezTo>
                        <a:pt x="743528" y="407635"/>
                        <a:pt x="730288" y="409921"/>
                        <a:pt x="718001" y="414969"/>
                      </a:cubicBezTo>
                      <a:cubicBezTo>
                        <a:pt x="712762" y="417065"/>
                        <a:pt x="707714" y="419732"/>
                        <a:pt x="702951" y="422780"/>
                      </a:cubicBezTo>
                      <a:cubicBezTo>
                        <a:pt x="698093" y="425828"/>
                        <a:pt x="693712" y="431067"/>
                        <a:pt x="688664" y="433543"/>
                      </a:cubicBezTo>
                      <a:cubicBezTo>
                        <a:pt x="683711" y="435925"/>
                        <a:pt x="688092" y="443354"/>
                        <a:pt x="692950" y="440877"/>
                      </a:cubicBezTo>
                      <a:cubicBezTo>
                        <a:pt x="702856" y="436020"/>
                        <a:pt x="721335" y="439258"/>
                        <a:pt x="731812" y="440877"/>
                      </a:cubicBezTo>
                      <a:cubicBezTo>
                        <a:pt x="744766" y="442783"/>
                        <a:pt x="757434" y="447069"/>
                        <a:pt x="768960" y="453260"/>
                      </a:cubicBezTo>
                      <a:cubicBezTo>
                        <a:pt x="790486" y="464881"/>
                        <a:pt x="812965" y="481264"/>
                        <a:pt x="825443" y="501552"/>
                      </a:cubicBezTo>
                      <a:cubicBezTo>
                        <a:pt x="852779" y="545938"/>
                        <a:pt x="835063" y="607851"/>
                        <a:pt x="794868" y="639188"/>
                      </a:cubicBezTo>
                      <a:cubicBezTo>
                        <a:pt x="750767" y="673573"/>
                        <a:pt x="683711" y="666144"/>
                        <a:pt x="641229" y="632806"/>
                      </a:cubicBezTo>
                      <a:cubicBezTo>
                        <a:pt x="593509" y="595373"/>
                        <a:pt x="578555" y="526888"/>
                        <a:pt x="595700" y="470405"/>
                      </a:cubicBezTo>
                      <a:cubicBezTo>
                        <a:pt x="614178" y="409731"/>
                        <a:pt x="669137" y="364963"/>
                        <a:pt x="729716" y="350485"/>
                      </a:cubicBezTo>
                      <a:cubicBezTo>
                        <a:pt x="801059" y="333531"/>
                        <a:pt x="874687" y="357724"/>
                        <a:pt x="936123" y="393538"/>
                      </a:cubicBezTo>
                      <a:cubicBezTo>
                        <a:pt x="1062520" y="467071"/>
                        <a:pt x="1145769" y="596802"/>
                        <a:pt x="1276547" y="663953"/>
                      </a:cubicBezTo>
                      <a:cubicBezTo>
                        <a:pt x="1398943" y="726818"/>
                        <a:pt x="1549247" y="734248"/>
                        <a:pt x="1676597" y="681479"/>
                      </a:cubicBezTo>
                      <a:cubicBezTo>
                        <a:pt x="1794897" y="632425"/>
                        <a:pt x="1888242" y="533746"/>
                        <a:pt x="1935867" y="415446"/>
                      </a:cubicBezTo>
                      <a:cubicBezTo>
                        <a:pt x="1980635" y="304099"/>
                        <a:pt x="1992731" y="145698"/>
                        <a:pt x="1894719" y="577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93" name="Google Shape;1093;p23"/>
                <p:cNvGrpSpPr/>
                <p:nvPr/>
              </p:nvGrpSpPr>
              <p:grpSpPr>
                <a:xfrm>
                  <a:off x="502252" y="4264260"/>
                  <a:ext cx="405370" cy="394906"/>
                  <a:chOff x="502252" y="4264260"/>
                  <a:chExt cx="405370" cy="394906"/>
                </a:xfrm>
              </p:grpSpPr>
              <p:sp>
                <p:nvSpPr>
                  <p:cNvPr id="1094" name="Google Shape;1094;p23"/>
                  <p:cNvSpPr/>
                  <p:nvPr/>
                </p:nvSpPr>
                <p:spPr>
                  <a:xfrm flipH="1">
                    <a:off x="654170" y="4264260"/>
                    <a:ext cx="86673" cy="2127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73" h="212788" extrusionOk="0">
                        <a:moveTo>
                          <a:pt x="71346" y="39338"/>
                        </a:moveTo>
                        <a:cubicBezTo>
                          <a:pt x="56106" y="16859"/>
                          <a:pt x="30198" y="1905"/>
                          <a:pt x="3147" y="0"/>
                        </a:cubicBezTo>
                        <a:cubicBezTo>
                          <a:pt x="15243" y="12954"/>
                          <a:pt x="16577" y="32766"/>
                          <a:pt x="13338" y="50197"/>
                        </a:cubicBezTo>
                        <a:cubicBezTo>
                          <a:pt x="10100" y="67628"/>
                          <a:pt x="2956" y="84201"/>
                          <a:pt x="575" y="101727"/>
                        </a:cubicBezTo>
                        <a:cubicBezTo>
                          <a:pt x="-4759" y="140208"/>
                          <a:pt x="27912" y="193262"/>
                          <a:pt x="61535" y="212789"/>
                        </a:cubicBezTo>
                        <a:cubicBezTo>
                          <a:pt x="52772" y="198215"/>
                          <a:pt x="55344" y="179451"/>
                          <a:pt x="61535" y="163639"/>
                        </a:cubicBezTo>
                        <a:cubicBezTo>
                          <a:pt x="67821" y="147828"/>
                          <a:pt x="77442" y="133445"/>
                          <a:pt x="82585" y="117253"/>
                        </a:cubicBezTo>
                        <a:cubicBezTo>
                          <a:pt x="90777" y="91345"/>
                          <a:pt x="86490" y="61817"/>
                          <a:pt x="71250" y="3933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5" name="Google Shape;1095;p23"/>
                  <p:cNvSpPr/>
                  <p:nvPr/>
                </p:nvSpPr>
                <p:spPr>
                  <a:xfrm flipH="1">
                    <a:off x="653192" y="4444187"/>
                    <a:ext cx="87576" cy="2149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76" h="214979" extrusionOk="0">
                        <a:moveTo>
                          <a:pt x="13358" y="172974"/>
                        </a:moveTo>
                        <a:cubicBezTo>
                          <a:pt x="27646" y="196024"/>
                          <a:pt x="52982" y="211931"/>
                          <a:pt x="79938" y="214979"/>
                        </a:cubicBezTo>
                        <a:cubicBezTo>
                          <a:pt x="68318" y="201549"/>
                          <a:pt x="67841" y="181737"/>
                          <a:pt x="71747" y="164402"/>
                        </a:cubicBezTo>
                        <a:cubicBezTo>
                          <a:pt x="75652" y="147161"/>
                          <a:pt x="83463" y="130873"/>
                          <a:pt x="86606" y="113347"/>
                        </a:cubicBezTo>
                        <a:cubicBezTo>
                          <a:pt x="93464" y="75152"/>
                          <a:pt x="62888" y="20764"/>
                          <a:pt x="30122" y="0"/>
                        </a:cubicBezTo>
                        <a:cubicBezTo>
                          <a:pt x="38314" y="14859"/>
                          <a:pt x="34980" y="33623"/>
                          <a:pt x="28122" y="49149"/>
                        </a:cubicBezTo>
                        <a:cubicBezTo>
                          <a:pt x="21264" y="64675"/>
                          <a:pt x="11072" y="78677"/>
                          <a:pt x="5262" y="94679"/>
                        </a:cubicBezTo>
                        <a:cubicBezTo>
                          <a:pt x="-3977" y="120205"/>
                          <a:pt x="-929" y="149923"/>
                          <a:pt x="13454" y="1729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6" name="Google Shape;1096;p23"/>
                  <p:cNvSpPr/>
                  <p:nvPr/>
                </p:nvSpPr>
                <p:spPr>
                  <a:xfrm flipH="1">
                    <a:off x="695406" y="4351596"/>
                    <a:ext cx="212216" cy="112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16" h="112113" extrusionOk="0">
                        <a:moveTo>
                          <a:pt x="68961" y="199"/>
                        </a:moveTo>
                        <a:cubicBezTo>
                          <a:pt x="41815" y="1532"/>
                          <a:pt x="15621" y="15915"/>
                          <a:pt x="0" y="38108"/>
                        </a:cubicBezTo>
                        <a:cubicBezTo>
                          <a:pt x="17336" y="34489"/>
                          <a:pt x="34957" y="43633"/>
                          <a:pt x="48196" y="55444"/>
                        </a:cubicBezTo>
                        <a:cubicBezTo>
                          <a:pt x="61436" y="67255"/>
                          <a:pt x="71914" y="81923"/>
                          <a:pt x="85630" y="93163"/>
                        </a:cubicBezTo>
                        <a:cubicBezTo>
                          <a:pt x="115729" y="117642"/>
                          <a:pt x="178117" y="117261"/>
                          <a:pt x="212217" y="98592"/>
                        </a:cubicBezTo>
                        <a:cubicBezTo>
                          <a:pt x="195263" y="98592"/>
                          <a:pt x="180499" y="86591"/>
                          <a:pt x="170212" y="72970"/>
                        </a:cubicBezTo>
                        <a:cubicBezTo>
                          <a:pt x="159925" y="59444"/>
                          <a:pt x="152590" y="43728"/>
                          <a:pt x="141446" y="30869"/>
                        </a:cubicBezTo>
                        <a:cubicBezTo>
                          <a:pt x="123635" y="10391"/>
                          <a:pt x="96107" y="-1230"/>
                          <a:pt x="68961" y="1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7" name="Google Shape;1097;p23"/>
                  <p:cNvSpPr/>
                  <p:nvPr/>
                </p:nvSpPr>
                <p:spPr>
                  <a:xfrm flipH="1">
                    <a:off x="705027" y="4446759"/>
                    <a:ext cx="167852" cy="151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52" h="151828" extrusionOk="0">
                        <a:moveTo>
                          <a:pt x="10214" y="73152"/>
                        </a:moveTo>
                        <a:cubicBezTo>
                          <a:pt x="-2454" y="97155"/>
                          <a:pt x="-3406" y="127063"/>
                          <a:pt x="7738" y="151829"/>
                        </a:cubicBezTo>
                        <a:cubicBezTo>
                          <a:pt x="13453" y="135065"/>
                          <a:pt x="30312" y="124492"/>
                          <a:pt x="47171" y="119158"/>
                        </a:cubicBezTo>
                        <a:cubicBezTo>
                          <a:pt x="64030" y="113824"/>
                          <a:pt x="82033" y="112300"/>
                          <a:pt x="98702" y="106109"/>
                        </a:cubicBezTo>
                        <a:cubicBezTo>
                          <a:pt x="135182" y="92678"/>
                          <a:pt x="166520" y="38767"/>
                          <a:pt x="167853" y="0"/>
                        </a:cubicBezTo>
                        <a:cubicBezTo>
                          <a:pt x="159185" y="14573"/>
                          <a:pt x="141373" y="21241"/>
                          <a:pt x="124419" y="23146"/>
                        </a:cubicBezTo>
                        <a:cubicBezTo>
                          <a:pt x="107560" y="25051"/>
                          <a:pt x="90320" y="23432"/>
                          <a:pt x="73555" y="26479"/>
                        </a:cubicBezTo>
                        <a:cubicBezTo>
                          <a:pt x="46886" y="31433"/>
                          <a:pt x="22787" y="49149"/>
                          <a:pt x="10214" y="731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8" name="Google Shape;1098;p23"/>
                  <p:cNvSpPr/>
                  <p:nvPr/>
                </p:nvSpPr>
                <p:spPr>
                  <a:xfrm flipH="1">
                    <a:off x="502252" y="4348461"/>
                    <a:ext cx="188391" cy="11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391" h="118586" extrusionOk="0">
                        <a:moveTo>
                          <a:pt x="168688" y="76771"/>
                        </a:moveTo>
                        <a:cubicBezTo>
                          <a:pt x="185642" y="55626"/>
                          <a:pt x="192310" y="26479"/>
                          <a:pt x="186119" y="0"/>
                        </a:cubicBezTo>
                        <a:cubicBezTo>
                          <a:pt x="177355" y="15431"/>
                          <a:pt x="158782" y="22479"/>
                          <a:pt x="141161" y="24575"/>
                        </a:cubicBezTo>
                        <a:cubicBezTo>
                          <a:pt x="123539" y="26575"/>
                          <a:pt x="105632" y="24670"/>
                          <a:pt x="88106" y="27527"/>
                        </a:cubicBezTo>
                        <a:cubicBezTo>
                          <a:pt x="49816" y="33814"/>
                          <a:pt x="8668" y="80677"/>
                          <a:pt x="0" y="118586"/>
                        </a:cubicBezTo>
                        <a:cubicBezTo>
                          <a:pt x="11335" y="105918"/>
                          <a:pt x="30099" y="102775"/>
                          <a:pt x="47054" y="104204"/>
                        </a:cubicBezTo>
                        <a:cubicBezTo>
                          <a:pt x="64008" y="105537"/>
                          <a:pt x="80581" y="110490"/>
                          <a:pt x="97631" y="110585"/>
                        </a:cubicBezTo>
                        <a:cubicBezTo>
                          <a:pt x="124778" y="110776"/>
                          <a:pt x="151733" y="98012"/>
                          <a:pt x="168783" y="767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9" name="Google Shape;1099;p23"/>
                  <p:cNvSpPr/>
                  <p:nvPr/>
                </p:nvSpPr>
                <p:spPr>
                  <a:xfrm flipH="1">
                    <a:off x="503763" y="4458838"/>
                    <a:ext cx="185356" cy="140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140346" extrusionOk="0">
                        <a:moveTo>
                          <a:pt x="108299" y="137749"/>
                        </a:moveTo>
                        <a:cubicBezTo>
                          <a:pt x="134683" y="144322"/>
                          <a:pt x="163830" y="138225"/>
                          <a:pt x="185356" y="121652"/>
                        </a:cubicBezTo>
                        <a:cubicBezTo>
                          <a:pt x="167735" y="120033"/>
                          <a:pt x="153448" y="106222"/>
                          <a:pt x="144304" y="90982"/>
                        </a:cubicBezTo>
                        <a:cubicBezTo>
                          <a:pt x="135160" y="75837"/>
                          <a:pt x="129349" y="58692"/>
                          <a:pt x="119444" y="44023"/>
                        </a:cubicBezTo>
                        <a:cubicBezTo>
                          <a:pt x="97726" y="11829"/>
                          <a:pt x="38005" y="-5983"/>
                          <a:pt x="0" y="1828"/>
                        </a:cubicBezTo>
                        <a:cubicBezTo>
                          <a:pt x="16288" y="6876"/>
                          <a:pt x="26861" y="22592"/>
                          <a:pt x="32671" y="38499"/>
                        </a:cubicBezTo>
                        <a:cubicBezTo>
                          <a:pt x="38481" y="54501"/>
                          <a:pt x="40957" y="71646"/>
                          <a:pt x="47911" y="87076"/>
                        </a:cubicBezTo>
                        <a:cubicBezTo>
                          <a:pt x="59055" y="111841"/>
                          <a:pt x="81915" y="131082"/>
                          <a:pt x="108299" y="1376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0" name="Google Shape;1100;p23"/>
                  <p:cNvSpPr/>
                  <p:nvPr/>
                </p:nvSpPr>
                <p:spPr>
                  <a:xfrm flipH="1">
                    <a:off x="676426" y="4427720"/>
                    <a:ext cx="49386" cy="49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386" h="49298" extrusionOk="0">
                        <a:moveTo>
                          <a:pt x="1832" y="13610"/>
                        </a:moveTo>
                        <a:cubicBezTo>
                          <a:pt x="-1502" y="21515"/>
                          <a:pt x="-73" y="31231"/>
                          <a:pt x="4403" y="38470"/>
                        </a:cubicBezTo>
                        <a:cubicBezTo>
                          <a:pt x="7070" y="42756"/>
                          <a:pt x="10785" y="46280"/>
                          <a:pt x="15262" y="47995"/>
                        </a:cubicBezTo>
                        <a:cubicBezTo>
                          <a:pt x="19262" y="49519"/>
                          <a:pt x="23644" y="49614"/>
                          <a:pt x="27835" y="48757"/>
                        </a:cubicBezTo>
                        <a:cubicBezTo>
                          <a:pt x="34884" y="47423"/>
                          <a:pt x="41646" y="43613"/>
                          <a:pt x="45742" y="37327"/>
                        </a:cubicBezTo>
                        <a:cubicBezTo>
                          <a:pt x="50504" y="29897"/>
                          <a:pt x="50600" y="19420"/>
                          <a:pt x="46028" y="11800"/>
                        </a:cubicBezTo>
                        <a:cubicBezTo>
                          <a:pt x="36788" y="-3726"/>
                          <a:pt x="9928" y="-4583"/>
                          <a:pt x="2022" y="13133"/>
                        </a:cubicBezTo>
                        <a:cubicBezTo>
                          <a:pt x="2022" y="13229"/>
                          <a:pt x="1927" y="13419"/>
                          <a:pt x="1832" y="135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1" name="Google Shape;1101;p23"/>
                  <p:cNvSpPr/>
                  <p:nvPr/>
                </p:nvSpPr>
                <p:spPr>
                  <a:xfrm flipH="1">
                    <a:off x="690406" y="4265974"/>
                    <a:ext cx="45576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76" h="160020" extrusionOk="0">
                        <a:moveTo>
                          <a:pt x="0" y="0"/>
                        </a:moveTo>
                        <a:cubicBezTo>
                          <a:pt x="14383" y="7715"/>
                          <a:pt x="29432" y="16097"/>
                          <a:pt x="37910" y="30099"/>
                        </a:cubicBezTo>
                        <a:cubicBezTo>
                          <a:pt x="45529" y="42767"/>
                          <a:pt x="46672" y="58388"/>
                          <a:pt x="44768" y="73057"/>
                        </a:cubicBezTo>
                        <a:cubicBezTo>
                          <a:pt x="42863" y="87725"/>
                          <a:pt x="38100" y="101822"/>
                          <a:pt x="34671" y="116205"/>
                        </a:cubicBezTo>
                        <a:cubicBezTo>
                          <a:pt x="31337" y="130588"/>
                          <a:pt x="29337" y="145733"/>
                          <a:pt x="32861" y="16002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2" name="Google Shape;1102;p23"/>
                  <p:cNvSpPr/>
                  <p:nvPr/>
                </p:nvSpPr>
                <p:spPr>
                  <a:xfrm flipH="1">
                    <a:off x="504621" y="4349794"/>
                    <a:ext cx="173259" cy="94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59" h="94011" extrusionOk="0">
                        <a:moveTo>
                          <a:pt x="173260" y="0"/>
                        </a:moveTo>
                        <a:cubicBezTo>
                          <a:pt x="167164" y="19336"/>
                          <a:pt x="157163" y="38767"/>
                          <a:pt x="139827" y="49244"/>
                        </a:cubicBezTo>
                        <a:cubicBezTo>
                          <a:pt x="121539" y="60293"/>
                          <a:pt x="98774" y="59436"/>
                          <a:pt x="77629" y="62389"/>
                        </a:cubicBezTo>
                        <a:cubicBezTo>
                          <a:pt x="49625" y="66199"/>
                          <a:pt x="22670" y="77153"/>
                          <a:pt x="0" y="94012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3" name="Google Shape;1103;p23"/>
                  <p:cNvSpPr/>
                  <p:nvPr/>
                </p:nvSpPr>
                <p:spPr>
                  <a:xfrm flipH="1">
                    <a:off x="726839" y="4373480"/>
                    <a:ext cx="178879" cy="7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879" h="75849" extrusionOk="0">
                        <a:moveTo>
                          <a:pt x="0" y="14796"/>
                        </a:moveTo>
                        <a:cubicBezTo>
                          <a:pt x="12859" y="8890"/>
                          <a:pt x="23813" y="3937"/>
                          <a:pt x="37624" y="1365"/>
                        </a:cubicBezTo>
                        <a:cubicBezTo>
                          <a:pt x="51530" y="-1302"/>
                          <a:pt x="66580" y="-349"/>
                          <a:pt x="78772" y="6795"/>
                        </a:cubicBezTo>
                        <a:cubicBezTo>
                          <a:pt x="95726" y="16796"/>
                          <a:pt x="104013" y="36417"/>
                          <a:pt x="117348" y="50800"/>
                        </a:cubicBezTo>
                        <a:cubicBezTo>
                          <a:pt x="132874" y="67564"/>
                          <a:pt x="156115" y="76899"/>
                          <a:pt x="178880" y="7575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4" name="Google Shape;1104;p23"/>
                  <p:cNvSpPr/>
                  <p:nvPr/>
                </p:nvSpPr>
                <p:spPr>
                  <a:xfrm flipH="1">
                    <a:off x="717885" y="4472952"/>
                    <a:ext cx="148570" cy="124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70" h="124396" extrusionOk="0">
                        <a:moveTo>
                          <a:pt x="1314" y="124396"/>
                        </a:moveTo>
                        <a:cubicBezTo>
                          <a:pt x="171" y="113348"/>
                          <a:pt x="-1163" y="103251"/>
                          <a:pt x="1790" y="92488"/>
                        </a:cubicBezTo>
                        <a:cubicBezTo>
                          <a:pt x="4743" y="81725"/>
                          <a:pt x="11125" y="71628"/>
                          <a:pt x="20745" y="66008"/>
                        </a:cubicBezTo>
                        <a:cubicBezTo>
                          <a:pt x="30556" y="60198"/>
                          <a:pt x="42462" y="59722"/>
                          <a:pt x="53702" y="57912"/>
                        </a:cubicBezTo>
                        <a:cubicBezTo>
                          <a:pt x="91325" y="52102"/>
                          <a:pt x="126187" y="30766"/>
                          <a:pt x="14857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5" name="Google Shape;1105;p23"/>
                  <p:cNvSpPr/>
                  <p:nvPr/>
                </p:nvSpPr>
                <p:spPr>
                  <a:xfrm flipH="1">
                    <a:off x="662068" y="4477334"/>
                    <a:ext cx="40568" cy="180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68" h="180879" extrusionOk="0">
                        <a:moveTo>
                          <a:pt x="40568" y="180880"/>
                        </a:moveTo>
                        <a:cubicBezTo>
                          <a:pt x="31805" y="174498"/>
                          <a:pt x="24852" y="169545"/>
                          <a:pt x="17327" y="161734"/>
                        </a:cubicBezTo>
                        <a:cubicBezTo>
                          <a:pt x="9802" y="153924"/>
                          <a:pt x="3611" y="144494"/>
                          <a:pt x="1230" y="133921"/>
                        </a:cubicBezTo>
                        <a:cubicBezTo>
                          <a:pt x="-3247" y="114300"/>
                          <a:pt x="5611" y="94393"/>
                          <a:pt x="9993" y="74676"/>
                        </a:cubicBezTo>
                        <a:cubicBezTo>
                          <a:pt x="15422" y="49911"/>
                          <a:pt x="13422" y="23622"/>
                          <a:pt x="4468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6" name="Google Shape;1106;p23"/>
                  <p:cNvSpPr/>
                  <p:nvPr/>
                </p:nvSpPr>
                <p:spPr>
                  <a:xfrm flipH="1">
                    <a:off x="504525" y="4462094"/>
                    <a:ext cx="173355" cy="122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55" h="122013" extrusionOk="0">
                        <a:moveTo>
                          <a:pt x="173355" y="118586"/>
                        </a:moveTo>
                        <a:cubicBezTo>
                          <a:pt x="158782" y="123444"/>
                          <a:pt x="140970" y="123063"/>
                          <a:pt x="126492" y="117920"/>
                        </a:cubicBezTo>
                        <a:cubicBezTo>
                          <a:pt x="112014" y="112776"/>
                          <a:pt x="99346" y="102679"/>
                          <a:pt x="91154" y="89725"/>
                        </a:cubicBezTo>
                        <a:cubicBezTo>
                          <a:pt x="84296" y="78962"/>
                          <a:pt x="80486" y="66389"/>
                          <a:pt x="74009" y="55436"/>
                        </a:cubicBezTo>
                        <a:cubicBezTo>
                          <a:pt x="66008" y="42005"/>
                          <a:pt x="54197" y="31052"/>
                          <a:pt x="41243" y="22288"/>
                        </a:cubicBezTo>
                        <a:cubicBezTo>
                          <a:pt x="28289" y="13525"/>
                          <a:pt x="14097" y="6763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07" name="Google Shape;1107;p23"/>
                <p:cNvSpPr/>
                <p:nvPr/>
              </p:nvSpPr>
              <p:spPr>
                <a:xfrm flipH="1">
                  <a:off x="1338678" y="4529433"/>
                  <a:ext cx="153863" cy="19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3" h="198363" extrusionOk="0">
                      <a:moveTo>
                        <a:pt x="47899" y="165166"/>
                      </a:moveTo>
                      <a:cubicBezTo>
                        <a:pt x="29421" y="149545"/>
                        <a:pt x="15038" y="127638"/>
                        <a:pt x="7132" y="102968"/>
                      </a:cubicBezTo>
                      <a:cubicBezTo>
                        <a:pt x="-773" y="78298"/>
                        <a:pt x="-2107" y="51057"/>
                        <a:pt x="3132" y="25434"/>
                      </a:cubicBezTo>
                      <a:cubicBezTo>
                        <a:pt x="4275" y="19815"/>
                        <a:pt x="5894" y="14100"/>
                        <a:pt x="8752" y="9337"/>
                      </a:cubicBezTo>
                      <a:cubicBezTo>
                        <a:pt x="11609" y="4575"/>
                        <a:pt x="16086" y="765"/>
                        <a:pt x="21134" y="98"/>
                      </a:cubicBezTo>
                      <a:cubicBezTo>
                        <a:pt x="30088" y="-1045"/>
                        <a:pt x="37898" y="8004"/>
                        <a:pt x="40565" y="17719"/>
                      </a:cubicBezTo>
                      <a:cubicBezTo>
                        <a:pt x="43327" y="27435"/>
                        <a:pt x="42470" y="38007"/>
                        <a:pt x="43137" y="48199"/>
                      </a:cubicBezTo>
                      <a:cubicBezTo>
                        <a:pt x="43804" y="58391"/>
                        <a:pt x="46375" y="69440"/>
                        <a:pt x="53710" y="75345"/>
                      </a:cubicBezTo>
                      <a:cubicBezTo>
                        <a:pt x="51709" y="60582"/>
                        <a:pt x="49614" y="45151"/>
                        <a:pt x="53710" y="30864"/>
                      </a:cubicBezTo>
                      <a:cubicBezTo>
                        <a:pt x="57710" y="16576"/>
                        <a:pt x="69616" y="4003"/>
                        <a:pt x="82666" y="6003"/>
                      </a:cubicBezTo>
                      <a:cubicBezTo>
                        <a:pt x="94477" y="7718"/>
                        <a:pt x="103049" y="20767"/>
                        <a:pt x="105145" y="34102"/>
                      </a:cubicBezTo>
                      <a:cubicBezTo>
                        <a:pt x="107240" y="47437"/>
                        <a:pt x="104383" y="61058"/>
                        <a:pt x="101620" y="74202"/>
                      </a:cubicBezTo>
                      <a:cubicBezTo>
                        <a:pt x="109907" y="69631"/>
                        <a:pt x="113336" y="58296"/>
                        <a:pt x="114193" y="47914"/>
                      </a:cubicBezTo>
                      <a:cubicBezTo>
                        <a:pt x="115146" y="37531"/>
                        <a:pt x="114289" y="26673"/>
                        <a:pt x="117527" y="16862"/>
                      </a:cubicBezTo>
                      <a:cubicBezTo>
                        <a:pt x="120766" y="7051"/>
                        <a:pt x="129910" y="-1426"/>
                        <a:pt x="138673" y="1813"/>
                      </a:cubicBezTo>
                      <a:cubicBezTo>
                        <a:pt x="143245" y="3527"/>
                        <a:pt x="146674" y="8099"/>
                        <a:pt x="148579" y="13147"/>
                      </a:cubicBezTo>
                      <a:cubicBezTo>
                        <a:pt x="150483" y="18195"/>
                        <a:pt x="151055" y="23720"/>
                        <a:pt x="151531" y="29244"/>
                      </a:cubicBezTo>
                      <a:cubicBezTo>
                        <a:pt x="154389" y="58296"/>
                        <a:pt x="156580" y="89061"/>
                        <a:pt x="145721" y="115446"/>
                      </a:cubicBezTo>
                      <a:cubicBezTo>
                        <a:pt x="138482" y="133067"/>
                        <a:pt x="126004" y="147069"/>
                        <a:pt x="114479" y="161356"/>
                      </a:cubicBezTo>
                      <a:cubicBezTo>
                        <a:pt x="108669" y="168595"/>
                        <a:pt x="102954" y="176025"/>
                        <a:pt x="98191" y="184121"/>
                      </a:cubicBezTo>
                      <a:cubicBezTo>
                        <a:pt x="94667" y="190122"/>
                        <a:pt x="92572" y="202028"/>
                        <a:pt x="85047" y="197266"/>
                      </a:cubicBezTo>
                      <a:cubicBezTo>
                        <a:pt x="78760" y="193360"/>
                        <a:pt x="73522" y="185074"/>
                        <a:pt x="67425" y="180216"/>
                      </a:cubicBezTo>
                      <a:cubicBezTo>
                        <a:pt x="61044" y="175072"/>
                        <a:pt x="54281" y="170405"/>
                        <a:pt x="47995" y="1650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1108;p23"/>
                <p:cNvSpPr/>
                <p:nvPr/>
              </p:nvSpPr>
              <p:spPr>
                <a:xfrm flipH="1">
                  <a:off x="1423744" y="4555958"/>
                  <a:ext cx="152967" cy="16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67" h="167332" extrusionOk="0">
                      <a:moveTo>
                        <a:pt x="101208" y="112448"/>
                      </a:moveTo>
                      <a:cubicBezTo>
                        <a:pt x="86254" y="90635"/>
                        <a:pt x="77967" y="64251"/>
                        <a:pt x="77777" y="37772"/>
                      </a:cubicBezTo>
                      <a:cubicBezTo>
                        <a:pt x="77777" y="31676"/>
                        <a:pt x="78062" y="25580"/>
                        <a:pt x="77110" y="19484"/>
                      </a:cubicBezTo>
                      <a:cubicBezTo>
                        <a:pt x="76158" y="13483"/>
                        <a:pt x="73681" y="7482"/>
                        <a:pt x="68918" y="3577"/>
                      </a:cubicBezTo>
                      <a:cubicBezTo>
                        <a:pt x="64251" y="-328"/>
                        <a:pt x="56917" y="-1376"/>
                        <a:pt x="51964" y="2148"/>
                      </a:cubicBezTo>
                      <a:cubicBezTo>
                        <a:pt x="47964" y="5006"/>
                        <a:pt x="45773" y="10340"/>
                        <a:pt x="41201" y="11959"/>
                      </a:cubicBezTo>
                      <a:cubicBezTo>
                        <a:pt x="35295" y="14054"/>
                        <a:pt x="29294" y="8911"/>
                        <a:pt x="23008" y="8244"/>
                      </a:cubicBezTo>
                      <a:cubicBezTo>
                        <a:pt x="14150" y="7292"/>
                        <a:pt x="6720" y="15388"/>
                        <a:pt x="3482" y="23770"/>
                      </a:cubicBezTo>
                      <a:cubicBezTo>
                        <a:pt x="-2043" y="37772"/>
                        <a:pt x="-614" y="53869"/>
                        <a:pt x="5101" y="67870"/>
                      </a:cubicBezTo>
                      <a:cubicBezTo>
                        <a:pt x="10816" y="81872"/>
                        <a:pt x="20341" y="93874"/>
                        <a:pt x="30914" y="104637"/>
                      </a:cubicBezTo>
                      <a:cubicBezTo>
                        <a:pt x="51964" y="126068"/>
                        <a:pt x="77396" y="143118"/>
                        <a:pt x="105209" y="154548"/>
                      </a:cubicBezTo>
                      <a:cubicBezTo>
                        <a:pt x="112162" y="157406"/>
                        <a:pt x="119306" y="159977"/>
                        <a:pt x="126545" y="162073"/>
                      </a:cubicBezTo>
                      <a:cubicBezTo>
                        <a:pt x="133022" y="163978"/>
                        <a:pt x="142642" y="168074"/>
                        <a:pt x="149500" y="167216"/>
                      </a:cubicBezTo>
                      <a:cubicBezTo>
                        <a:pt x="154453" y="166550"/>
                        <a:pt x="153215" y="160930"/>
                        <a:pt x="151215" y="157787"/>
                      </a:cubicBezTo>
                      <a:cubicBezTo>
                        <a:pt x="147976" y="152834"/>
                        <a:pt x="140261" y="150262"/>
                        <a:pt x="135498" y="146928"/>
                      </a:cubicBezTo>
                      <a:cubicBezTo>
                        <a:pt x="122163" y="137689"/>
                        <a:pt x="110448" y="125973"/>
                        <a:pt x="101208" y="1125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1109;p23"/>
                <p:cNvSpPr/>
                <p:nvPr/>
              </p:nvSpPr>
              <p:spPr>
                <a:xfrm flipH="1">
                  <a:off x="1254880" y="4552260"/>
                  <a:ext cx="146400" cy="17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00" h="171805" extrusionOk="0">
                      <a:moveTo>
                        <a:pt x="49031" y="114621"/>
                      </a:moveTo>
                      <a:cubicBezTo>
                        <a:pt x="62842" y="91952"/>
                        <a:pt x="69605" y="65186"/>
                        <a:pt x="68367" y="38707"/>
                      </a:cubicBezTo>
                      <a:cubicBezTo>
                        <a:pt x="68081" y="32611"/>
                        <a:pt x="67414" y="26515"/>
                        <a:pt x="67986" y="20419"/>
                      </a:cubicBezTo>
                      <a:cubicBezTo>
                        <a:pt x="68653" y="14323"/>
                        <a:pt x="70748" y="8227"/>
                        <a:pt x="75225" y="4131"/>
                      </a:cubicBezTo>
                      <a:cubicBezTo>
                        <a:pt x="79702" y="35"/>
                        <a:pt x="86940" y="-1489"/>
                        <a:pt x="92084" y="1750"/>
                      </a:cubicBezTo>
                      <a:cubicBezTo>
                        <a:pt x="96275" y="4321"/>
                        <a:pt x="98656" y="9560"/>
                        <a:pt x="103419" y="10989"/>
                      </a:cubicBezTo>
                      <a:cubicBezTo>
                        <a:pt x="109515" y="12799"/>
                        <a:pt x="115135" y="7274"/>
                        <a:pt x="121421" y="6227"/>
                      </a:cubicBezTo>
                      <a:cubicBezTo>
                        <a:pt x="130279" y="4798"/>
                        <a:pt x="138090" y="12513"/>
                        <a:pt x="141804" y="20609"/>
                      </a:cubicBezTo>
                      <a:cubicBezTo>
                        <a:pt x="148091" y="34325"/>
                        <a:pt x="147520" y="50518"/>
                        <a:pt x="142566" y="64710"/>
                      </a:cubicBezTo>
                      <a:cubicBezTo>
                        <a:pt x="137613" y="78902"/>
                        <a:pt x="128755" y="91475"/>
                        <a:pt x="118754" y="102810"/>
                      </a:cubicBezTo>
                      <a:cubicBezTo>
                        <a:pt x="98942" y="125384"/>
                        <a:pt x="74368" y="143768"/>
                        <a:pt x="47316" y="156721"/>
                      </a:cubicBezTo>
                      <a:cubicBezTo>
                        <a:pt x="40458" y="159960"/>
                        <a:pt x="33505" y="162913"/>
                        <a:pt x="26362" y="165389"/>
                      </a:cubicBezTo>
                      <a:cubicBezTo>
                        <a:pt x="19980" y="167675"/>
                        <a:pt x="10550" y="172247"/>
                        <a:pt x="3692" y="171771"/>
                      </a:cubicBezTo>
                      <a:cubicBezTo>
                        <a:pt x="-1261" y="171390"/>
                        <a:pt x="-404" y="165675"/>
                        <a:pt x="1501" y="162436"/>
                      </a:cubicBezTo>
                      <a:cubicBezTo>
                        <a:pt x="4454" y="157293"/>
                        <a:pt x="11979" y="154340"/>
                        <a:pt x="16646" y="150721"/>
                      </a:cubicBezTo>
                      <a:cubicBezTo>
                        <a:pt x="29505" y="140719"/>
                        <a:pt x="40554" y="128432"/>
                        <a:pt x="49031" y="11452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1110;p23"/>
                <p:cNvSpPr/>
                <p:nvPr/>
              </p:nvSpPr>
              <p:spPr>
                <a:xfrm flipH="1">
                  <a:off x="1343201" y="4660119"/>
                  <a:ext cx="136874" cy="8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86013" extrusionOk="0">
                      <a:moveTo>
                        <a:pt x="38862" y="66961"/>
                      </a:moveTo>
                      <a:cubicBezTo>
                        <a:pt x="23908" y="63055"/>
                        <a:pt x="7811" y="57436"/>
                        <a:pt x="0" y="44196"/>
                      </a:cubicBezTo>
                      <a:cubicBezTo>
                        <a:pt x="17336" y="35433"/>
                        <a:pt x="39243" y="36481"/>
                        <a:pt x="55721" y="46767"/>
                      </a:cubicBezTo>
                      <a:cubicBezTo>
                        <a:pt x="52102" y="29623"/>
                        <a:pt x="59055" y="10763"/>
                        <a:pt x="72962" y="0"/>
                      </a:cubicBezTo>
                      <a:cubicBezTo>
                        <a:pt x="87059" y="11525"/>
                        <a:pt x="94583" y="30575"/>
                        <a:pt x="91916" y="48673"/>
                      </a:cubicBezTo>
                      <a:cubicBezTo>
                        <a:pt x="98488" y="31337"/>
                        <a:pt x="118777" y="20479"/>
                        <a:pt x="136874" y="24670"/>
                      </a:cubicBezTo>
                      <a:cubicBezTo>
                        <a:pt x="134017" y="38957"/>
                        <a:pt x="121158" y="48863"/>
                        <a:pt x="109061" y="57055"/>
                      </a:cubicBezTo>
                      <a:cubicBezTo>
                        <a:pt x="103346" y="60960"/>
                        <a:pt x="97155" y="64484"/>
                        <a:pt x="92393" y="69532"/>
                      </a:cubicBezTo>
                      <a:cubicBezTo>
                        <a:pt x="87154" y="75057"/>
                        <a:pt x="84392" y="86201"/>
                        <a:pt x="80677" y="86011"/>
                      </a:cubicBezTo>
                      <a:cubicBezTo>
                        <a:pt x="78105" y="85915"/>
                        <a:pt x="72390" y="79438"/>
                        <a:pt x="70199" y="78105"/>
                      </a:cubicBezTo>
                      <a:cubicBezTo>
                        <a:pt x="67151" y="76200"/>
                        <a:pt x="63818" y="74771"/>
                        <a:pt x="60484" y="73438"/>
                      </a:cubicBezTo>
                      <a:cubicBezTo>
                        <a:pt x="53435" y="70675"/>
                        <a:pt x="46101" y="68961"/>
                        <a:pt x="38862" y="6705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1111;p23"/>
                <p:cNvSpPr/>
                <p:nvPr/>
              </p:nvSpPr>
              <p:spPr>
                <a:xfrm flipH="1">
                  <a:off x="1463978" y="4598111"/>
                  <a:ext cx="76958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58" h="101060" extrusionOk="0">
                      <a:moveTo>
                        <a:pt x="76958" y="101060"/>
                      </a:moveTo>
                      <a:cubicBezTo>
                        <a:pt x="61623" y="93821"/>
                        <a:pt x="49240" y="84963"/>
                        <a:pt x="36477" y="73819"/>
                      </a:cubicBezTo>
                      <a:cubicBezTo>
                        <a:pt x="25714" y="64484"/>
                        <a:pt x="15998" y="53721"/>
                        <a:pt x="9235" y="41148"/>
                      </a:cubicBezTo>
                      <a:cubicBezTo>
                        <a:pt x="2473" y="28575"/>
                        <a:pt x="-1242" y="14097"/>
                        <a:pt x="377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1112;p23"/>
                <p:cNvSpPr/>
                <p:nvPr/>
              </p:nvSpPr>
              <p:spPr>
                <a:xfrm flipH="1">
                  <a:off x="1296026" y="4583919"/>
                  <a:ext cx="47461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61" h="101060" extrusionOk="0">
                      <a:moveTo>
                        <a:pt x="0" y="101060"/>
                      </a:moveTo>
                      <a:cubicBezTo>
                        <a:pt x="14288" y="85725"/>
                        <a:pt x="26575" y="68389"/>
                        <a:pt x="36195" y="49816"/>
                      </a:cubicBezTo>
                      <a:cubicBezTo>
                        <a:pt x="40196" y="42100"/>
                        <a:pt x="43815" y="34195"/>
                        <a:pt x="45815" y="25717"/>
                      </a:cubicBezTo>
                      <a:cubicBezTo>
                        <a:pt x="47816" y="17335"/>
                        <a:pt x="48196" y="8382"/>
                        <a:pt x="45815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1113;p23"/>
                <p:cNvSpPr/>
                <p:nvPr/>
              </p:nvSpPr>
              <p:spPr>
                <a:xfrm flipH="1">
                  <a:off x="1421592" y="4560106"/>
                  <a:ext cx="50775" cy="117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5" h="117157" extrusionOk="0">
                      <a:moveTo>
                        <a:pt x="1150" y="0"/>
                      </a:moveTo>
                      <a:cubicBezTo>
                        <a:pt x="-1897" y="22098"/>
                        <a:pt x="1150" y="44958"/>
                        <a:pt x="9818" y="65437"/>
                      </a:cubicBezTo>
                      <a:cubicBezTo>
                        <a:pt x="18486" y="85915"/>
                        <a:pt x="32774" y="104013"/>
                        <a:pt x="50776" y="11715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1114;p23"/>
                <p:cNvSpPr/>
                <p:nvPr/>
              </p:nvSpPr>
              <p:spPr>
                <a:xfrm flipH="1">
                  <a:off x="1355631" y="4553343"/>
                  <a:ext cx="38719" cy="12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9" h="122015" extrusionOk="0">
                      <a:moveTo>
                        <a:pt x="36767" y="0"/>
                      </a:moveTo>
                      <a:cubicBezTo>
                        <a:pt x="40481" y="21527"/>
                        <a:pt x="38862" y="43910"/>
                        <a:pt x="32195" y="64675"/>
                      </a:cubicBezTo>
                      <a:cubicBezTo>
                        <a:pt x="25527" y="85439"/>
                        <a:pt x="15526" y="106680"/>
                        <a:pt x="0" y="12201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5" name="Google Shape;1115;p23"/>
                <p:cNvSpPr/>
                <p:nvPr/>
              </p:nvSpPr>
              <p:spPr>
                <a:xfrm flipH="1">
                  <a:off x="1410448" y="4562964"/>
                  <a:ext cx="7881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1" h="99250" extrusionOk="0">
                      <a:moveTo>
                        <a:pt x="7881" y="99251"/>
                      </a:moveTo>
                      <a:cubicBezTo>
                        <a:pt x="-977" y="67056"/>
                        <a:pt x="-2406" y="32766"/>
                        <a:pt x="3786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16" name="Google Shape;1116;p23"/>
                <p:cNvGrpSpPr/>
                <p:nvPr/>
              </p:nvGrpSpPr>
              <p:grpSpPr>
                <a:xfrm>
                  <a:off x="2024198" y="4703076"/>
                  <a:ext cx="232927" cy="183971"/>
                  <a:chOff x="2024198" y="4703076"/>
                  <a:chExt cx="232927" cy="183971"/>
                </a:xfrm>
              </p:grpSpPr>
              <p:sp>
                <p:nvSpPr>
                  <p:cNvPr id="1117" name="Google Shape;1117;p23"/>
                  <p:cNvSpPr/>
                  <p:nvPr/>
                </p:nvSpPr>
                <p:spPr>
                  <a:xfrm flipH="1">
                    <a:off x="2090819" y="4793931"/>
                    <a:ext cx="166306" cy="7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306" h="73822" extrusionOk="0">
                        <a:moveTo>
                          <a:pt x="64294" y="2681"/>
                        </a:moveTo>
                        <a:cubicBezTo>
                          <a:pt x="51625" y="-1034"/>
                          <a:pt x="37529" y="-1320"/>
                          <a:pt x="27623" y="4586"/>
                        </a:cubicBezTo>
                        <a:cubicBezTo>
                          <a:pt x="23050" y="7348"/>
                          <a:pt x="19621" y="11158"/>
                          <a:pt x="15526" y="14301"/>
                        </a:cubicBezTo>
                        <a:cubicBezTo>
                          <a:pt x="11335" y="17445"/>
                          <a:pt x="6001" y="19921"/>
                          <a:pt x="0" y="19064"/>
                        </a:cubicBezTo>
                        <a:cubicBezTo>
                          <a:pt x="6096" y="22588"/>
                          <a:pt x="8858" y="29160"/>
                          <a:pt x="9906" y="35161"/>
                        </a:cubicBezTo>
                        <a:cubicBezTo>
                          <a:pt x="10954" y="41162"/>
                          <a:pt x="10954" y="47258"/>
                          <a:pt x="13716" y="53068"/>
                        </a:cubicBezTo>
                        <a:cubicBezTo>
                          <a:pt x="18193" y="62403"/>
                          <a:pt x="29337" y="68975"/>
                          <a:pt x="40386" y="71737"/>
                        </a:cubicBezTo>
                        <a:cubicBezTo>
                          <a:pt x="51530" y="74404"/>
                          <a:pt x="62865" y="73928"/>
                          <a:pt x="73819" y="73452"/>
                        </a:cubicBezTo>
                        <a:cubicBezTo>
                          <a:pt x="104108" y="72023"/>
                          <a:pt x="135922" y="71356"/>
                          <a:pt x="166307" y="69832"/>
                        </a:cubicBezTo>
                        <a:cubicBezTo>
                          <a:pt x="145161" y="52401"/>
                          <a:pt x="120587" y="32018"/>
                          <a:pt x="99632" y="19731"/>
                        </a:cubicBezTo>
                        <a:cubicBezTo>
                          <a:pt x="88297" y="13159"/>
                          <a:pt x="76771" y="6396"/>
                          <a:pt x="64199" y="277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8" name="Google Shape;1118;p23"/>
                  <p:cNvSpPr/>
                  <p:nvPr/>
                </p:nvSpPr>
                <p:spPr>
                  <a:xfrm flipH="1">
                    <a:off x="2024198" y="4703076"/>
                    <a:ext cx="80431" cy="165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31" h="165734" extrusionOk="0">
                        <a:moveTo>
                          <a:pt x="6668" y="43625"/>
                        </a:moveTo>
                        <a:cubicBezTo>
                          <a:pt x="10763" y="31147"/>
                          <a:pt x="18574" y="19336"/>
                          <a:pt x="29051" y="14573"/>
                        </a:cubicBezTo>
                        <a:cubicBezTo>
                          <a:pt x="33909" y="12383"/>
                          <a:pt x="38957" y="11716"/>
                          <a:pt x="43910" y="10096"/>
                        </a:cubicBezTo>
                        <a:cubicBezTo>
                          <a:pt x="48863" y="8477"/>
                          <a:pt x="53911" y="5429"/>
                          <a:pt x="56674" y="0"/>
                        </a:cubicBezTo>
                        <a:cubicBezTo>
                          <a:pt x="56102" y="7049"/>
                          <a:pt x="60007" y="13049"/>
                          <a:pt x="64294" y="17336"/>
                        </a:cubicBezTo>
                        <a:cubicBezTo>
                          <a:pt x="68580" y="21622"/>
                          <a:pt x="73723" y="25051"/>
                          <a:pt x="76867" y="30575"/>
                        </a:cubicBezTo>
                        <a:cubicBezTo>
                          <a:pt x="82010" y="39529"/>
                          <a:pt x="81153" y="52483"/>
                          <a:pt x="77057" y="63151"/>
                        </a:cubicBezTo>
                        <a:cubicBezTo>
                          <a:pt x="72961" y="73819"/>
                          <a:pt x="66103" y="82868"/>
                          <a:pt x="59436" y="91630"/>
                        </a:cubicBezTo>
                        <a:cubicBezTo>
                          <a:pt x="41053" y="115729"/>
                          <a:pt x="22384" y="141542"/>
                          <a:pt x="4001" y="165735"/>
                        </a:cubicBezTo>
                        <a:cubicBezTo>
                          <a:pt x="1619" y="138398"/>
                          <a:pt x="-1238" y="106680"/>
                          <a:pt x="572" y="82391"/>
                        </a:cubicBezTo>
                        <a:cubicBezTo>
                          <a:pt x="1524" y="69342"/>
                          <a:pt x="2572" y="56007"/>
                          <a:pt x="6668" y="4352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9" name="Google Shape;1119;p23"/>
                  <p:cNvSpPr/>
                  <p:nvPr/>
                </p:nvSpPr>
                <p:spPr>
                  <a:xfrm flipH="1">
                    <a:off x="2087294" y="4720507"/>
                    <a:ext cx="104708" cy="14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08" h="147827" extrusionOk="0">
                        <a:moveTo>
                          <a:pt x="72133" y="30004"/>
                        </a:moveTo>
                        <a:cubicBezTo>
                          <a:pt x="65084" y="18955"/>
                          <a:pt x="54607" y="9430"/>
                          <a:pt x="43272" y="7334"/>
                        </a:cubicBezTo>
                        <a:cubicBezTo>
                          <a:pt x="38033" y="6382"/>
                          <a:pt x="32985" y="7048"/>
                          <a:pt x="27746" y="6667"/>
                        </a:cubicBezTo>
                        <a:cubicBezTo>
                          <a:pt x="22603" y="6287"/>
                          <a:pt x="16888" y="4572"/>
                          <a:pt x="12982" y="0"/>
                        </a:cubicBezTo>
                        <a:cubicBezTo>
                          <a:pt x="15269" y="6667"/>
                          <a:pt x="12982" y="13430"/>
                          <a:pt x="9839" y="18669"/>
                        </a:cubicBezTo>
                        <a:cubicBezTo>
                          <a:pt x="6696" y="23908"/>
                          <a:pt x="2600" y="28480"/>
                          <a:pt x="886" y="34671"/>
                        </a:cubicBezTo>
                        <a:cubicBezTo>
                          <a:pt x="-1877" y="44672"/>
                          <a:pt x="2124" y="56959"/>
                          <a:pt x="8696" y="66294"/>
                        </a:cubicBezTo>
                        <a:cubicBezTo>
                          <a:pt x="15269" y="75629"/>
                          <a:pt x="24127" y="82677"/>
                          <a:pt x="32794" y="89630"/>
                        </a:cubicBezTo>
                        <a:cubicBezTo>
                          <a:pt x="56607" y="108490"/>
                          <a:pt x="80991" y="128968"/>
                          <a:pt x="104708" y="147828"/>
                        </a:cubicBezTo>
                        <a:cubicBezTo>
                          <a:pt x="100327" y="120777"/>
                          <a:pt x="95183" y="89345"/>
                          <a:pt x="87468" y="66294"/>
                        </a:cubicBezTo>
                        <a:cubicBezTo>
                          <a:pt x="83277" y="53912"/>
                          <a:pt x="79086" y="41243"/>
                          <a:pt x="71942" y="301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0" name="Google Shape;1120;p23"/>
                  <p:cNvSpPr/>
                  <p:nvPr/>
                </p:nvSpPr>
                <p:spPr>
                  <a:xfrm flipH="1">
                    <a:off x="2074055" y="4837093"/>
                    <a:ext cx="50958" cy="49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58" h="49954" extrusionOk="0">
                        <a:moveTo>
                          <a:pt x="28956" y="48768"/>
                        </a:moveTo>
                        <a:cubicBezTo>
                          <a:pt x="25527" y="47149"/>
                          <a:pt x="22669" y="44482"/>
                          <a:pt x="19907" y="41910"/>
                        </a:cubicBezTo>
                        <a:cubicBezTo>
                          <a:pt x="17145" y="39243"/>
                          <a:pt x="14383" y="36576"/>
                          <a:pt x="10954" y="34957"/>
                        </a:cubicBezTo>
                        <a:cubicBezTo>
                          <a:pt x="7525" y="33242"/>
                          <a:pt x="3334" y="32766"/>
                          <a:pt x="0" y="34576"/>
                        </a:cubicBezTo>
                        <a:cubicBezTo>
                          <a:pt x="762" y="29528"/>
                          <a:pt x="3905" y="24765"/>
                          <a:pt x="8287" y="22098"/>
                        </a:cubicBezTo>
                        <a:cubicBezTo>
                          <a:pt x="12668" y="19431"/>
                          <a:pt x="18288" y="18860"/>
                          <a:pt x="23146" y="20479"/>
                        </a:cubicBezTo>
                        <a:cubicBezTo>
                          <a:pt x="21146" y="14288"/>
                          <a:pt x="21717" y="7334"/>
                          <a:pt x="24574" y="1524"/>
                        </a:cubicBezTo>
                        <a:cubicBezTo>
                          <a:pt x="27337" y="5620"/>
                          <a:pt x="30194" y="9620"/>
                          <a:pt x="32956" y="13716"/>
                        </a:cubicBezTo>
                        <a:cubicBezTo>
                          <a:pt x="35623" y="6191"/>
                          <a:pt x="42958" y="571"/>
                          <a:pt x="50959" y="0"/>
                        </a:cubicBezTo>
                        <a:cubicBezTo>
                          <a:pt x="47434" y="4667"/>
                          <a:pt x="47149" y="10954"/>
                          <a:pt x="47720" y="16764"/>
                        </a:cubicBezTo>
                        <a:cubicBezTo>
                          <a:pt x="48292" y="22574"/>
                          <a:pt x="49721" y="28385"/>
                          <a:pt x="49244" y="34195"/>
                        </a:cubicBezTo>
                        <a:cubicBezTo>
                          <a:pt x="48387" y="44101"/>
                          <a:pt x="39148" y="53435"/>
                          <a:pt x="28861" y="4867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1" name="Google Shape;1121;p23"/>
                  <p:cNvSpPr/>
                  <p:nvPr/>
                </p:nvSpPr>
                <p:spPr>
                  <a:xfrm flipH="1">
                    <a:off x="2129871" y="4720602"/>
                    <a:ext cx="49149" cy="88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149" h="88201" extrusionOk="0">
                        <a:moveTo>
                          <a:pt x="0" y="0"/>
                        </a:moveTo>
                        <a:cubicBezTo>
                          <a:pt x="16574" y="29242"/>
                          <a:pt x="32576" y="58960"/>
                          <a:pt x="49149" y="88202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2" name="Google Shape;1122;p23"/>
                  <p:cNvSpPr/>
                  <p:nvPr/>
                </p:nvSpPr>
                <p:spPr>
                  <a:xfrm flipH="1">
                    <a:off x="2048242" y="4704505"/>
                    <a:ext cx="29622" cy="87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22" h="87249" extrusionOk="0">
                        <a:moveTo>
                          <a:pt x="29623" y="0"/>
                        </a:moveTo>
                        <a:cubicBezTo>
                          <a:pt x="18859" y="28766"/>
                          <a:pt x="8954" y="57912"/>
                          <a:pt x="0" y="87249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3" name="Google Shape;1123;p23"/>
                  <p:cNvSpPr/>
                  <p:nvPr/>
                </p:nvSpPr>
                <p:spPr>
                  <a:xfrm flipH="1">
                    <a:off x="2162256" y="4814043"/>
                    <a:ext cx="93916" cy="27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16" h="27527" extrusionOk="0">
                        <a:moveTo>
                          <a:pt x="0" y="0"/>
                        </a:moveTo>
                        <a:cubicBezTo>
                          <a:pt x="31337" y="9144"/>
                          <a:pt x="62579" y="18383"/>
                          <a:pt x="93917" y="27527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124" name="Google Shape;1124;p23"/>
            <p:cNvGrpSpPr/>
            <p:nvPr/>
          </p:nvGrpSpPr>
          <p:grpSpPr>
            <a:xfrm>
              <a:off x="118475" y="123675"/>
              <a:ext cx="8907052" cy="1535584"/>
              <a:chOff x="118475" y="123675"/>
              <a:chExt cx="8907052" cy="1535584"/>
            </a:xfrm>
          </p:grpSpPr>
          <p:sp>
            <p:nvSpPr>
              <p:cNvPr id="1125" name="Google Shape;1125;p23"/>
              <p:cNvSpPr/>
              <p:nvPr/>
            </p:nvSpPr>
            <p:spPr>
              <a:xfrm flipH="1">
                <a:off x="7175615" y="123675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23"/>
              <p:cNvSpPr/>
              <p:nvPr/>
            </p:nvSpPr>
            <p:spPr>
              <a:xfrm>
                <a:off x="118475" y="123675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7" name="Google Shape;112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28" name="Google Shape;1128;p23"/>
          <p:cNvSpPr txBox="1">
            <a:spLocks noGrp="1"/>
          </p:cNvSpPr>
          <p:nvPr>
            <p:ph type="subTitle" idx="1"/>
          </p:nvPr>
        </p:nvSpPr>
        <p:spPr>
          <a:xfrm>
            <a:off x="1772800" y="2269767"/>
            <a:ext cx="8529200" cy="55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29" name="Google Shape;1129;p23"/>
          <p:cNvSpPr txBox="1">
            <a:spLocks noGrp="1"/>
          </p:cNvSpPr>
          <p:nvPr>
            <p:ph type="subTitle" idx="2"/>
          </p:nvPr>
        </p:nvSpPr>
        <p:spPr>
          <a:xfrm>
            <a:off x="1772800" y="3619199"/>
            <a:ext cx="8529200" cy="55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30" name="Google Shape;1130;p23"/>
          <p:cNvSpPr txBox="1">
            <a:spLocks noGrp="1"/>
          </p:cNvSpPr>
          <p:nvPr>
            <p:ph type="subTitle" idx="3"/>
          </p:nvPr>
        </p:nvSpPr>
        <p:spPr>
          <a:xfrm>
            <a:off x="1772800" y="4968667"/>
            <a:ext cx="8529200" cy="55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31" name="Google Shape;1131;p23"/>
          <p:cNvSpPr txBox="1">
            <a:spLocks noGrp="1"/>
          </p:cNvSpPr>
          <p:nvPr>
            <p:ph type="subTitle" idx="4"/>
          </p:nvPr>
        </p:nvSpPr>
        <p:spPr>
          <a:xfrm>
            <a:off x="1772800" y="1693367"/>
            <a:ext cx="8529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32" name="Google Shape;1132;p23"/>
          <p:cNvSpPr txBox="1">
            <a:spLocks noGrp="1"/>
          </p:cNvSpPr>
          <p:nvPr>
            <p:ph type="subTitle" idx="5"/>
          </p:nvPr>
        </p:nvSpPr>
        <p:spPr>
          <a:xfrm>
            <a:off x="1772800" y="3042817"/>
            <a:ext cx="8529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33" name="Google Shape;1133;p23"/>
          <p:cNvSpPr txBox="1">
            <a:spLocks noGrp="1"/>
          </p:cNvSpPr>
          <p:nvPr>
            <p:ph type="subTitle" idx="6"/>
          </p:nvPr>
        </p:nvSpPr>
        <p:spPr>
          <a:xfrm>
            <a:off x="1772800" y="4392268"/>
            <a:ext cx="85292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27976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4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4"/>
          <p:cNvSpPr>
            <a:spLocks noGrp="1"/>
          </p:cNvSpPr>
          <p:nvPr>
            <p:ph type="pic" idx="2"/>
          </p:nvPr>
        </p:nvSpPr>
        <p:spPr>
          <a:xfrm>
            <a:off x="7693269" y="819800"/>
            <a:ext cx="3547600" cy="5318800"/>
          </a:xfrm>
          <a:prstGeom prst="rect">
            <a:avLst/>
          </a:prstGeom>
          <a:noFill/>
          <a:ln>
            <a:noFill/>
          </a:ln>
          <a:effectLst>
            <a:outerShdw blurRad="71438" dist="28575" dir="3600000" algn="bl" rotWithShape="0">
              <a:srgbClr val="000000">
                <a:alpha val="36000"/>
              </a:srgbClr>
            </a:outerShdw>
          </a:effectLst>
        </p:spPr>
      </p:sp>
      <p:sp>
        <p:nvSpPr>
          <p:cNvPr id="1137" name="Google Shape;1137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38" name="Google Shape;1138;p24"/>
          <p:cNvSpPr txBox="1">
            <a:spLocks noGrp="1"/>
          </p:cNvSpPr>
          <p:nvPr>
            <p:ph type="subTitle" idx="1"/>
          </p:nvPr>
        </p:nvSpPr>
        <p:spPr>
          <a:xfrm>
            <a:off x="1772816" y="2141332"/>
            <a:ext cx="5590000" cy="47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39" name="Google Shape;1139;p24"/>
          <p:cNvSpPr txBox="1">
            <a:spLocks noGrp="1"/>
          </p:cNvSpPr>
          <p:nvPr>
            <p:ph type="subTitle" idx="3"/>
          </p:nvPr>
        </p:nvSpPr>
        <p:spPr>
          <a:xfrm>
            <a:off x="1772816" y="3311332"/>
            <a:ext cx="5590000" cy="47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0" name="Google Shape;1140;p24"/>
          <p:cNvSpPr txBox="1">
            <a:spLocks noGrp="1"/>
          </p:cNvSpPr>
          <p:nvPr>
            <p:ph type="subTitle" idx="4"/>
          </p:nvPr>
        </p:nvSpPr>
        <p:spPr>
          <a:xfrm>
            <a:off x="1772816" y="4481332"/>
            <a:ext cx="5590000" cy="47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1" name="Google Shape;1141;p24"/>
          <p:cNvSpPr txBox="1">
            <a:spLocks noGrp="1"/>
          </p:cNvSpPr>
          <p:nvPr>
            <p:ph type="subTitle" idx="5"/>
          </p:nvPr>
        </p:nvSpPr>
        <p:spPr>
          <a:xfrm>
            <a:off x="1772816" y="5651332"/>
            <a:ext cx="5590000" cy="47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2" name="Google Shape;1142;p24"/>
          <p:cNvSpPr txBox="1">
            <a:spLocks noGrp="1"/>
          </p:cNvSpPr>
          <p:nvPr>
            <p:ph type="subTitle" idx="6"/>
          </p:nvPr>
        </p:nvSpPr>
        <p:spPr>
          <a:xfrm>
            <a:off x="1772816" y="1703667"/>
            <a:ext cx="5590000" cy="5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3" name="Google Shape;1143;p24"/>
          <p:cNvSpPr txBox="1">
            <a:spLocks noGrp="1"/>
          </p:cNvSpPr>
          <p:nvPr>
            <p:ph type="subTitle" idx="7"/>
          </p:nvPr>
        </p:nvSpPr>
        <p:spPr>
          <a:xfrm>
            <a:off x="1772816" y="4043797"/>
            <a:ext cx="5590000" cy="5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4" name="Google Shape;1144;p24"/>
          <p:cNvSpPr txBox="1">
            <a:spLocks noGrp="1"/>
          </p:cNvSpPr>
          <p:nvPr>
            <p:ph type="subTitle" idx="8"/>
          </p:nvPr>
        </p:nvSpPr>
        <p:spPr>
          <a:xfrm>
            <a:off x="1772816" y="2873732"/>
            <a:ext cx="5590000" cy="5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45" name="Google Shape;1145;p24"/>
          <p:cNvSpPr txBox="1">
            <a:spLocks noGrp="1"/>
          </p:cNvSpPr>
          <p:nvPr>
            <p:ph type="subTitle" idx="9"/>
          </p:nvPr>
        </p:nvSpPr>
        <p:spPr>
          <a:xfrm>
            <a:off x="1772816" y="5213863"/>
            <a:ext cx="5590000" cy="56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grpSp>
        <p:nvGrpSpPr>
          <p:cNvPr id="1146" name="Google Shape;1146;p24"/>
          <p:cNvGrpSpPr/>
          <p:nvPr/>
        </p:nvGrpSpPr>
        <p:grpSpPr>
          <a:xfrm>
            <a:off x="157958" y="164917"/>
            <a:ext cx="11876085" cy="6528196"/>
            <a:chOff x="118468" y="123687"/>
            <a:chExt cx="8907064" cy="4896147"/>
          </a:xfrm>
        </p:grpSpPr>
        <p:grpSp>
          <p:nvGrpSpPr>
            <p:cNvPr id="1147" name="Google Shape;1147;p24"/>
            <p:cNvGrpSpPr/>
            <p:nvPr/>
          </p:nvGrpSpPr>
          <p:grpSpPr>
            <a:xfrm>
              <a:off x="118468" y="123687"/>
              <a:ext cx="8907064" cy="458534"/>
              <a:chOff x="118468" y="123687"/>
              <a:chExt cx="8907064" cy="458534"/>
            </a:xfrm>
          </p:grpSpPr>
          <p:sp>
            <p:nvSpPr>
              <p:cNvPr id="1148" name="Google Shape;1148;p24"/>
              <p:cNvSpPr/>
              <p:nvPr/>
            </p:nvSpPr>
            <p:spPr>
              <a:xfrm rot="10800000">
                <a:off x="8100943" y="123687"/>
                <a:ext cx="924589" cy="458534"/>
              </a:xfrm>
              <a:custGeom>
                <a:avLst/>
                <a:gdLst/>
                <a:ahLst/>
                <a:cxnLst/>
                <a:rect l="l" t="t" r="r" b="b"/>
                <a:pathLst>
                  <a:path w="924589" h="458534" extrusionOk="0">
                    <a:moveTo>
                      <a:pt x="919763" y="282543"/>
                    </a:moveTo>
                    <a:cubicBezTo>
                      <a:pt x="919763" y="282543"/>
                      <a:pt x="919668" y="282257"/>
                      <a:pt x="919572" y="282162"/>
                    </a:cubicBezTo>
                    <a:cubicBezTo>
                      <a:pt x="902237" y="240443"/>
                      <a:pt x="862613" y="208629"/>
                      <a:pt x="816607" y="197580"/>
                    </a:cubicBezTo>
                    <a:cubicBezTo>
                      <a:pt x="695735" y="168529"/>
                      <a:pt x="590865" y="243967"/>
                      <a:pt x="480660" y="274923"/>
                    </a:cubicBezTo>
                    <a:cubicBezTo>
                      <a:pt x="432369" y="288544"/>
                      <a:pt x="383220" y="290449"/>
                      <a:pt x="335500" y="273876"/>
                    </a:cubicBezTo>
                    <a:cubicBezTo>
                      <a:pt x="294447" y="259588"/>
                      <a:pt x="258061" y="229394"/>
                      <a:pt x="244536" y="189674"/>
                    </a:cubicBezTo>
                    <a:cubicBezTo>
                      <a:pt x="232058" y="153194"/>
                      <a:pt x="235296" y="109284"/>
                      <a:pt x="262538" y="79089"/>
                    </a:cubicBezTo>
                    <a:cubicBezTo>
                      <a:pt x="286350" y="52610"/>
                      <a:pt x="324260" y="42037"/>
                      <a:pt x="360169" y="47562"/>
                    </a:cubicBezTo>
                    <a:cubicBezTo>
                      <a:pt x="381219" y="50800"/>
                      <a:pt x="401031" y="58896"/>
                      <a:pt x="414938" y="74613"/>
                    </a:cubicBezTo>
                    <a:cubicBezTo>
                      <a:pt x="433035" y="95091"/>
                      <a:pt x="440179" y="126810"/>
                      <a:pt x="424368" y="150241"/>
                    </a:cubicBezTo>
                    <a:cubicBezTo>
                      <a:pt x="410652" y="170529"/>
                      <a:pt x="378552" y="181864"/>
                      <a:pt x="355407" y="169005"/>
                    </a:cubicBezTo>
                    <a:cubicBezTo>
                      <a:pt x="332642" y="156337"/>
                      <a:pt x="326927" y="122523"/>
                      <a:pt x="344262" y="104045"/>
                    </a:cubicBezTo>
                    <a:cubicBezTo>
                      <a:pt x="347215" y="100902"/>
                      <a:pt x="342834" y="97092"/>
                      <a:pt x="339500" y="99568"/>
                    </a:cubicBezTo>
                    <a:cubicBezTo>
                      <a:pt x="305400" y="124714"/>
                      <a:pt x="320641" y="176816"/>
                      <a:pt x="359121" y="189865"/>
                    </a:cubicBezTo>
                    <a:cubicBezTo>
                      <a:pt x="410652" y="207296"/>
                      <a:pt x="457515" y="164814"/>
                      <a:pt x="461706" y="118523"/>
                    </a:cubicBezTo>
                    <a:cubicBezTo>
                      <a:pt x="466373" y="67945"/>
                      <a:pt x="429987" y="25654"/>
                      <a:pt x="381600" y="8128"/>
                    </a:cubicBezTo>
                    <a:cubicBezTo>
                      <a:pt x="336166" y="-8350"/>
                      <a:pt x="278350" y="984"/>
                      <a:pt x="240535" y="29273"/>
                    </a:cubicBezTo>
                    <a:cubicBezTo>
                      <a:pt x="197863" y="61277"/>
                      <a:pt x="179099" y="116142"/>
                      <a:pt x="184909" y="166148"/>
                    </a:cubicBezTo>
                    <a:cubicBezTo>
                      <a:pt x="191291" y="221393"/>
                      <a:pt x="222438" y="268065"/>
                      <a:pt x="271301" y="299212"/>
                    </a:cubicBezTo>
                    <a:cubicBezTo>
                      <a:pt x="310544" y="324168"/>
                      <a:pt x="359121" y="336550"/>
                      <a:pt x="406746" y="336550"/>
                    </a:cubicBezTo>
                    <a:cubicBezTo>
                      <a:pt x="391316" y="344170"/>
                      <a:pt x="375885" y="351599"/>
                      <a:pt x="360264" y="358743"/>
                    </a:cubicBezTo>
                    <a:cubicBezTo>
                      <a:pt x="295399" y="388461"/>
                      <a:pt x="218437" y="417894"/>
                      <a:pt x="144809" y="408845"/>
                    </a:cubicBezTo>
                    <a:cubicBezTo>
                      <a:pt x="117948" y="405511"/>
                      <a:pt x="87278" y="396939"/>
                      <a:pt x="69085" y="376936"/>
                    </a:cubicBezTo>
                    <a:cubicBezTo>
                      <a:pt x="49273" y="355219"/>
                      <a:pt x="48416" y="321405"/>
                      <a:pt x="67847" y="299117"/>
                    </a:cubicBezTo>
                    <a:cubicBezTo>
                      <a:pt x="89659" y="273971"/>
                      <a:pt x="132236" y="268351"/>
                      <a:pt x="157668" y="291592"/>
                    </a:cubicBezTo>
                    <a:cubicBezTo>
                      <a:pt x="181385" y="313119"/>
                      <a:pt x="173193" y="354552"/>
                      <a:pt x="136617" y="357124"/>
                    </a:cubicBezTo>
                    <a:cubicBezTo>
                      <a:pt x="121663" y="358172"/>
                      <a:pt x="117186" y="378651"/>
                      <a:pt x="132903" y="382651"/>
                    </a:cubicBezTo>
                    <a:cubicBezTo>
                      <a:pt x="172050" y="392557"/>
                      <a:pt x="210627" y="362934"/>
                      <a:pt x="218723" y="327501"/>
                    </a:cubicBezTo>
                    <a:cubicBezTo>
                      <a:pt x="228534" y="284448"/>
                      <a:pt x="194815" y="246920"/>
                      <a:pt x="153477" y="232918"/>
                    </a:cubicBezTo>
                    <a:cubicBezTo>
                      <a:pt x="110995" y="218535"/>
                      <a:pt x="59846" y="232347"/>
                      <a:pt x="30033" y="263684"/>
                    </a:cubicBezTo>
                    <a:cubicBezTo>
                      <a:pt x="-2162" y="297498"/>
                      <a:pt x="-8925" y="347028"/>
                      <a:pt x="11935" y="387699"/>
                    </a:cubicBezTo>
                    <a:cubicBezTo>
                      <a:pt x="49940" y="461804"/>
                      <a:pt x="151858" y="467328"/>
                      <a:pt x="226343" y="450945"/>
                    </a:cubicBezTo>
                    <a:cubicBezTo>
                      <a:pt x="326070" y="428943"/>
                      <a:pt x="413604" y="374269"/>
                      <a:pt x="497996" y="322644"/>
                    </a:cubicBezTo>
                    <a:lnTo>
                      <a:pt x="498186" y="322644"/>
                    </a:lnTo>
                    <a:cubicBezTo>
                      <a:pt x="542668" y="309880"/>
                      <a:pt x="584864" y="290925"/>
                      <a:pt x="628203" y="274161"/>
                    </a:cubicBezTo>
                    <a:cubicBezTo>
                      <a:pt x="689925" y="250349"/>
                      <a:pt x="768220" y="227013"/>
                      <a:pt x="831657" y="259112"/>
                    </a:cubicBezTo>
                    <a:cubicBezTo>
                      <a:pt x="878329" y="282734"/>
                      <a:pt x="906428" y="331597"/>
                      <a:pt x="892807" y="380651"/>
                    </a:cubicBezTo>
                    <a:cubicBezTo>
                      <a:pt x="890997" y="387223"/>
                      <a:pt x="898713" y="392081"/>
                      <a:pt x="903761" y="387604"/>
                    </a:cubicBezTo>
                    <a:cubicBezTo>
                      <a:pt x="914429" y="378174"/>
                      <a:pt x="933669" y="321882"/>
                      <a:pt x="919668" y="2828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24"/>
              <p:cNvSpPr/>
              <p:nvPr/>
            </p:nvSpPr>
            <p:spPr>
              <a:xfrm rot="10800000" flipH="1">
                <a:off x="118468" y="123687"/>
                <a:ext cx="924589" cy="458534"/>
              </a:xfrm>
              <a:custGeom>
                <a:avLst/>
                <a:gdLst/>
                <a:ahLst/>
                <a:cxnLst/>
                <a:rect l="l" t="t" r="r" b="b"/>
                <a:pathLst>
                  <a:path w="924589" h="458534" extrusionOk="0">
                    <a:moveTo>
                      <a:pt x="919763" y="282543"/>
                    </a:moveTo>
                    <a:cubicBezTo>
                      <a:pt x="919763" y="282543"/>
                      <a:pt x="919668" y="282257"/>
                      <a:pt x="919572" y="282162"/>
                    </a:cubicBezTo>
                    <a:cubicBezTo>
                      <a:pt x="902237" y="240443"/>
                      <a:pt x="862613" y="208629"/>
                      <a:pt x="816607" y="197580"/>
                    </a:cubicBezTo>
                    <a:cubicBezTo>
                      <a:pt x="695735" y="168529"/>
                      <a:pt x="590865" y="243967"/>
                      <a:pt x="480660" y="274923"/>
                    </a:cubicBezTo>
                    <a:cubicBezTo>
                      <a:pt x="432369" y="288544"/>
                      <a:pt x="383220" y="290449"/>
                      <a:pt x="335500" y="273876"/>
                    </a:cubicBezTo>
                    <a:cubicBezTo>
                      <a:pt x="294447" y="259588"/>
                      <a:pt x="258061" y="229394"/>
                      <a:pt x="244536" y="189674"/>
                    </a:cubicBezTo>
                    <a:cubicBezTo>
                      <a:pt x="232058" y="153194"/>
                      <a:pt x="235296" y="109284"/>
                      <a:pt x="262538" y="79089"/>
                    </a:cubicBezTo>
                    <a:cubicBezTo>
                      <a:pt x="286350" y="52610"/>
                      <a:pt x="324260" y="42037"/>
                      <a:pt x="360169" y="47562"/>
                    </a:cubicBezTo>
                    <a:cubicBezTo>
                      <a:pt x="381219" y="50800"/>
                      <a:pt x="401031" y="58896"/>
                      <a:pt x="414938" y="74613"/>
                    </a:cubicBezTo>
                    <a:cubicBezTo>
                      <a:pt x="433035" y="95091"/>
                      <a:pt x="440179" y="126810"/>
                      <a:pt x="424368" y="150241"/>
                    </a:cubicBezTo>
                    <a:cubicBezTo>
                      <a:pt x="410652" y="170529"/>
                      <a:pt x="378552" y="181864"/>
                      <a:pt x="355407" y="169005"/>
                    </a:cubicBezTo>
                    <a:cubicBezTo>
                      <a:pt x="332642" y="156337"/>
                      <a:pt x="326927" y="122523"/>
                      <a:pt x="344262" y="104045"/>
                    </a:cubicBezTo>
                    <a:cubicBezTo>
                      <a:pt x="347215" y="100902"/>
                      <a:pt x="342834" y="97092"/>
                      <a:pt x="339500" y="99568"/>
                    </a:cubicBezTo>
                    <a:cubicBezTo>
                      <a:pt x="305400" y="124714"/>
                      <a:pt x="320641" y="176816"/>
                      <a:pt x="359121" y="189865"/>
                    </a:cubicBezTo>
                    <a:cubicBezTo>
                      <a:pt x="410652" y="207296"/>
                      <a:pt x="457515" y="164814"/>
                      <a:pt x="461706" y="118523"/>
                    </a:cubicBezTo>
                    <a:cubicBezTo>
                      <a:pt x="466373" y="67945"/>
                      <a:pt x="429987" y="25654"/>
                      <a:pt x="381600" y="8128"/>
                    </a:cubicBezTo>
                    <a:cubicBezTo>
                      <a:pt x="336166" y="-8350"/>
                      <a:pt x="278350" y="984"/>
                      <a:pt x="240535" y="29273"/>
                    </a:cubicBezTo>
                    <a:cubicBezTo>
                      <a:pt x="197863" y="61277"/>
                      <a:pt x="179099" y="116142"/>
                      <a:pt x="184909" y="166148"/>
                    </a:cubicBezTo>
                    <a:cubicBezTo>
                      <a:pt x="191291" y="221393"/>
                      <a:pt x="222438" y="268065"/>
                      <a:pt x="271301" y="299212"/>
                    </a:cubicBezTo>
                    <a:cubicBezTo>
                      <a:pt x="310544" y="324168"/>
                      <a:pt x="359121" y="336550"/>
                      <a:pt x="406746" y="336550"/>
                    </a:cubicBezTo>
                    <a:cubicBezTo>
                      <a:pt x="391316" y="344170"/>
                      <a:pt x="375885" y="351599"/>
                      <a:pt x="360264" y="358743"/>
                    </a:cubicBezTo>
                    <a:cubicBezTo>
                      <a:pt x="295399" y="388461"/>
                      <a:pt x="218437" y="417894"/>
                      <a:pt x="144809" y="408845"/>
                    </a:cubicBezTo>
                    <a:cubicBezTo>
                      <a:pt x="117948" y="405511"/>
                      <a:pt x="87278" y="396939"/>
                      <a:pt x="69085" y="376936"/>
                    </a:cubicBezTo>
                    <a:cubicBezTo>
                      <a:pt x="49273" y="355219"/>
                      <a:pt x="48416" y="321405"/>
                      <a:pt x="67847" y="299117"/>
                    </a:cubicBezTo>
                    <a:cubicBezTo>
                      <a:pt x="89659" y="273971"/>
                      <a:pt x="132236" y="268351"/>
                      <a:pt x="157668" y="291592"/>
                    </a:cubicBezTo>
                    <a:cubicBezTo>
                      <a:pt x="181385" y="313119"/>
                      <a:pt x="173193" y="354552"/>
                      <a:pt x="136617" y="357124"/>
                    </a:cubicBezTo>
                    <a:cubicBezTo>
                      <a:pt x="121663" y="358172"/>
                      <a:pt x="117186" y="378651"/>
                      <a:pt x="132903" y="382651"/>
                    </a:cubicBezTo>
                    <a:cubicBezTo>
                      <a:pt x="172050" y="392557"/>
                      <a:pt x="210627" y="362934"/>
                      <a:pt x="218723" y="327501"/>
                    </a:cubicBezTo>
                    <a:cubicBezTo>
                      <a:pt x="228534" y="284448"/>
                      <a:pt x="194815" y="246920"/>
                      <a:pt x="153477" y="232918"/>
                    </a:cubicBezTo>
                    <a:cubicBezTo>
                      <a:pt x="110995" y="218535"/>
                      <a:pt x="59846" y="232347"/>
                      <a:pt x="30033" y="263684"/>
                    </a:cubicBezTo>
                    <a:cubicBezTo>
                      <a:pt x="-2162" y="297498"/>
                      <a:pt x="-8925" y="347028"/>
                      <a:pt x="11935" y="387699"/>
                    </a:cubicBezTo>
                    <a:cubicBezTo>
                      <a:pt x="49940" y="461804"/>
                      <a:pt x="151858" y="467328"/>
                      <a:pt x="226343" y="450945"/>
                    </a:cubicBezTo>
                    <a:cubicBezTo>
                      <a:pt x="326070" y="428943"/>
                      <a:pt x="413604" y="374269"/>
                      <a:pt x="497996" y="322644"/>
                    </a:cubicBezTo>
                    <a:lnTo>
                      <a:pt x="498186" y="322644"/>
                    </a:lnTo>
                    <a:cubicBezTo>
                      <a:pt x="542668" y="309880"/>
                      <a:pt x="584864" y="290925"/>
                      <a:pt x="628203" y="274161"/>
                    </a:cubicBezTo>
                    <a:cubicBezTo>
                      <a:pt x="689925" y="250349"/>
                      <a:pt x="768220" y="227013"/>
                      <a:pt x="831657" y="259112"/>
                    </a:cubicBezTo>
                    <a:cubicBezTo>
                      <a:pt x="878329" y="282734"/>
                      <a:pt x="906428" y="331597"/>
                      <a:pt x="892807" y="380651"/>
                    </a:cubicBezTo>
                    <a:cubicBezTo>
                      <a:pt x="890997" y="387223"/>
                      <a:pt x="898713" y="392081"/>
                      <a:pt x="903761" y="387604"/>
                    </a:cubicBezTo>
                    <a:cubicBezTo>
                      <a:pt x="914429" y="378174"/>
                      <a:pt x="933669" y="321882"/>
                      <a:pt x="919668" y="2828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0" name="Google Shape;1150;p24"/>
            <p:cNvGrpSpPr/>
            <p:nvPr/>
          </p:nvGrpSpPr>
          <p:grpSpPr>
            <a:xfrm>
              <a:off x="118475" y="3484250"/>
              <a:ext cx="8907052" cy="1535584"/>
              <a:chOff x="118475" y="3484250"/>
              <a:chExt cx="8907052" cy="1535584"/>
            </a:xfrm>
          </p:grpSpPr>
          <p:sp>
            <p:nvSpPr>
              <p:cNvPr id="1151" name="Google Shape;1151;p24"/>
              <p:cNvSpPr/>
              <p:nvPr/>
            </p:nvSpPr>
            <p:spPr>
              <a:xfrm rot="10800000">
                <a:off x="717561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24"/>
              <p:cNvSpPr/>
              <p:nvPr/>
            </p:nvSpPr>
            <p:spPr>
              <a:xfrm rot="10800000" flipH="1">
                <a:off x="11847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5472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4" name="Google Shape;1154;p2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5" name="Google Shape;1155;p25"/>
          <p:cNvGrpSpPr/>
          <p:nvPr/>
        </p:nvGrpSpPr>
        <p:grpSpPr>
          <a:xfrm>
            <a:off x="157958" y="164901"/>
            <a:ext cx="11876085" cy="6528212"/>
            <a:chOff x="118468" y="123675"/>
            <a:chExt cx="8907064" cy="4896159"/>
          </a:xfrm>
        </p:grpSpPr>
        <p:sp>
          <p:nvSpPr>
            <p:cNvPr id="1156" name="Google Shape;1156;p25"/>
            <p:cNvSpPr/>
            <p:nvPr/>
          </p:nvSpPr>
          <p:spPr>
            <a:xfrm rot="10800000" flipH="1">
              <a:off x="118475" y="3484250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25"/>
            <p:cNvSpPr/>
            <p:nvPr/>
          </p:nvSpPr>
          <p:spPr>
            <a:xfrm flipH="1">
              <a:off x="7175615" y="123675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25"/>
            <p:cNvSpPr/>
            <p:nvPr/>
          </p:nvSpPr>
          <p:spPr>
            <a:xfrm rot="10800000" flipH="1">
              <a:off x="118468" y="123687"/>
              <a:ext cx="924589" cy="458534"/>
            </a:xfrm>
            <a:custGeom>
              <a:avLst/>
              <a:gdLst/>
              <a:ahLst/>
              <a:cxnLst/>
              <a:rect l="l" t="t" r="r" b="b"/>
              <a:pathLst>
                <a:path w="924589" h="458534" extrusionOk="0">
                  <a:moveTo>
                    <a:pt x="919763" y="282543"/>
                  </a:moveTo>
                  <a:cubicBezTo>
                    <a:pt x="919763" y="282543"/>
                    <a:pt x="919668" y="282257"/>
                    <a:pt x="919572" y="282162"/>
                  </a:cubicBezTo>
                  <a:cubicBezTo>
                    <a:pt x="902237" y="240443"/>
                    <a:pt x="862613" y="208629"/>
                    <a:pt x="816607" y="197580"/>
                  </a:cubicBezTo>
                  <a:cubicBezTo>
                    <a:pt x="695735" y="168529"/>
                    <a:pt x="590865" y="243967"/>
                    <a:pt x="480660" y="274923"/>
                  </a:cubicBezTo>
                  <a:cubicBezTo>
                    <a:pt x="432369" y="288544"/>
                    <a:pt x="383220" y="290449"/>
                    <a:pt x="335500" y="273876"/>
                  </a:cubicBezTo>
                  <a:cubicBezTo>
                    <a:pt x="294447" y="259588"/>
                    <a:pt x="258061" y="229394"/>
                    <a:pt x="244536" y="189674"/>
                  </a:cubicBezTo>
                  <a:cubicBezTo>
                    <a:pt x="232058" y="153194"/>
                    <a:pt x="235296" y="109284"/>
                    <a:pt x="262538" y="79089"/>
                  </a:cubicBezTo>
                  <a:cubicBezTo>
                    <a:pt x="286350" y="52610"/>
                    <a:pt x="324260" y="42037"/>
                    <a:pt x="360169" y="47562"/>
                  </a:cubicBezTo>
                  <a:cubicBezTo>
                    <a:pt x="381219" y="50800"/>
                    <a:pt x="401031" y="58896"/>
                    <a:pt x="414938" y="74613"/>
                  </a:cubicBezTo>
                  <a:cubicBezTo>
                    <a:pt x="433035" y="95091"/>
                    <a:pt x="440179" y="126810"/>
                    <a:pt x="424368" y="150241"/>
                  </a:cubicBezTo>
                  <a:cubicBezTo>
                    <a:pt x="410652" y="170529"/>
                    <a:pt x="378552" y="181864"/>
                    <a:pt x="355407" y="169005"/>
                  </a:cubicBezTo>
                  <a:cubicBezTo>
                    <a:pt x="332642" y="156337"/>
                    <a:pt x="326927" y="122523"/>
                    <a:pt x="344262" y="104045"/>
                  </a:cubicBezTo>
                  <a:cubicBezTo>
                    <a:pt x="347215" y="100902"/>
                    <a:pt x="342834" y="97092"/>
                    <a:pt x="339500" y="99568"/>
                  </a:cubicBezTo>
                  <a:cubicBezTo>
                    <a:pt x="305400" y="124714"/>
                    <a:pt x="320641" y="176816"/>
                    <a:pt x="359121" y="189865"/>
                  </a:cubicBezTo>
                  <a:cubicBezTo>
                    <a:pt x="410652" y="207296"/>
                    <a:pt x="457515" y="164814"/>
                    <a:pt x="461706" y="118523"/>
                  </a:cubicBezTo>
                  <a:cubicBezTo>
                    <a:pt x="466373" y="67945"/>
                    <a:pt x="429987" y="25654"/>
                    <a:pt x="381600" y="8128"/>
                  </a:cubicBezTo>
                  <a:cubicBezTo>
                    <a:pt x="336166" y="-8350"/>
                    <a:pt x="278350" y="984"/>
                    <a:pt x="240535" y="29273"/>
                  </a:cubicBezTo>
                  <a:cubicBezTo>
                    <a:pt x="197863" y="61277"/>
                    <a:pt x="179099" y="116142"/>
                    <a:pt x="184909" y="166148"/>
                  </a:cubicBezTo>
                  <a:cubicBezTo>
                    <a:pt x="191291" y="221393"/>
                    <a:pt x="222438" y="268065"/>
                    <a:pt x="271301" y="299212"/>
                  </a:cubicBezTo>
                  <a:cubicBezTo>
                    <a:pt x="310544" y="324168"/>
                    <a:pt x="359121" y="336550"/>
                    <a:pt x="406746" y="336550"/>
                  </a:cubicBezTo>
                  <a:cubicBezTo>
                    <a:pt x="391316" y="344170"/>
                    <a:pt x="375885" y="351599"/>
                    <a:pt x="360264" y="358743"/>
                  </a:cubicBezTo>
                  <a:cubicBezTo>
                    <a:pt x="295399" y="388461"/>
                    <a:pt x="218437" y="417894"/>
                    <a:pt x="144809" y="408845"/>
                  </a:cubicBezTo>
                  <a:cubicBezTo>
                    <a:pt x="117948" y="405511"/>
                    <a:pt x="87278" y="396939"/>
                    <a:pt x="69085" y="376936"/>
                  </a:cubicBezTo>
                  <a:cubicBezTo>
                    <a:pt x="49273" y="355219"/>
                    <a:pt x="48416" y="321405"/>
                    <a:pt x="67847" y="299117"/>
                  </a:cubicBezTo>
                  <a:cubicBezTo>
                    <a:pt x="89659" y="273971"/>
                    <a:pt x="132236" y="268351"/>
                    <a:pt x="157668" y="291592"/>
                  </a:cubicBezTo>
                  <a:cubicBezTo>
                    <a:pt x="181385" y="313119"/>
                    <a:pt x="173193" y="354552"/>
                    <a:pt x="136617" y="357124"/>
                  </a:cubicBezTo>
                  <a:cubicBezTo>
                    <a:pt x="121663" y="358172"/>
                    <a:pt x="117186" y="378651"/>
                    <a:pt x="132903" y="382651"/>
                  </a:cubicBezTo>
                  <a:cubicBezTo>
                    <a:pt x="172050" y="392557"/>
                    <a:pt x="210627" y="362934"/>
                    <a:pt x="218723" y="327501"/>
                  </a:cubicBezTo>
                  <a:cubicBezTo>
                    <a:pt x="228534" y="284448"/>
                    <a:pt x="194815" y="246920"/>
                    <a:pt x="153477" y="232918"/>
                  </a:cubicBezTo>
                  <a:cubicBezTo>
                    <a:pt x="110995" y="218535"/>
                    <a:pt x="59846" y="232347"/>
                    <a:pt x="30033" y="263684"/>
                  </a:cubicBezTo>
                  <a:cubicBezTo>
                    <a:pt x="-2162" y="297498"/>
                    <a:pt x="-8925" y="347028"/>
                    <a:pt x="11935" y="387699"/>
                  </a:cubicBezTo>
                  <a:cubicBezTo>
                    <a:pt x="49940" y="461804"/>
                    <a:pt x="151858" y="467328"/>
                    <a:pt x="226343" y="450945"/>
                  </a:cubicBezTo>
                  <a:cubicBezTo>
                    <a:pt x="326070" y="428943"/>
                    <a:pt x="413604" y="374269"/>
                    <a:pt x="497996" y="322644"/>
                  </a:cubicBezTo>
                  <a:lnTo>
                    <a:pt x="498186" y="322644"/>
                  </a:lnTo>
                  <a:cubicBezTo>
                    <a:pt x="542668" y="309880"/>
                    <a:pt x="584864" y="290925"/>
                    <a:pt x="628203" y="274161"/>
                  </a:cubicBezTo>
                  <a:cubicBezTo>
                    <a:pt x="689925" y="250349"/>
                    <a:pt x="768220" y="227013"/>
                    <a:pt x="831657" y="259112"/>
                  </a:cubicBezTo>
                  <a:cubicBezTo>
                    <a:pt x="878329" y="282734"/>
                    <a:pt x="906428" y="331597"/>
                    <a:pt x="892807" y="380651"/>
                  </a:cubicBezTo>
                  <a:cubicBezTo>
                    <a:pt x="890997" y="387223"/>
                    <a:pt x="898713" y="392081"/>
                    <a:pt x="903761" y="387604"/>
                  </a:cubicBezTo>
                  <a:cubicBezTo>
                    <a:pt x="914429" y="378174"/>
                    <a:pt x="933669" y="321882"/>
                    <a:pt x="919668" y="282829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25"/>
            <p:cNvSpPr/>
            <p:nvPr/>
          </p:nvSpPr>
          <p:spPr>
            <a:xfrm flipH="1">
              <a:off x="8100943" y="4559546"/>
              <a:ext cx="924589" cy="458534"/>
            </a:xfrm>
            <a:custGeom>
              <a:avLst/>
              <a:gdLst/>
              <a:ahLst/>
              <a:cxnLst/>
              <a:rect l="l" t="t" r="r" b="b"/>
              <a:pathLst>
                <a:path w="924589" h="458534" extrusionOk="0">
                  <a:moveTo>
                    <a:pt x="919763" y="282543"/>
                  </a:moveTo>
                  <a:cubicBezTo>
                    <a:pt x="919763" y="282543"/>
                    <a:pt x="919668" y="282257"/>
                    <a:pt x="919572" y="282162"/>
                  </a:cubicBezTo>
                  <a:cubicBezTo>
                    <a:pt x="902237" y="240443"/>
                    <a:pt x="862613" y="208629"/>
                    <a:pt x="816607" y="197580"/>
                  </a:cubicBezTo>
                  <a:cubicBezTo>
                    <a:pt x="695735" y="168529"/>
                    <a:pt x="590865" y="243967"/>
                    <a:pt x="480660" y="274923"/>
                  </a:cubicBezTo>
                  <a:cubicBezTo>
                    <a:pt x="432369" y="288544"/>
                    <a:pt x="383220" y="290449"/>
                    <a:pt x="335500" y="273876"/>
                  </a:cubicBezTo>
                  <a:cubicBezTo>
                    <a:pt x="294447" y="259588"/>
                    <a:pt x="258061" y="229394"/>
                    <a:pt x="244536" y="189674"/>
                  </a:cubicBezTo>
                  <a:cubicBezTo>
                    <a:pt x="232058" y="153194"/>
                    <a:pt x="235296" y="109284"/>
                    <a:pt x="262538" y="79089"/>
                  </a:cubicBezTo>
                  <a:cubicBezTo>
                    <a:pt x="286350" y="52610"/>
                    <a:pt x="324260" y="42037"/>
                    <a:pt x="360169" y="47562"/>
                  </a:cubicBezTo>
                  <a:cubicBezTo>
                    <a:pt x="381219" y="50800"/>
                    <a:pt x="401031" y="58896"/>
                    <a:pt x="414938" y="74613"/>
                  </a:cubicBezTo>
                  <a:cubicBezTo>
                    <a:pt x="433035" y="95091"/>
                    <a:pt x="440179" y="126810"/>
                    <a:pt x="424368" y="150241"/>
                  </a:cubicBezTo>
                  <a:cubicBezTo>
                    <a:pt x="410652" y="170529"/>
                    <a:pt x="378552" y="181864"/>
                    <a:pt x="355407" y="169005"/>
                  </a:cubicBezTo>
                  <a:cubicBezTo>
                    <a:pt x="332642" y="156337"/>
                    <a:pt x="326927" y="122523"/>
                    <a:pt x="344262" y="104045"/>
                  </a:cubicBezTo>
                  <a:cubicBezTo>
                    <a:pt x="347215" y="100902"/>
                    <a:pt x="342834" y="97092"/>
                    <a:pt x="339500" y="99568"/>
                  </a:cubicBezTo>
                  <a:cubicBezTo>
                    <a:pt x="305400" y="124714"/>
                    <a:pt x="320641" y="176816"/>
                    <a:pt x="359121" y="189865"/>
                  </a:cubicBezTo>
                  <a:cubicBezTo>
                    <a:pt x="410652" y="207296"/>
                    <a:pt x="457515" y="164814"/>
                    <a:pt x="461706" y="118523"/>
                  </a:cubicBezTo>
                  <a:cubicBezTo>
                    <a:pt x="466373" y="67945"/>
                    <a:pt x="429987" y="25654"/>
                    <a:pt x="381600" y="8128"/>
                  </a:cubicBezTo>
                  <a:cubicBezTo>
                    <a:pt x="336166" y="-8350"/>
                    <a:pt x="278350" y="984"/>
                    <a:pt x="240535" y="29273"/>
                  </a:cubicBezTo>
                  <a:cubicBezTo>
                    <a:pt x="197863" y="61277"/>
                    <a:pt x="179099" y="116142"/>
                    <a:pt x="184909" y="166148"/>
                  </a:cubicBezTo>
                  <a:cubicBezTo>
                    <a:pt x="191291" y="221393"/>
                    <a:pt x="222438" y="268065"/>
                    <a:pt x="271301" y="299212"/>
                  </a:cubicBezTo>
                  <a:cubicBezTo>
                    <a:pt x="310544" y="324168"/>
                    <a:pt x="359121" y="336550"/>
                    <a:pt x="406746" y="336550"/>
                  </a:cubicBezTo>
                  <a:cubicBezTo>
                    <a:pt x="391316" y="344170"/>
                    <a:pt x="375885" y="351599"/>
                    <a:pt x="360264" y="358743"/>
                  </a:cubicBezTo>
                  <a:cubicBezTo>
                    <a:pt x="295399" y="388461"/>
                    <a:pt x="218437" y="417894"/>
                    <a:pt x="144809" y="408845"/>
                  </a:cubicBezTo>
                  <a:cubicBezTo>
                    <a:pt x="117948" y="405511"/>
                    <a:pt x="87278" y="396939"/>
                    <a:pt x="69085" y="376936"/>
                  </a:cubicBezTo>
                  <a:cubicBezTo>
                    <a:pt x="49273" y="355219"/>
                    <a:pt x="48416" y="321405"/>
                    <a:pt x="67847" y="299117"/>
                  </a:cubicBezTo>
                  <a:cubicBezTo>
                    <a:pt x="89659" y="273971"/>
                    <a:pt x="132236" y="268351"/>
                    <a:pt x="157668" y="291592"/>
                  </a:cubicBezTo>
                  <a:cubicBezTo>
                    <a:pt x="181385" y="313119"/>
                    <a:pt x="173193" y="354552"/>
                    <a:pt x="136617" y="357124"/>
                  </a:cubicBezTo>
                  <a:cubicBezTo>
                    <a:pt x="121663" y="358172"/>
                    <a:pt x="117186" y="378651"/>
                    <a:pt x="132903" y="382651"/>
                  </a:cubicBezTo>
                  <a:cubicBezTo>
                    <a:pt x="172050" y="392557"/>
                    <a:pt x="210627" y="362934"/>
                    <a:pt x="218723" y="327501"/>
                  </a:cubicBezTo>
                  <a:cubicBezTo>
                    <a:pt x="228534" y="284448"/>
                    <a:pt x="194815" y="246920"/>
                    <a:pt x="153477" y="232918"/>
                  </a:cubicBezTo>
                  <a:cubicBezTo>
                    <a:pt x="110995" y="218535"/>
                    <a:pt x="59846" y="232347"/>
                    <a:pt x="30033" y="263684"/>
                  </a:cubicBezTo>
                  <a:cubicBezTo>
                    <a:pt x="-2162" y="297498"/>
                    <a:pt x="-8925" y="347028"/>
                    <a:pt x="11935" y="387699"/>
                  </a:cubicBezTo>
                  <a:cubicBezTo>
                    <a:pt x="49940" y="461804"/>
                    <a:pt x="151858" y="467328"/>
                    <a:pt x="226343" y="450945"/>
                  </a:cubicBezTo>
                  <a:cubicBezTo>
                    <a:pt x="326070" y="428943"/>
                    <a:pt x="413604" y="374269"/>
                    <a:pt x="497996" y="322644"/>
                  </a:cubicBezTo>
                  <a:lnTo>
                    <a:pt x="498186" y="322644"/>
                  </a:lnTo>
                  <a:cubicBezTo>
                    <a:pt x="542668" y="309880"/>
                    <a:pt x="584864" y="290925"/>
                    <a:pt x="628203" y="274161"/>
                  </a:cubicBezTo>
                  <a:cubicBezTo>
                    <a:pt x="689925" y="250349"/>
                    <a:pt x="768220" y="227013"/>
                    <a:pt x="831657" y="259112"/>
                  </a:cubicBezTo>
                  <a:cubicBezTo>
                    <a:pt x="878329" y="282734"/>
                    <a:pt x="906428" y="331597"/>
                    <a:pt x="892807" y="380651"/>
                  </a:cubicBezTo>
                  <a:cubicBezTo>
                    <a:pt x="890997" y="387223"/>
                    <a:pt x="898713" y="392081"/>
                    <a:pt x="903761" y="387604"/>
                  </a:cubicBezTo>
                  <a:cubicBezTo>
                    <a:pt x="914429" y="378174"/>
                    <a:pt x="933669" y="321882"/>
                    <a:pt x="919668" y="282829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0" name="Google Shape;1160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61" name="Google Shape;1161;p25"/>
          <p:cNvSpPr txBox="1">
            <a:spLocks noGrp="1"/>
          </p:cNvSpPr>
          <p:nvPr>
            <p:ph type="subTitle" idx="1"/>
          </p:nvPr>
        </p:nvSpPr>
        <p:spPr>
          <a:xfrm>
            <a:off x="960000" y="2955345"/>
            <a:ext cx="2648000" cy="84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2" name="Google Shape;1162;p25"/>
          <p:cNvSpPr txBox="1">
            <a:spLocks noGrp="1"/>
          </p:cNvSpPr>
          <p:nvPr>
            <p:ph type="subTitle" idx="2"/>
          </p:nvPr>
        </p:nvSpPr>
        <p:spPr>
          <a:xfrm>
            <a:off x="4772000" y="2955345"/>
            <a:ext cx="2648000" cy="84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3" name="Google Shape;1163;p25"/>
          <p:cNvSpPr txBox="1">
            <a:spLocks noGrp="1"/>
          </p:cNvSpPr>
          <p:nvPr>
            <p:ph type="subTitle" idx="3"/>
          </p:nvPr>
        </p:nvSpPr>
        <p:spPr>
          <a:xfrm>
            <a:off x="960000" y="5266831"/>
            <a:ext cx="2648000" cy="84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4" name="Google Shape;1164;p25"/>
          <p:cNvSpPr txBox="1">
            <a:spLocks noGrp="1"/>
          </p:cNvSpPr>
          <p:nvPr>
            <p:ph type="subTitle" idx="4"/>
          </p:nvPr>
        </p:nvSpPr>
        <p:spPr>
          <a:xfrm>
            <a:off x="4772000" y="5266831"/>
            <a:ext cx="2648000" cy="84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5" name="Google Shape;1165;p25"/>
          <p:cNvSpPr txBox="1">
            <a:spLocks noGrp="1"/>
          </p:cNvSpPr>
          <p:nvPr>
            <p:ph type="subTitle" idx="5"/>
          </p:nvPr>
        </p:nvSpPr>
        <p:spPr>
          <a:xfrm>
            <a:off x="8584000" y="2955345"/>
            <a:ext cx="2648000" cy="84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6" name="Google Shape;1166;p25"/>
          <p:cNvSpPr txBox="1">
            <a:spLocks noGrp="1"/>
          </p:cNvSpPr>
          <p:nvPr>
            <p:ph type="subTitle" idx="6"/>
          </p:nvPr>
        </p:nvSpPr>
        <p:spPr>
          <a:xfrm>
            <a:off x="8584000" y="5266831"/>
            <a:ext cx="2648000" cy="84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7" name="Google Shape;1167;p25"/>
          <p:cNvSpPr txBox="1">
            <a:spLocks noGrp="1"/>
          </p:cNvSpPr>
          <p:nvPr>
            <p:ph type="subTitle" idx="7"/>
          </p:nvPr>
        </p:nvSpPr>
        <p:spPr>
          <a:xfrm>
            <a:off x="960000" y="2024591"/>
            <a:ext cx="2645600" cy="11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8" name="Google Shape;1168;p25"/>
          <p:cNvSpPr txBox="1">
            <a:spLocks noGrp="1"/>
          </p:cNvSpPr>
          <p:nvPr>
            <p:ph type="subTitle" idx="8"/>
          </p:nvPr>
        </p:nvSpPr>
        <p:spPr>
          <a:xfrm>
            <a:off x="4773200" y="2024591"/>
            <a:ext cx="2645600" cy="11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69" name="Google Shape;1169;p25"/>
          <p:cNvSpPr txBox="1">
            <a:spLocks noGrp="1"/>
          </p:cNvSpPr>
          <p:nvPr>
            <p:ph type="subTitle" idx="9"/>
          </p:nvPr>
        </p:nvSpPr>
        <p:spPr>
          <a:xfrm>
            <a:off x="8586400" y="2024591"/>
            <a:ext cx="2645600" cy="111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70" name="Google Shape;1170;p25"/>
          <p:cNvSpPr txBox="1">
            <a:spLocks noGrp="1"/>
          </p:cNvSpPr>
          <p:nvPr>
            <p:ph type="subTitle" idx="13"/>
          </p:nvPr>
        </p:nvSpPr>
        <p:spPr>
          <a:xfrm>
            <a:off x="960000" y="4259800"/>
            <a:ext cx="2645600" cy="118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71" name="Google Shape;1171;p25"/>
          <p:cNvSpPr txBox="1">
            <a:spLocks noGrp="1"/>
          </p:cNvSpPr>
          <p:nvPr>
            <p:ph type="subTitle" idx="14"/>
          </p:nvPr>
        </p:nvSpPr>
        <p:spPr>
          <a:xfrm>
            <a:off x="4773200" y="4259800"/>
            <a:ext cx="2645600" cy="118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72" name="Google Shape;1172;p25"/>
          <p:cNvSpPr txBox="1">
            <a:spLocks noGrp="1"/>
          </p:cNvSpPr>
          <p:nvPr>
            <p:ph type="subTitle" idx="15"/>
          </p:nvPr>
        </p:nvSpPr>
        <p:spPr>
          <a:xfrm>
            <a:off x="8586400" y="4259800"/>
            <a:ext cx="2645600" cy="118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0497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4" name="Google Shape;1174;p2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5" name="Google Shape;1175;p26"/>
          <p:cNvGrpSpPr/>
          <p:nvPr/>
        </p:nvGrpSpPr>
        <p:grpSpPr>
          <a:xfrm>
            <a:off x="157958" y="164917"/>
            <a:ext cx="11876085" cy="6528196"/>
            <a:chOff x="118468" y="123687"/>
            <a:chExt cx="8907064" cy="4896147"/>
          </a:xfrm>
        </p:grpSpPr>
        <p:grpSp>
          <p:nvGrpSpPr>
            <p:cNvPr id="1176" name="Google Shape;1176;p26"/>
            <p:cNvGrpSpPr/>
            <p:nvPr/>
          </p:nvGrpSpPr>
          <p:grpSpPr>
            <a:xfrm>
              <a:off x="118468" y="123687"/>
              <a:ext cx="8907064" cy="458534"/>
              <a:chOff x="118468" y="123687"/>
              <a:chExt cx="8907064" cy="458534"/>
            </a:xfrm>
          </p:grpSpPr>
          <p:sp>
            <p:nvSpPr>
              <p:cNvPr id="1177" name="Google Shape;1177;p26"/>
              <p:cNvSpPr/>
              <p:nvPr/>
            </p:nvSpPr>
            <p:spPr>
              <a:xfrm rot="10800000">
                <a:off x="8100943" y="123687"/>
                <a:ext cx="924589" cy="458534"/>
              </a:xfrm>
              <a:custGeom>
                <a:avLst/>
                <a:gdLst/>
                <a:ahLst/>
                <a:cxnLst/>
                <a:rect l="l" t="t" r="r" b="b"/>
                <a:pathLst>
                  <a:path w="924589" h="458534" extrusionOk="0">
                    <a:moveTo>
                      <a:pt x="919763" y="282543"/>
                    </a:moveTo>
                    <a:cubicBezTo>
                      <a:pt x="919763" y="282543"/>
                      <a:pt x="919668" y="282257"/>
                      <a:pt x="919572" y="282162"/>
                    </a:cubicBezTo>
                    <a:cubicBezTo>
                      <a:pt x="902237" y="240443"/>
                      <a:pt x="862613" y="208629"/>
                      <a:pt x="816607" y="197580"/>
                    </a:cubicBezTo>
                    <a:cubicBezTo>
                      <a:pt x="695735" y="168529"/>
                      <a:pt x="590865" y="243967"/>
                      <a:pt x="480660" y="274923"/>
                    </a:cubicBezTo>
                    <a:cubicBezTo>
                      <a:pt x="432369" y="288544"/>
                      <a:pt x="383220" y="290449"/>
                      <a:pt x="335500" y="273876"/>
                    </a:cubicBezTo>
                    <a:cubicBezTo>
                      <a:pt x="294447" y="259588"/>
                      <a:pt x="258061" y="229394"/>
                      <a:pt x="244536" y="189674"/>
                    </a:cubicBezTo>
                    <a:cubicBezTo>
                      <a:pt x="232058" y="153194"/>
                      <a:pt x="235296" y="109284"/>
                      <a:pt x="262538" y="79089"/>
                    </a:cubicBezTo>
                    <a:cubicBezTo>
                      <a:pt x="286350" y="52610"/>
                      <a:pt x="324260" y="42037"/>
                      <a:pt x="360169" y="47562"/>
                    </a:cubicBezTo>
                    <a:cubicBezTo>
                      <a:pt x="381219" y="50800"/>
                      <a:pt x="401031" y="58896"/>
                      <a:pt x="414938" y="74613"/>
                    </a:cubicBezTo>
                    <a:cubicBezTo>
                      <a:pt x="433035" y="95091"/>
                      <a:pt x="440179" y="126810"/>
                      <a:pt x="424368" y="150241"/>
                    </a:cubicBezTo>
                    <a:cubicBezTo>
                      <a:pt x="410652" y="170529"/>
                      <a:pt x="378552" y="181864"/>
                      <a:pt x="355407" y="169005"/>
                    </a:cubicBezTo>
                    <a:cubicBezTo>
                      <a:pt x="332642" y="156337"/>
                      <a:pt x="326927" y="122523"/>
                      <a:pt x="344262" y="104045"/>
                    </a:cubicBezTo>
                    <a:cubicBezTo>
                      <a:pt x="347215" y="100902"/>
                      <a:pt x="342834" y="97092"/>
                      <a:pt x="339500" y="99568"/>
                    </a:cubicBezTo>
                    <a:cubicBezTo>
                      <a:pt x="305400" y="124714"/>
                      <a:pt x="320641" y="176816"/>
                      <a:pt x="359121" y="189865"/>
                    </a:cubicBezTo>
                    <a:cubicBezTo>
                      <a:pt x="410652" y="207296"/>
                      <a:pt x="457515" y="164814"/>
                      <a:pt x="461706" y="118523"/>
                    </a:cubicBezTo>
                    <a:cubicBezTo>
                      <a:pt x="466373" y="67945"/>
                      <a:pt x="429987" y="25654"/>
                      <a:pt x="381600" y="8128"/>
                    </a:cubicBezTo>
                    <a:cubicBezTo>
                      <a:pt x="336166" y="-8350"/>
                      <a:pt x="278350" y="984"/>
                      <a:pt x="240535" y="29273"/>
                    </a:cubicBezTo>
                    <a:cubicBezTo>
                      <a:pt x="197863" y="61277"/>
                      <a:pt x="179099" y="116142"/>
                      <a:pt x="184909" y="166148"/>
                    </a:cubicBezTo>
                    <a:cubicBezTo>
                      <a:pt x="191291" y="221393"/>
                      <a:pt x="222438" y="268065"/>
                      <a:pt x="271301" y="299212"/>
                    </a:cubicBezTo>
                    <a:cubicBezTo>
                      <a:pt x="310544" y="324168"/>
                      <a:pt x="359121" y="336550"/>
                      <a:pt x="406746" y="336550"/>
                    </a:cubicBezTo>
                    <a:cubicBezTo>
                      <a:pt x="391316" y="344170"/>
                      <a:pt x="375885" y="351599"/>
                      <a:pt x="360264" y="358743"/>
                    </a:cubicBezTo>
                    <a:cubicBezTo>
                      <a:pt x="295399" y="388461"/>
                      <a:pt x="218437" y="417894"/>
                      <a:pt x="144809" y="408845"/>
                    </a:cubicBezTo>
                    <a:cubicBezTo>
                      <a:pt x="117948" y="405511"/>
                      <a:pt x="87278" y="396939"/>
                      <a:pt x="69085" y="376936"/>
                    </a:cubicBezTo>
                    <a:cubicBezTo>
                      <a:pt x="49273" y="355219"/>
                      <a:pt x="48416" y="321405"/>
                      <a:pt x="67847" y="299117"/>
                    </a:cubicBezTo>
                    <a:cubicBezTo>
                      <a:pt x="89659" y="273971"/>
                      <a:pt x="132236" y="268351"/>
                      <a:pt x="157668" y="291592"/>
                    </a:cubicBezTo>
                    <a:cubicBezTo>
                      <a:pt x="181385" y="313119"/>
                      <a:pt x="173193" y="354552"/>
                      <a:pt x="136617" y="357124"/>
                    </a:cubicBezTo>
                    <a:cubicBezTo>
                      <a:pt x="121663" y="358172"/>
                      <a:pt x="117186" y="378651"/>
                      <a:pt x="132903" y="382651"/>
                    </a:cubicBezTo>
                    <a:cubicBezTo>
                      <a:pt x="172050" y="392557"/>
                      <a:pt x="210627" y="362934"/>
                      <a:pt x="218723" y="327501"/>
                    </a:cubicBezTo>
                    <a:cubicBezTo>
                      <a:pt x="228534" y="284448"/>
                      <a:pt x="194815" y="246920"/>
                      <a:pt x="153477" y="232918"/>
                    </a:cubicBezTo>
                    <a:cubicBezTo>
                      <a:pt x="110995" y="218535"/>
                      <a:pt x="59846" y="232347"/>
                      <a:pt x="30033" y="263684"/>
                    </a:cubicBezTo>
                    <a:cubicBezTo>
                      <a:pt x="-2162" y="297498"/>
                      <a:pt x="-8925" y="347028"/>
                      <a:pt x="11935" y="387699"/>
                    </a:cubicBezTo>
                    <a:cubicBezTo>
                      <a:pt x="49940" y="461804"/>
                      <a:pt x="151858" y="467328"/>
                      <a:pt x="226343" y="450945"/>
                    </a:cubicBezTo>
                    <a:cubicBezTo>
                      <a:pt x="326070" y="428943"/>
                      <a:pt x="413604" y="374269"/>
                      <a:pt x="497996" y="322644"/>
                    </a:cubicBezTo>
                    <a:lnTo>
                      <a:pt x="498186" y="322644"/>
                    </a:lnTo>
                    <a:cubicBezTo>
                      <a:pt x="542668" y="309880"/>
                      <a:pt x="584864" y="290925"/>
                      <a:pt x="628203" y="274161"/>
                    </a:cubicBezTo>
                    <a:cubicBezTo>
                      <a:pt x="689925" y="250349"/>
                      <a:pt x="768220" y="227013"/>
                      <a:pt x="831657" y="259112"/>
                    </a:cubicBezTo>
                    <a:cubicBezTo>
                      <a:pt x="878329" y="282734"/>
                      <a:pt x="906428" y="331597"/>
                      <a:pt x="892807" y="380651"/>
                    </a:cubicBezTo>
                    <a:cubicBezTo>
                      <a:pt x="890997" y="387223"/>
                      <a:pt x="898713" y="392081"/>
                      <a:pt x="903761" y="387604"/>
                    </a:cubicBezTo>
                    <a:cubicBezTo>
                      <a:pt x="914429" y="378174"/>
                      <a:pt x="933669" y="321882"/>
                      <a:pt x="919668" y="2828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10800000" flipH="1">
                <a:off x="118468" y="123687"/>
                <a:ext cx="924589" cy="458534"/>
              </a:xfrm>
              <a:custGeom>
                <a:avLst/>
                <a:gdLst/>
                <a:ahLst/>
                <a:cxnLst/>
                <a:rect l="l" t="t" r="r" b="b"/>
                <a:pathLst>
                  <a:path w="924589" h="458534" extrusionOk="0">
                    <a:moveTo>
                      <a:pt x="919763" y="282543"/>
                    </a:moveTo>
                    <a:cubicBezTo>
                      <a:pt x="919763" y="282543"/>
                      <a:pt x="919668" y="282257"/>
                      <a:pt x="919572" y="282162"/>
                    </a:cubicBezTo>
                    <a:cubicBezTo>
                      <a:pt x="902237" y="240443"/>
                      <a:pt x="862613" y="208629"/>
                      <a:pt x="816607" y="197580"/>
                    </a:cubicBezTo>
                    <a:cubicBezTo>
                      <a:pt x="695735" y="168529"/>
                      <a:pt x="590865" y="243967"/>
                      <a:pt x="480660" y="274923"/>
                    </a:cubicBezTo>
                    <a:cubicBezTo>
                      <a:pt x="432369" y="288544"/>
                      <a:pt x="383220" y="290449"/>
                      <a:pt x="335500" y="273876"/>
                    </a:cubicBezTo>
                    <a:cubicBezTo>
                      <a:pt x="294447" y="259588"/>
                      <a:pt x="258061" y="229394"/>
                      <a:pt x="244536" y="189674"/>
                    </a:cubicBezTo>
                    <a:cubicBezTo>
                      <a:pt x="232058" y="153194"/>
                      <a:pt x="235296" y="109284"/>
                      <a:pt x="262538" y="79089"/>
                    </a:cubicBezTo>
                    <a:cubicBezTo>
                      <a:pt x="286350" y="52610"/>
                      <a:pt x="324260" y="42037"/>
                      <a:pt x="360169" y="47562"/>
                    </a:cubicBezTo>
                    <a:cubicBezTo>
                      <a:pt x="381219" y="50800"/>
                      <a:pt x="401031" y="58896"/>
                      <a:pt x="414938" y="74613"/>
                    </a:cubicBezTo>
                    <a:cubicBezTo>
                      <a:pt x="433035" y="95091"/>
                      <a:pt x="440179" y="126810"/>
                      <a:pt x="424368" y="150241"/>
                    </a:cubicBezTo>
                    <a:cubicBezTo>
                      <a:pt x="410652" y="170529"/>
                      <a:pt x="378552" y="181864"/>
                      <a:pt x="355407" y="169005"/>
                    </a:cubicBezTo>
                    <a:cubicBezTo>
                      <a:pt x="332642" y="156337"/>
                      <a:pt x="326927" y="122523"/>
                      <a:pt x="344262" y="104045"/>
                    </a:cubicBezTo>
                    <a:cubicBezTo>
                      <a:pt x="347215" y="100902"/>
                      <a:pt x="342834" y="97092"/>
                      <a:pt x="339500" y="99568"/>
                    </a:cubicBezTo>
                    <a:cubicBezTo>
                      <a:pt x="305400" y="124714"/>
                      <a:pt x="320641" y="176816"/>
                      <a:pt x="359121" y="189865"/>
                    </a:cubicBezTo>
                    <a:cubicBezTo>
                      <a:pt x="410652" y="207296"/>
                      <a:pt x="457515" y="164814"/>
                      <a:pt x="461706" y="118523"/>
                    </a:cubicBezTo>
                    <a:cubicBezTo>
                      <a:pt x="466373" y="67945"/>
                      <a:pt x="429987" y="25654"/>
                      <a:pt x="381600" y="8128"/>
                    </a:cubicBezTo>
                    <a:cubicBezTo>
                      <a:pt x="336166" y="-8350"/>
                      <a:pt x="278350" y="984"/>
                      <a:pt x="240535" y="29273"/>
                    </a:cubicBezTo>
                    <a:cubicBezTo>
                      <a:pt x="197863" y="61277"/>
                      <a:pt x="179099" y="116142"/>
                      <a:pt x="184909" y="166148"/>
                    </a:cubicBezTo>
                    <a:cubicBezTo>
                      <a:pt x="191291" y="221393"/>
                      <a:pt x="222438" y="268065"/>
                      <a:pt x="271301" y="299212"/>
                    </a:cubicBezTo>
                    <a:cubicBezTo>
                      <a:pt x="310544" y="324168"/>
                      <a:pt x="359121" y="336550"/>
                      <a:pt x="406746" y="336550"/>
                    </a:cubicBezTo>
                    <a:cubicBezTo>
                      <a:pt x="391316" y="344170"/>
                      <a:pt x="375885" y="351599"/>
                      <a:pt x="360264" y="358743"/>
                    </a:cubicBezTo>
                    <a:cubicBezTo>
                      <a:pt x="295399" y="388461"/>
                      <a:pt x="218437" y="417894"/>
                      <a:pt x="144809" y="408845"/>
                    </a:cubicBezTo>
                    <a:cubicBezTo>
                      <a:pt x="117948" y="405511"/>
                      <a:pt x="87278" y="396939"/>
                      <a:pt x="69085" y="376936"/>
                    </a:cubicBezTo>
                    <a:cubicBezTo>
                      <a:pt x="49273" y="355219"/>
                      <a:pt x="48416" y="321405"/>
                      <a:pt x="67847" y="299117"/>
                    </a:cubicBezTo>
                    <a:cubicBezTo>
                      <a:pt x="89659" y="273971"/>
                      <a:pt x="132236" y="268351"/>
                      <a:pt x="157668" y="291592"/>
                    </a:cubicBezTo>
                    <a:cubicBezTo>
                      <a:pt x="181385" y="313119"/>
                      <a:pt x="173193" y="354552"/>
                      <a:pt x="136617" y="357124"/>
                    </a:cubicBezTo>
                    <a:cubicBezTo>
                      <a:pt x="121663" y="358172"/>
                      <a:pt x="117186" y="378651"/>
                      <a:pt x="132903" y="382651"/>
                    </a:cubicBezTo>
                    <a:cubicBezTo>
                      <a:pt x="172050" y="392557"/>
                      <a:pt x="210627" y="362934"/>
                      <a:pt x="218723" y="327501"/>
                    </a:cubicBezTo>
                    <a:cubicBezTo>
                      <a:pt x="228534" y="284448"/>
                      <a:pt x="194815" y="246920"/>
                      <a:pt x="153477" y="232918"/>
                    </a:cubicBezTo>
                    <a:cubicBezTo>
                      <a:pt x="110995" y="218535"/>
                      <a:pt x="59846" y="232347"/>
                      <a:pt x="30033" y="263684"/>
                    </a:cubicBezTo>
                    <a:cubicBezTo>
                      <a:pt x="-2162" y="297498"/>
                      <a:pt x="-8925" y="347028"/>
                      <a:pt x="11935" y="387699"/>
                    </a:cubicBezTo>
                    <a:cubicBezTo>
                      <a:pt x="49940" y="461804"/>
                      <a:pt x="151858" y="467328"/>
                      <a:pt x="226343" y="450945"/>
                    </a:cubicBezTo>
                    <a:cubicBezTo>
                      <a:pt x="326070" y="428943"/>
                      <a:pt x="413604" y="374269"/>
                      <a:pt x="497996" y="322644"/>
                    </a:cubicBezTo>
                    <a:lnTo>
                      <a:pt x="498186" y="322644"/>
                    </a:lnTo>
                    <a:cubicBezTo>
                      <a:pt x="542668" y="309880"/>
                      <a:pt x="584864" y="290925"/>
                      <a:pt x="628203" y="274161"/>
                    </a:cubicBezTo>
                    <a:cubicBezTo>
                      <a:pt x="689925" y="250349"/>
                      <a:pt x="768220" y="227013"/>
                      <a:pt x="831657" y="259112"/>
                    </a:cubicBezTo>
                    <a:cubicBezTo>
                      <a:pt x="878329" y="282734"/>
                      <a:pt x="906428" y="331597"/>
                      <a:pt x="892807" y="380651"/>
                    </a:cubicBezTo>
                    <a:cubicBezTo>
                      <a:pt x="890997" y="387223"/>
                      <a:pt x="898713" y="392081"/>
                      <a:pt x="903761" y="387604"/>
                    </a:cubicBezTo>
                    <a:cubicBezTo>
                      <a:pt x="914429" y="378174"/>
                      <a:pt x="933669" y="321882"/>
                      <a:pt x="919668" y="2828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9" name="Google Shape;1179;p26"/>
            <p:cNvGrpSpPr/>
            <p:nvPr/>
          </p:nvGrpSpPr>
          <p:grpSpPr>
            <a:xfrm>
              <a:off x="118475" y="3484250"/>
              <a:ext cx="8907052" cy="1535584"/>
              <a:chOff x="118475" y="3484250"/>
              <a:chExt cx="8907052" cy="1535584"/>
            </a:xfrm>
          </p:grpSpPr>
          <p:sp>
            <p:nvSpPr>
              <p:cNvPr id="1180" name="Google Shape;1180;p26"/>
              <p:cNvSpPr/>
              <p:nvPr/>
            </p:nvSpPr>
            <p:spPr>
              <a:xfrm rot="10800000">
                <a:off x="717561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6"/>
              <p:cNvSpPr/>
              <p:nvPr/>
            </p:nvSpPr>
            <p:spPr>
              <a:xfrm rot="10800000" flipH="1">
                <a:off x="11847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2" name="Google Shape;1182;p26"/>
          <p:cNvSpPr txBox="1">
            <a:spLocks noGrp="1"/>
          </p:cNvSpPr>
          <p:nvPr>
            <p:ph type="title" hasCustomPrompt="1"/>
          </p:nvPr>
        </p:nvSpPr>
        <p:spPr>
          <a:xfrm>
            <a:off x="2964800" y="720863"/>
            <a:ext cx="6262400" cy="10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3" name="Google Shape;1183;p26"/>
          <p:cNvSpPr txBox="1">
            <a:spLocks noGrp="1"/>
          </p:cNvSpPr>
          <p:nvPr>
            <p:ph type="subTitle" idx="1"/>
          </p:nvPr>
        </p:nvSpPr>
        <p:spPr>
          <a:xfrm>
            <a:off x="2964800" y="1639421"/>
            <a:ext cx="6262400" cy="52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4" name="Google Shape;1184;p26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2709115"/>
            <a:ext cx="6262400" cy="10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5" name="Google Shape;1185;p26"/>
          <p:cNvSpPr txBox="1">
            <a:spLocks noGrp="1"/>
          </p:cNvSpPr>
          <p:nvPr>
            <p:ph type="subTitle" idx="3"/>
          </p:nvPr>
        </p:nvSpPr>
        <p:spPr>
          <a:xfrm>
            <a:off x="2964800" y="3627680"/>
            <a:ext cx="6262400" cy="52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186" name="Google Shape;1186;p26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4697368"/>
            <a:ext cx="6262400" cy="10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7" name="Google Shape;1187;p26"/>
          <p:cNvSpPr txBox="1">
            <a:spLocks noGrp="1"/>
          </p:cNvSpPr>
          <p:nvPr>
            <p:ph type="subTitle" idx="5"/>
          </p:nvPr>
        </p:nvSpPr>
        <p:spPr>
          <a:xfrm>
            <a:off x="2964800" y="5615937"/>
            <a:ext cx="6262400" cy="52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766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9" name="Google Shape;1189;p2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0" name="Google Shape;1190;p27"/>
          <p:cNvGrpSpPr/>
          <p:nvPr/>
        </p:nvGrpSpPr>
        <p:grpSpPr>
          <a:xfrm>
            <a:off x="158998" y="164887"/>
            <a:ext cx="11875051" cy="6528228"/>
            <a:chOff x="119249" y="123665"/>
            <a:chExt cx="8906288" cy="4896171"/>
          </a:xfrm>
        </p:grpSpPr>
        <p:grpSp>
          <p:nvGrpSpPr>
            <p:cNvPr id="1191" name="Google Shape;1191;p27"/>
            <p:cNvGrpSpPr/>
            <p:nvPr/>
          </p:nvGrpSpPr>
          <p:grpSpPr>
            <a:xfrm>
              <a:off x="119279" y="123665"/>
              <a:ext cx="8906257" cy="4896160"/>
              <a:chOff x="119279" y="123665"/>
              <a:chExt cx="8906257" cy="4896160"/>
            </a:xfrm>
          </p:grpSpPr>
          <p:sp>
            <p:nvSpPr>
              <p:cNvPr id="1192" name="Google Shape;1192;p27"/>
              <p:cNvSpPr/>
              <p:nvPr/>
            </p:nvSpPr>
            <p:spPr>
              <a:xfrm rot="10800000" flipH="1">
                <a:off x="119279" y="3696925"/>
                <a:ext cx="1723496" cy="1322900"/>
              </a:xfrm>
              <a:custGeom>
                <a:avLst/>
                <a:gdLst/>
                <a:ahLst/>
                <a:cxnLst/>
                <a:rect l="l" t="t" r="r" b="b"/>
                <a:pathLst>
                  <a:path w="2260322" h="1734951" extrusionOk="0">
                    <a:moveTo>
                      <a:pt x="25113" y="1441892"/>
                    </a:moveTo>
                    <a:cubicBezTo>
                      <a:pt x="60832" y="1500471"/>
                      <a:pt x="124935" y="1531046"/>
                      <a:pt x="192848" y="1526474"/>
                    </a:cubicBezTo>
                    <a:cubicBezTo>
                      <a:pt x="251046" y="1522569"/>
                      <a:pt x="308958" y="1500090"/>
                      <a:pt x="360869" y="1472277"/>
                    </a:cubicBezTo>
                    <a:cubicBezTo>
                      <a:pt x="335628" y="1502281"/>
                      <a:pt x="320483" y="1541333"/>
                      <a:pt x="320864" y="1580290"/>
                    </a:cubicBezTo>
                    <a:cubicBezTo>
                      <a:pt x="321626" y="1653157"/>
                      <a:pt x="378014" y="1710878"/>
                      <a:pt x="446213" y="1728690"/>
                    </a:cubicBezTo>
                    <a:cubicBezTo>
                      <a:pt x="518318" y="1747454"/>
                      <a:pt x="590231" y="1722594"/>
                      <a:pt x="644143" y="1673540"/>
                    </a:cubicBezTo>
                    <a:cubicBezTo>
                      <a:pt x="702341" y="1620581"/>
                      <a:pt x="737297" y="1543905"/>
                      <a:pt x="753966" y="1468086"/>
                    </a:cubicBezTo>
                    <a:cubicBezTo>
                      <a:pt x="790352" y="1302256"/>
                      <a:pt x="743203" y="1132139"/>
                      <a:pt x="697007" y="973262"/>
                    </a:cubicBezTo>
                    <a:cubicBezTo>
                      <a:pt x="685386" y="933448"/>
                      <a:pt x="674337" y="893157"/>
                      <a:pt x="664622" y="852580"/>
                    </a:cubicBezTo>
                    <a:cubicBezTo>
                      <a:pt x="689577" y="907635"/>
                      <a:pt x="725010" y="957832"/>
                      <a:pt x="770635" y="998694"/>
                    </a:cubicBezTo>
                    <a:cubicBezTo>
                      <a:pt x="821784" y="1044414"/>
                      <a:pt x="888078" y="1076608"/>
                      <a:pt x="957801" y="1075465"/>
                    </a:cubicBezTo>
                    <a:cubicBezTo>
                      <a:pt x="1025524" y="1074418"/>
                      <a:pt x="1088865" y="1042509"/>
                      <a:pt x="1126870" y="985930"/>
                    </a:cubicBezTo>
                    <a:cubicBezTo>
                      <a:pt x="1162398" y="933067"/>
                      <a:pt x="1166780" y="864963"/>
                      <a:pt x="1137347" y="808480"/>
                    </a:cubicBezTo>
                    <a:cubicBezTo>
                      <a:pt x="1133918" y="801812"/>
                      <a:pt x="1129918" y="795430"/>
                      <a:pt x="1125632" y="789430"/>
                    </a:cubicBezTo>
                    <a:cubicBezTo>
                      <a:pt x="1179543" y="819148"/>
                      <a:pt x="1245837" y="824767"/>
                      <a:pt x="1304606" y="807718"/>
                    </a:cubicBezTo>
                    <a:cubicBezTo>
                      <a:pt x="1427288" y="771999"/>
                      <a:pt x="1494059" y="646650"/>
                      <a:pt x="1533111" y="534255"/>
                    </a:cubicBezTo>
                    <a:cubicBezTo>
                      <a:pt x="1570925" y="425575"/>
                      <a:pt x="1587975" y="302321"/>
                      <a:pt x="1655698" y="207166"/>
                    </a:cubicBezTo>
                    <a:cubicBezTo>
                      <a:pt x="1647316" y="233646"/>
                      <a:pt x="1649316" y="263554"/>
                      <a:pt x="1664270" y="289367"/>
                    </a:cubicBezTo>
                    <a:cubicBezTo>
                      <a:pt x="1692941" y="338897"/>
                      <a:pt x="1779809" y="354328"/>
                      <a:pt x="1801049" y="289367"/>
                    </a:cubicBezTo>
                    <a:cubicBezTo>
                      <a:pt x="1808479" y="266602"/>
                      <a:pt x="1800668" y="238694"/>
                      <a:pt x="1778761" y="227074"/>
                    </a:cubicBezTo>
                    <a:cubicBezTo>
                      <a:pt x="1761616" y="218025"/>
                      <a:pt x="1738089" y="222121"/>
                      <a:pt x="1726183" y="237456"/>
                    </a:cubicBezTo>
                    <a:cubicBezTo>
                      <a:pt x="1722944" y="241552"/>
                      <a:pt x="1727897" y="246695"/>
                      <a:pt x="1731993" y="243266"/>
                    </a:cubicBezTo>
                    <a:cubicBezTo>
                      <a:pt x="1756568" y="222787"/>
                      <a:pt x="1785428" y="258220"/>
                      <a:pt x="1762664" y="276889"/>
                    </a:cubicBezTo>
                    <a:cubicBezTo>
                      <a:pt x="1748948" y="288129"/>
                      <a:pt x="1730088" y="282890"/>
                      <a:pt x="1718468" y="272127"/>
                    </a:cubicBezTo>
                    <a:cubicBezTo>
                      <a:pt x="1687797" y="243742"/>
                      <a:pt x="1700275" y="192307"/>
                      <a:pt x="1740851" y="181544"/>
                    </a:cubicBezTo>
                    <a:cubicBezTo>
                      <a:pt x="1785714" y="169638"/>
                      <a:pt x="1824576" y="207928"/>
                      <a:pt x="1838959" y="246695"/>
                    </a:cubicBezTo>
                    <a:cubicBezTo>
                      <a:pt x="1847341" y="269269"/>
                      <a:pt x="1850008" y="293082"/>
                      <a:pt x="1850103" y="316990"/>
                    </a:cubicBezTo>
                    <a:cubicBezTo>
                      <a:pt x="1850198" y="345755"/>
                      <a:pt x="1851246" y="374521"/>
                      <a:pt x="1850865" y="403286"/>
                    </a:cubicBezTo>
                    <a:cubicBezTo>
                      <a:pt x="1850865" y="404810"/>
                      <a:pt x="1851532" y="405858"/>
                      <a:pt x="1852484" y="406525"/>
                    </a:cubicBezTo>
                    <a:cubicBezTo>
                      <a:pt x="1854294" y="429861"/>
                      <a:pt x="1860771" y="452816"/>
                      <a:pt x="1871820" y="473104"/>
                    </a:cubicBezTo>
                    <a:cubicBezTo>
                      <a:pt x="1903824" y="531778"/>
                      <a:pt x="1969356" y="563878"/>
                      <a:pt x="2034602" y="566354"/>
                    </a:cubicBezTo>
                    <a:cubicBezTo>
                      <a:pt x="2100515" y="568926"/>
                      <a:pt x="2163380" y="536446"/>
                      <a:pt x="2204148" y="485391"/>
                    </a:cubicBezTo>
                    <a:cubicBezTo>
                      <a:pt x="2250629" y="427003"/>
                      <a:pt x="2268060" y="354994"/>
                      <a:pt x="2257202" y="281557"/>
                    </a:cubicBezTo>
                    <a:cubicBezTo>
                      <a:pt x="2234913" y="131633"/>
                      <a:pt x="2099944" y="20667"/>
                      <a:pt x="1953926" y="2474"/>
                    </a:cubicBezTo>
                    <a:cubicBezTo>
                      <a:pt x="1884203" y="-6194"/>
                      <a:pt x="1812956" y="8284"/>
                      <a:pt x="1750567" y="40098"/>
                    </a:cubicBezTo>
                    <a:cubicBezTo>
                      <a:pt x="1687892" y="72007"/>
                      <a:pt x="1639982" y="130300"/>
                      <a:pt x="1608644" y="192307"/>
                    </a:cubicBezTo>
                    <a:cubicBezTo>
                      <a:pt x="1547018" y="314513"/>
                      <a:pt x="1539017" y="455483"/>
                      <a:pt x="1489296" y="581975"/>
                    </a:cubicBezTo>
                    <a:cubicBezTo>
                      <a:pt x="1466246" y="640459"/>
                      <a:pt x="1433480" y="695418"/>
                      <a:pt x="1384331" y="735709"/>
                    </a:cubicBezTo>
                    <a:cubicBezTo>
                      <a:pt x="1333467" y="777523"/>
                      <a:pt x="1265935" y="797335"/>
                      <a:pt x="1200784" y="784191"/>
                    </a:cubicBezTo>
                    <a:cubicBezTo>
                      <a:pt x="1135538" y="771046"/>
                      <a:pt x="1081817" y="725707"/>
                      <a:pt x="1062862" y="661128"/>
                    </a:cubicBezTo>
                    <a:cubicBezTo>
                      <a:pt x="1045336" y="601311"/>
                      <a:pt x="1062195" y="536827"/>
                      <a:pt x="1113344" y="499012"/>
                    </a:cubicBezTo>
                    <a:cubicBezTo>
                      <a:pt x="1159064" y="465199"/>
                      <a:pt x="1223072" y="458626"/>
                      <a:pt x="1267554" y="498155"/>
                    </a:cubicBezTo>
                    <a:cubicBezTo>
                      <a:pt x="1306226" y="532540"/>
                      <a:pt x="1325466" y="593024"/>
                      <a:pt x="1294510" y="638649"/>
                    </a:cubicBezTo>
                    <a:cubicBezTo>
                      <a:pt x="1263935" y="683702"/>
                      <a:pt x="1199450" y="690846"/>
                      <a:pt x="1166780" y="644364"/>
                    </a:cubicBezTo>
                    <a:cubicBezTo>
                      <a:pt x="1133918" y="597501"/>
                      <a:pt x="1190783" y="537970"/>
                      <a:pt x="1239932" y="564735"/>
                    </a:cubicBezTo>
                    <a:cubicBezTo>
                      <a:pt x="1256029" y="573498"/>
                      <a:pt x="1268888" y="550638"/>
                      <a:pt x="1254124" y="540446"/>
                    </a:cubicBezTo>
                    <a:cubicBezTo>
                      <a:pt x="1232693" y="525587"/>
                      <a:pt x="1205642" y="522825"/>
                      <a:pt x="1180877" y="530064"/>
                    </a:cubicBezTo>
                    <a:cubicBezTo>
                      <a:pt x="1120964" y="547399"/>
                      <a:pt x="1088389" y="608645"/>
                      <a:pt x="1112011" y="667510"/>
                    </a:cubicBezTo>
                    <a:cubicBezTo>
                      <a:pt x="1125536" y="701323"/>
                      <a:pt x="1152397" y="726184"/>
                      <a:pt x="1186496" y="738757"/>
                    </a:cubicBezTo>
                    <a:cubicBezTo>
                      <a:pt x="1219929" y="751139"/>
                      <a:pt x="1256410" y="745138"/>
                      <a:pt x="1287366" y="728755"/>
                    </a:cubicBezTo>
                    <a:cubicBezTo>
                      <a:pt x="1302797" y="720564"/>
                      <a:pt x="1316132" y="709896"/>
                      <a:pt x="1327371" y="697513"/>
                    </a:cubicBezTo>
                    <a:cubicBezTo>
                      <a:pt x="1358327" y="679035"/>
                      <a:pt x="1385474" y="653413"/>
                      <a:pt x="1406238" y="623218"/>
                    </a:cubicBezTo>
                    <a:cubicBezTo>
                      <a:pt x="1456816" y="549971"/>
                      <a:pt x="1468913" y="454150"/>
                      <a:pt x="1447958" y="368615"/>
                    </a:cubicBezTo>
                    <a:cubicBezTo>
                      <a:pt x="1408715" y="208405"/>
                      <a:pt x="1252600" y="106106"/>
                      <a:pt x="1092294" y="103153"/>
                    </a:cubicBezTo>
                    <a:cubicBezTo>
                      <a:pt x="924083" y="100010"/>
                      <a:pt x="761681" y="205357"/>
                      <a:pt x="681290" y="350613"/>
                    </a:cubicBezTo>
                    <a:cubicBezTo>
                      <a:pt x="677576" y="357376"/>
                      <a:pt x="674051" y="364234"/>
                      <a:pt x="670622" y="371187"/>
                    </a:cubicBezTo>
                    <a:cubicBezTo>
                      <a:pt x="642238" y="398714"/>
                      <a:pt x="611853" y="424051"/>
                      <a:pt x="578420" y="445672"/>
                    </a:cubicBezTo>
                    <a:cubicBezTo>
                      <a:pt x="504506" y="493488"/>
                      <a:pt x="410780" y="525682"/>
                      <a:pt x="322865" y="501584"/>
                    </a:cubicBezTo>
                    <a:cubicBezTo>
                      <a:pt x="252284" y="482248"/>
                      <a:pt x="185609" y="413668"/>
                      <a:pt x="213708" y="336135"/>
                    </a:cubicBezTo>
                    <a:cubicBezTo>
                      <a:pt x="223805" y="308322"/>
                      <a:pt x="248189" y="283652"/>
                      <a:pt x="273525" y="280033"/>
                    </a:cubicBezTo>
                    <a:cubicBezTo>
                      <a:pt x="298766" y="276318"/>
                      <a:pt x="329913" y="285652"/>
                      <a:pt x="342962" y="302607"/>
                    </a:cubicBezTo>
                    <a:cubicBezTo>
                      <a:pt x="356964" y="320895"/>
                      <a:pt x="358107" y="353185"/>
                      <a:pt x="339629" y="374330"/>
                    </a:cubicBezTo>
                    <a:cubicBezTo>
                      <a:pt x="319912" y="396904"/>
                      <a:pt x="281050" y="371663"/>
                      <a:pt x="268763" y="353566"/>
                    </a:cubicBezTo>
                    <a:cubicBezTo>
                      <a:pt x="267143" y="351184"/>
                      <a:pt x="263048" y="351280"/>
                      <a:pt x="262286" y="354423"/>
                    </a:cubicBezTo>
                    <a:cubicBezTo>
                      <a:pt x="252380" y="399286"/>
                      <a:pt x="308672" y="424622"/>
                      <a:pt x="345439" y="419193"/>
                    </a:cubicBezTo>
                    <a:cubicBezTo>
                      <a:pt x="372014" y="415288"/>
                      <a:pt x="393826" y="403762"/>
                      <a:pt x="407732" y="380045"/>
                    </a:cubicBezTo>
                    <a:cubicBezTo>
                      <a:pt x="422496" y="355090"/>
                      <a:pt x="426116" y="325562"/>
                      <a:pt x="419353" y="297463"/>
                    </a:cubicBezTo>
                    <a:cubicBezTo>
                      <a:pt x="407161" y="246600"/>
                      <a:pt x="358583" y="209738"/>
                      <a:pt x="307625" y="205357"/>
                    </a:cubicBezTo>
                    <a:cubicBezTo>
                      <a:pt x="256285" y="200880"/>
                      <a:pt x="208565" y="225931"/>
                      <a:pt x="179799" y="267936"/>
                    </a:cubicBezTo>
                    <a:cubicBezTo>
                      <a:pt x="119887" y="355471"/>
                      <a:pt x="170369" y="472628"/>
                      <a:pt x="258571" y="517681"/>
                    </a:cubicBezTo>
                    <a:cubicBezTo>
                      <a:pt x="358774" y="568926"/>
                      <a:pt x="479646" y="536922"/>
                      <a:pt x="568895" y="477867"/>
                    </a:cubicBezTo>
                    <a:cubicBezTo>
                      <a:pt x="600423" y="457007"/>
                      <a:pt x="628903" y="432814"/>
                      <a:pt x="655382" y="406620"/>
                    </a:cubicBezTo>
                    <a:cubicBezTo>
                      <a:pt x="645953" y="431766"/>
                      <a:pt x="638999" y="457864"/>
                      <a:pt x="635285" y="484344"/>
                    </a:cubicBezTo>
                    <a:cubicBezTo>
                      <a:pt x="616425" y="550066"/>
                      <a:pt x="610329" y="619313"/>
                      <a:pt x="615568" y="687417"/>
                    </a:cubicBezTo>
                    <a:cubicBezTo>
                      <a:pt x="622045" y="770380"/>
                      <a:pt x="639761" y="851914"/>
                      <a:pt x="659478" y="932590"/>
                    </a:cubicBezTo>
                    <a:cubicBezTo>
                      <a:pt x="660145" y="1008695"/>
                      <a:pt x="646143" y="1084990"/>
                      <a:pt x="618044" y="1156237"/>
                    </a:cubicBezTo>
                    <a:cubicBezTo>
                      <a:pt x="578325" y="1257012"/>
                      <a:pt x="506792" y="1345213"/>
                      <a:pt x="417829" y="1406745"/>
                    </a:cubicBezTo>
                    <a:cubicBezTo>
                      <a:pt x="373728" y="1437225"/>
                      <a:pt x="325627" y="1461895"/>
                      <a:pt x="274287" y="1477420"/>
                    </a:cubicBezTo>
                    <a:cubicBezTo>
                      <a:pt x="218185" y="1494375"/>
                      <a:pt x="151891" y="1502376"/>
                      <a:pt x="101885" y="1465038"/>
                    </a:cubicBezTo>
                    <a:cubicBezTo>
                      <a:pt x="64737" y="1437320"/>
                      <a:pt x="39686" y="1386266"/>
                      <a:pt x="50259" y="1339689"/>
                    </a:cubicBezTo>
                    <a:cubicBezTo>
                      <a:pt x="59975" y="1296922"/>
                      <a:pt x="94074" y="1261679"/>
                      <a:pt x="140461" y="1269109"/>
                    </a:cubicBezTo>
                    <a:cubicBezTo>
                      <a:pt x="158749" y="1272061"/>
                      <a:pt x="175418" y="1281396"/>
                      <a:pt x="181704" y="1296636"/>
                    </a:cubicBezTo>
                    <a:cubicBezTo>
                      <a:pt x="187895" y="1311876"/>
                      <a:pt x="187419" y="1330450"/>
                      <a:pt x="176942" y="1343975"/>
                    </a:cubicBezTo>
                    <a:cubicBezTo>
                      <a:pt x="168560" y="1354834"/>
                      <a:pt x="152939" y="1361215"/>
                      <a:pt x="137699" y="1360168"/>
                    </a:cubicBezTo>
                    <a:cubicBezTo>
                      <a:pt x="116267" y="1358739"/>
                      <a:pt x="101027" y="1349785"/>
                      <a:pt x="96741" y="1327592"/>
                    </a:cubicBezTo>
                    <a:cubicBezTo>
                      <a:pt x="95027" y="1318734"/>
                      <a:pt x="82073" y="1321401"/>
                      <a:pt x="81787" y="1329592"/>
                    </a:cubicBezTo>
                    <a:cubicBezTo>
                      <a:pt x="79310" y="1389219"/>
                      <a:pt x="156558" y="1437225"/>
                      <a:pt x="207136" y="1401506"/>
                    </a:cubicBezTo>
                    <a:cubicBezTo>
                      <a:pt x="268572" y="1358167"/>
                      <a:pt x="261047" y="1262917"/>
                      <a:pt x="201326" y="1222150"/>
                    </a:cubicBezTo>
                    <a:cubicBezTo>
                      <a:pt x="142747" y="1182145"/>
                      <a:pt x="63785" y="1207101"/>
                      <a:pt x="25970" y="1262917"/>
                    </a:cubicBezTo>
                    <a:cubicBezTo>
                      <a:pt x="-9653" y="1315495"/>
                      <a:pt x="-7367" y="1388743"/>
                      <a:pt x="25113" y="1441987"/>
                    </a:cubicBezTo>
                    <a:close/>
                    <a:moveTo>
                      <a:pt x="1715420" y="143063"/>
                    </a:moveTo>
                    <a:cubicBezTo>
                      <a:pt x="1808479" y="67149"/>
                      <a:pt x="1940495" y="46670"/>
                      <a:pt x="2048128" y="106201"/>
                    </a:cubicBezTo>
                    <a:cubicBezTo>
                      <a:pt x="2158142" y="167066"/>
                      <a:pt x="2232723" y="315085"/>
                      <a:pt x="2153379" y="428051"/>
                    </a:cubicBezTo>
                    <a:cubicBezTo>
                      <a:pt x="2137377" y="450816"/>
                      <a:pt x="2115374" y="468913"/>
                      <a:pt x="2089657" y="480724"/>
                    </a:cubicBezTo>
                    <a:cubicBezTo>
                      <a:pt x="2067654" y="490821"/>
                      <a:pt x="2040222" y="493869"/>
                      <a:pt x="2018219" y="490154"/>
                    </a:cubicBezTo>
                    <a:cubicBezTo>
                      <a:pt x="1969166" y="481963"/>
                      <a:pt x="1922684" y="449292"/>
                      <a:pt x="1914492" y="397381"/>
                    </a:cubicBezTo>
                    <a:cubicBezTo>
                      <a:pt x="1906967" y="349470"/>
                      <a:pt x="1932399" y="292034"/>
                      <a:pt x="1981358" y="276889"/>
                    </a:cubicBezTo>
                    <a:cubicBezTo>
                      <a:pt x="2012314" y="267364"/>
                      <a:pt x="2052319" y="279271"/>
                      <a:pt x="2054986" y="316513"/>
                    </a:cubicBezTo>
                    <a:cubicBezTo>
                      <a:pt x="2057272" y="347946"/>
                      <a:pt x="2016219" y="366520"/>
                      <a:pt x="1995359" y="342040"/>
                    </a:cubicBezTo>
                    <a:cubicBezTo>
                      <a:pt x="1990502" y="336325"/>
                      <a:pt x="1981548" y="343755"/>
                      <a:pt x="1985263" y="349851"/>
                    </a:cubicBezTo>
                    <a:cubicBezTo>
                      <a:pt x="1996883" y="369377"/>
                      <a:pt x="2020124" y="376140"/>
                      <a:pt x="2041651" y="370996"/>
                    </a:cubicBezTo>
                    <a:cubicBezTo>
                      <a:pt x="2068226" y="364615"/>
                      <a:pt x="2084037" y="341278"/>
                      <a:pt x="2083751" y="314323"/>
                    </a:cubicBezTo>
                    <a:cubicBezTo>
                      <a:pt x="2083466" y="285367"/>
                      <a:pt x="2065463" y="258601"/>
                      <a:pt x="2040032" y="245552"/>
                    </a:cubicBezTo>
                    <a:cubicBezTo>
                      <a:pt x="1982310" y="216120"/>
                      <a:pt x="1915159" y="247648"/>
                      <a:pt x="1880678" y="297178"/>
                    </a:cubicBezTo>
                    <a:cubicBezTo>
                      <a:pt x="1880678" y="294606"/>
                      <a:pt x="1880678" y="291939"/>
                      <a:pt x="1880488" y="289272"/>
                    </a:cubicBezTo>
                    <a:cubicBezTo>
                      <a:pt x="1879250" y="257649"/>
                      <a:pt x="1871915" y="225454"/>
                      <a:pt x="1855342" y="198213"/>
                    </a:cubicBezTo>
                    <a:cubicBezTo>
                      <a:pt x="1827148" y="151921"/>
                      <a:pt x="1768379" y="122489"/>
                      <a:pt x="1715515" y="142777"/>
                    </a:cubicBezTo>
                    <a:close/>
                    <a:moveTo>
                      <a:pt x="719962" y="889918"/>
                    </a:moveTo>
                    <a:cubicBezTo>
                      <a:pt x="677957" y="829244"/>
                      <a:pt x="648905" y="759616"/>
                      <a:pt x="635285" y="687226"/>
                    </a:cubicBezTo>
                    <a:cubicBezTo>
                      <a:pt x="630141" y="638744"/>
                      <a:pt x="628331" y="589976"/>
                      <a:pt x="632427" y="541684"/>
                    </a:cubicBezTo>
                    <a:cubicBezTo>
                      <a:pt x="633380" y="563211"/>
                      <a:pt x="636618" y="584642"/>
                      <a:pt x="642714" y="605692"/>
                    </a:cubicBezTo>
                    <a:cubicBezTo>
                      <a:pt x="655192" y="649031"/>
                      <a:pt x="679957" y="688846"/>
                      <a:pt x="717676" y="714468"/>
                    </a:cubicBezTo>
                    <a:cubicBezTo>
                      <a:pt x="752061" y="737804"/>
                      <a:pt x="798829" y="747234"/>
                      <a:pt x="838643" y="733327"/>
                    </a:cubicBezTo>
                    <a:cubicBezTo>
                      <a:pt x="879982" y="718849"/>
                      <a:pt x="912367" y="682654"/>
                      <a:pt x="917415" y="638649"/>
                    </a:cubicBezTo>
                    <a:cubicBezTo>
                      <a:pt x="922178" y="597501"/>
                      <a:pt x="898746" y="556353"/>
                      <a:pt x="861694" y="538065"/>
                    </a:cubicBezTo>
                    <a:cubicBezTo>
                      <a:pt x="824165" y="519586"/>
                      <a:pt x="775397" y="527587"/>
                      <a:pt x="755776" y="567402"/>
                    </a:cubicBezTo>
                    <a:cubicBezTo>
                      <a:pt x="741965" y="595405"/>
                      <a:pt x="742441" y="633029"/>
                      <a:pt x="772921" y="649222"/>
                    </a:cubicBezTo>
                    <a:cubicBezTo>
                      <a:pt x="775302" y="650460"/>
                      <a:pt x="777683" y="648364"/>
                      <a:pt x="777207" y="645888"/>
                    </a:cubicBezTo>
                    <a:cubicBezTo>
                      <a:pt x="773111" y="621694"/>
                      <a:pt x="791209" y="592167"/>
                      <a:pt x="815688" y="586452"/>
                    </a:cubicBezTo>
                    <a:cubicBezTo>
                      <a:pt x="844263" y="579784"/>
                      <a:pt x="865123" y="615503"/>
                      <a:pt x="857979" y="639792"/>
                    </a:cubicBezTo>
                    <a:cubicBezTo>
                      <a:pt x="849026" y="670177"/>
                      <a:pt x="817974" y="686941"/>
                      <a:pt x="787589" y="684178"/>
                    </a:cubicBezTo>
                    <a:cubicBezTo>
                      <a:pt x="749489" y="680654"/>
                      <a:pt x="719676" y="653222"/>
                      <a:pt x="702245" y="620837"/>
                    </a:cubicBezTo>
                    <a:cubicBezTo>
                      <a:pt x="668622" y="558163"/>
                      <a:pt x="675480" y="481677"/>
                      <a:pt x="699293" y="417002"/>
                    </a:cubicBezTo>
                    <a:cubicBezTo>
                      <a:pt x="723772" y="350327"/>
                      <a:pt x="768349" y="291463"/>
                      <a:pt x="821498" y="244981"/>
                    </a:cubicBezTo>
                    <a:cubicBezTo>
                      <a:pt x="924464" y="154874"/>
                      <a:pt x="1066386" y="114488"/>
                      <a:pt x="1198974" y="155731"/>
                    </a:cubicBezTo>
                    <a:cubicBezTo>
                      <a:pt x="1330038" y="196498"/>
                      <a:pt x="1426812" y="310894"/>
                      <a:pt x="1428146" y="450625"/>
                    </a:cubicBezTo>
                    <a:cubicBezTo>
                      <a:pt x="1428717" y="516824"/>
                      <a:pt x="1407667" y="584261"/>
                      <a:pt x="1362995" y="634077"/>
                    </a:cubicBezTo>
                    <a:cubicBezTo>
                      <a:pt x="1362423" y="634744"/>
                      <a:pt x="1361756" y="635410"/>
                      <a:pt x="1361185" y="636077"/>
                    </a:cubicBezTo>
                    <a:cubicBezTo>
                      <a:pt x="1367376" y="613979"/>
                      <a:pt x="1368710" y="590452"/>
                      <a:pt x="1364614" y="567211"/>
                    </a:cubicBezTo>
                    <a:cubicBezTo>
                      <a:pt x="1354136" y="507775"/>
                      <a:pt x="1309274" y="455578"/>
                      <a:pt x="1252505" y="435671"/>
                    </a:cubicBezTo>
                    <a:cubicBezTo>
                      <a:pt x="1194878" y="415478"/>
                      <a:pt x="1129632" y="434242"/>
                      <a:pt x="1083817" y="471961"/>
                    </a:cubicBezTo>
                    <a:cubicBezTo>
                      <a:pt x="1035906" y="511395"/>
                      <a:pt x="1013237" y="572926"/>
                      <a:pt x="1021047" y="634172"/>
                    </a:cubicBezTo>
                    <a:cubicBezTo>
                      <a:pt x="1026000" y="673129"/>
                      <a:pt x="1042002" y="710182"/>
                      <a:pt x="1066577" y="740471"/>
                    </a:cubicBezTo>
                    <a:cubicBezTo>
                      <a:pt x="1042383" y="728851"/>
                      <a:pt x="1015237" y="723612"/>
                      <a:pt x="987614" y="726565"/>
                    </a:cubicBezTo>
                    <a:cubicBezTo>
                      <a:pt x="925892" y="733137"/>
                      <a:pt x="869219" y="774380"/>
                      <a:pt x="859694" y="838293"/>
                    </a:cubicBezTo>
                    <a:cubicBezTo>
                      <a:pt x="850645" y="899443"/>
                      <a:pt x="879125" y="963928"/>
                      <a:pt x="941323" y="982501"/>
                    </a:cubicBezTo>
                    <a:cubicBezTo>
                      <a:pt x="998282" y="999551"/>
                      <a:pt x="1074482" y="964023"/>
                      <a:pt x="1067339" y="896681"/>
                    </a:cubicBezTo>
                    <a:cubicBezTo>
                      <a:pt x="1062671" y="852390"/>
                      <a:pt x="1005712" y="820195"/>
                      <a:pt x="969612" y="853152"/>
                    </a:cubicBezTo>
                    <a:cubicBezTo>
                      <a:pt x="967421" y="855152"/>
                      <a:pt x="970755" y="858581"/>
                      <a:pt x="972946" y="856486"/>
                    </a:cubicBezTo>
                    <a:cubicBezTo>
                      <a:pt x="997616" y="833149"/>
                      <a:pt x="1042574" y="843341"/>
                      <a:pt x="1048479" y="878869"/>
                    </a:cubicBezTo>
                    <a:cubicBezTo>
                      <a:pt x="1052956" y="905920"/>
                      <a:pt x="1033906" y="934495"/>
                      <a:pt x="1006760" y="939258"/>
                    </a:cubicBezTo>
                    <a:cubicBezTo>
                      <a:pt x="985233" y="943068"/>
                      <a:pt x="961897" y="934114"/>
                      <a:pt x="948752" y="916493"/>
                    </a:cubicBezTo>
                    <a:cubicBezTo>
                      <a:pt x="944752" y="911159"/>
                      <a:pt x="938656" y="900586"/>
                      <a:pt x="935036" y="892871"/>
                    </a:cubicBezTo>
                    <a:cubicBezTo>
                      <a:pt x="932750" y="888109"/>
                      <a:pt x="928940" y="873916"/>
                      <a:pt x="928559" y="869916"/>
                    </a:cubicBezTo>
                    <a:cubicBezTo>
                      <a:pt x="925321" y="837245"/>
                      <a:pt x="942942" y="804765"/>
                      <a:pt x="979042" y="791620"/>
                    </a:cubicBezTo>
                    <a:cubicBezTo>
                      <a:pt x="1018094" y="777333"/>
                      <a:pt x="1058671" y="790001"/>
                      <a:pt x="1083912" y="822767"/>
                    </a:cubicBezTo>
                    <a:cubicBezTo>
                      <a:pt x="1146682" y="904015"/>
                      <a:pt x="1079435" y="1007552"/>
                      <a:pt x="990567" y="1027269"/>
                    </a:cubicBezTo>
                    <a:cubicBezTo>
                      <a:pt x="880077" y="1051748"/>
                      <a:pt x="779684" y="976405"/>
                      <a:pt x="720057" y="890395"/>
                    </a:cubicBezTo>
                    <a:close/>
                    <a:moveTo>
                      <a:pt x="392302" y="1575718"/>
                    </a:moveTo>
                    <a:cubicBezTo>
                      <a:pt x="396588" y="1552192"/>
                      <a:pt x="407161" y="1535999"/>
                      <a:pt x="423449" y="1519807"/>
                    </a:cubicBezTo>
                    <a:cubicBezTo>
                      <a:pt x="424973" y="1518378"/>
                      <a:pt x="426497" y="1517044"/>
                      <a:pt x="428116" y="1515711"/>
                    </a:cubicBezTo>
                    <a:cubicBezTo>
                      <a:pt x="426020" y="1517235"/>
                      <a:pt x="426020" y="1517235"/>
                      <a:pt x="428116" y="1515616"/>
                    </a:cubicBezTo>
                    <a:cubicBezTo>
                      <a:pt x="430783" y="1513520"/>
                      <a:pt x="433640" y="1511615"/>
                      <a:pt x="436498" y="1509710"/>
                    </a:cubicBezTo>
                    <a:cubicBezTo>
                      <a:pt x="440403" y="1507138"/>
                      <a:pt x="444499" y="1504757"/>
                      <a:pt x="448785" y="1502757"/>
                    </a:cubicBezTo>
                    <a:cubicBezTo>
                      <a:pt x="449166" y="1502757"/>
                      <a:pt x="453452" y="1501042"/>
                      <a:pt x="454500" y="1500757"/>
                    </a:cubicBezTo>
                    <a:cubicBezTo>
                      <a:pt x="457834" y="1499899"/>
                      <a:pt x="461072" y="1498947"/>
                      <a:pt x="464406" y="1498185"/>
                    </a:cubicBezTo>
                    <a:cubicBezTo>
                      <a:pt x="464882" y="1498090"/>
                      <a:pt x="466597" y="1497899"/>
                      <a:pt x="467645" y="1497709"/>
                    </a:cubicBezTo>
                    <a:cubicBezTo>
                      <a:pt x="470026" y="1497518"/>
                      <a:pt x="472407" y="1497423"/>
                      <a:pt x="474693" y="1497518"/>
                    </a:cubicBezTo>
                    <a:cubicBezTo>
                      <a:pt x="486123" y="1497518"/>
                      <a:pt x="496601" y="1499995"/>
                      <a:pt x="507078" y="1506186"/>
                    </a:cubicBezTo>
                    <a:cubicBezTo>
                      <a:pt x="513841" y="1510186"/>
                      <a:pt x="513841" y="1510282"/>
                      <a:pt x="518413" y="1515235"/>
                    </a:cubicBezTo>
                    <a:cubicBezTo>
                      <a:pt x="519270" y="1516092"/>
                      <a:pt x="519651" y="1516568"/>
                      <a:pt x="519937" y="1516663"/>
                    </a:cubicBezTo>
                    <a:cubicBezTo>
                      <a:pt x="520413" y="1517425"/>
                      <a:pt x="520985" y="1518283"/>
                      <a:pt x="521842" y="1519521"/>
                    </a:cubicBezTo>
                    <a:cubicBezTo>
                      <a:pt x="522128" y="1519902"/>
                      <a:pt x="524699" y="1524569"/>
                      <a:pt x="524223" y="1523140"/>
                    </a:cubicBezTo>
                    <a:cubicBezTo>
                      <a:pt x="530605" y="1538761"/>
                      <a:pt x="530605" y="1559050"/>
                      <a:pt x="515270" y="1569146"/>
                    </a:cubicBezTo>
                    <a:cubicBezTo>
                      <a:pt x="498410" y="1580195"/>
                      <a:pt x="475550" y="1564955"/>
                      <a:pt x="472121" y="1546953"/>
                    </a:cubicBezTo>
                    <a:cubicBezTo>
                      <a:pt x="469740" y="1534189"/>
                      <a:pt x="448214" y="1533904"/>
                      <a:pt x="446118" y="1546953"/>
                    </a:cubicBezTo>
                    <a:cubicBezTo>
                      <a:pt x="440308" y="1582291"/>
                      <a:pt x="464692" y="1612675"/>
                      <a:pt x="497553" y="1623534"/>
                    </a:cubicBezTo>
                    <a:cubicBezTo>
                      <a:pt x="541273" y="1637917"/>
                      <a:pt x="582802" y="1611056"/>
                      <a:pt x="598423" y="1570289"/>
                    </a:cubicBezTo>
                    <a:cubicBezTo>
                      <a:pt x="614711" y="1527808"/>
                      <a:pt x="601280" y="1480183"/>
                      <a:pt x="566609" y="1451227"/>
                    </a:cubicBezTo>
                    <a:cubicBezTo>
                      <a:pt x="532034" y="1422271"/>
                      <a:pt x="484980" y="1411507"/>
                      <a:pt x="441165" y="1421794"/>
                    </a:cubicBezTo>
                    <a:cubicBezTo>
                      <a:pt x="525747" y="1358548"/>
                      <a:pt x="593184" y="1272538"/>
                      <a:pt x="632808" y="1174430"/>
                    </a:cubicBezTo>
                    <a:cubicBezTo>
                      <a:pt x="657478" y="1113280"/>
                      <a:pt x="670337" y="1048224"/>
                      <a:pt x="671956" y="982787"/>
                    </a:cubicBezTo>
                    <a:cubicBezTo>
                      <a:pt x="701579" y="1105564"/>
                      <a:pt x="728344" y="1231199"/>
                      <a:pt x="719676" y="1357691"/>
                    </a:cubicBezTo>
                    <a:cubicBezTo>
                      <a:pt x="715009" y="1425985"/>
                      <a:pt x="699864" y="1494089"/>
                      <a:pt x="666241" y="1554287"/>
                    </a:cubicBezTo>
                    <a:cubicBezTo>
                      <a:pt x="638714" y="1603722"/>
                      <a:pt x="596899" y="1650490"/>
                      <a:pt x="541082" y="1667444"/>
                    </a:cubicBezTo>
                    <a:cubicBezTo>
                      <a:pt x="495362" y="1681351"/>
                      <a:pt x="437260" y="1670397"/>
                      <a:pt x="406685" y="1631249"/>
                    </a:cubicBezTo>
                    <a:cubicBezTo>
                      <a:pt x="399731" y="1622391"/>
                      <a:pt x="395255" y="1612580"/>
                      <a:pt x="392778" y="1601531"/>
                    </a:cubicBezTo>
                    <a:cubicBezTo>
                      <a:pt x="391349" y="1595149"/>
                      <a:pt x="391349" y="1581052"/>
                      <a:pt x="392302" y="1575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 flipH="1">
                <a:off x="7302041" y="123665"/>
                <a:ext cx="1723496" cy="1322900"/>
              </a:xfrm>
              <a:custGeom>
                <a:avLst/>
                <a:gdLst/>
                <a:ahLst/>
                <a:cxnLst/>
                <a:rect l="l" t="t" r="r" b="b"/>
                <a:pathLst>
                  <a:path w="2260322" h="1734951" extrusionOk="0">
                    <a:moveTo>
                      <a:pt x="25113" y="1441892"/>
                    </a:moveTo>
                    <a:cubicBezTo>
                      <a:pt x="60832" y="1500471"/>
                      <a:pt x="124935" y="1531046"/>
                      <a:pt x="192848" y="1526474"/>
                    </a:cubicBezTo>
                    <a:cubicBezTo>
                      <a:pt x="251046" y="1522569"/>
                      <a:pt x="308958" y="1500090"/>
                      <a:pt x="360869" y="1472277"/>
                    </a:cubicBezTo>
                    <a:cubicBezTo>
                      <a:pt x="335628" y="1502281"/>
                      <a:pt x="320483" y="1541333"/>
                      <a:pt x="320864" y="1580290"/>
                    </a:cubicBezTo>
                    <a:cubicBezTo>
                      <a:pt x="321626" y="1653157"/>
                      <a:pt x="378014" y="1710878"/>
                      <a:pt x="446213" y="1728690"/>
                    </a:cubicBezTo>
                    <a:cubicBezTo>
                      <a:pt x="518318" y="1747454"/>
                      <a:pt x="590231" y="1722594"/>
                      <a:pt x="644143" y="1673540"/>
                    </a:cubicBezTo>
                    <a:cubicBezTo>
                      <a:pt x="702341" y="1620581"/>
                      <a:pt x="737297" y="1543905"/>
                      <a:pt x="753966" y="1468086"/>
                    </a:cubicBezTo>
                    <a:cubicBezTo>
                      <a:pt x="790352" y="1302256"/>
                      <a:pt x="743203" y="1132139"/>
                      <a:pt x="697007" y="973262"/>
                    </a:cubicBezTo>
                    <a:cubicBezTo>
                      <a:pt x="685386" y="933448"/>
                      <a:pt x="674337" y="893157"/>
                      <a:pt x="664622" y="852580"/>
                    </a:cubicBezTo>
                    <a:cubicBezTo>
                      <a:pt x="689577" y="907635"/>
                      <a:pt x="725010" y="957832"/>
                      <a:pt x="770635" y="998694"/>
                    </a:cubicBezTo>
                    <a:cubicBezTo>
                      <a:pt x="821784" y="1044414"/>
                      <a:pt x="888078" y="1076608"/>
                      <a:pt x="957801" y="1075465"/>
                    </a:cubicBezTo>
                    <a:cubicBezTo>
                      <a:pt x="1025524" y="1074418"/>
                      <a:pt x="1088865" y="1042509"/>
                      <a:pt x="1126870" y="985930"/>
                    </a:cubicBezTo>
                    <a:cubicBezTo>
                      <a:pt x="1162398" y="933067"/>
                      <a:pt x="1166780" y="864963"/>
                      <a:pt x="1137347" y="808480"/>
                    </a:cubicBezTo>
                    <a:cubicBezTo>
                      <a:pt x="1133918" y="801812"/>
                      <a:pt x="1129918" y="795430"/>
                      <a:pt x="1125632" y="789430"/>
                    </a:cubicBezTo>
                    <a:cubicBezTo>
                      <a:pt x="1179543" y="819148"/>
                      <a:pt x="1245837" y="824767"/>
                      <a:pt x="1304606" y="807718"/>
                    </a:cubicBezTo>
                    <a:cubicBezTo>
                      <a:pt x="1427288" y="771999"/>
                      <a:pt x="1494059" y="646650"/>
                      <a:pt x="1533111" y="534255"/>
                    </a:cubicBezTo>
                    <a:cubicBezTo>
                      <a:pt x="1570925" y="425575"/>
                      <a:pt x="1587975" y="302321"/>
                      <a:pt x="1655698" y="207166"/>
                    </a:cubicBezTo>
                    <a:cubicBezTo>
                      <a:pt x="1647316" y="233646"/>
                      <a:pt x="1649316" y="263554"/>
                      <a:pt x="1664270" y="289367"/>
                    </a:cubicBezTo>
                    <a:cubicBezTo>
                      <a:pt x="1692941" y="338897"/>
                      <a:pt x="1779809" y="354328"/>
                      <a:pt x="1801049" y="289367"/>
                    </a:cubicBezTo>
                    <a:cubicBezTo>
                      <a:pt x="1808479" y="266602"/>
                      <a:pt x="1800668" y="238694"/>
                      <a:pt x="1778761" y="227074"/>
                    </a:cubicBezTo>
                    <a:cubicBezTo>
                      <a:pt x="1761616" y="218025"/>
                      <a:pt x="1738089" y="222121"/>
                      <a:pt x="1726183" y="237456"/>
                    </a:cubicBezTo>
                    <a:cubicBezTo>
                      <a:pt x="1722944" y="241552"/>
                      <a:pt x="1727897" y="246695"/>
                      <a:pt x="1731993" y="243266"/>
                    </a:cubicBezTo>
                    <a:cubicBezTo>
                      <a:pt x="1756568" y="222787"/>
                      <a:pt x="1785428" y="258220"/>
                      <a:pt x="1762664" y="276889"/>
                    </a:cubicBezTo>
                    <a:cubicBezTo>
                      <a:pt x="1748948" y="288129"/>
                      <a:pt x="1730088" y="282890"/>
                      <a:pt x="1718468" y="272127"/>
                    </a:cubicBezTo>
                    <a:cubicBezTo>
                      <a:pt x="1687797" y="243742"/>
                      <a:pt x="1700275" y="192307"/>
                      <a:pt x="1740851" y="181544"/>
                    </a:cubicBezTo>
                    <a:cubicBezTo>
                      <a:pt x="1785714" y="169638"/>
                      <a:pt x="1824576" y="207928"/>
                      <a:pt x="1838959" y="246695"/>
                    </a:cubicBezTo>
                    <a:cubicBezTo>
                      <a:pt x="1847341" y="269269"/>
                      <a:pt x="1850008" y="293082"/>
                      <a:pt x="1850103" y="316990"/>
                    </a:cubicBezTo>
                    <a:cubicBezTo>
                      <a:pt x="1850198" y="345755"/>
                      <a:pt x="1851246" y="374521"/>
                      <a:pt x="1850865" y="403286"/>
                    </a:cubicBezTo>
                    <a:cubicBezTo>
                      <a:pt x="1850865" y="404810"/>
                      <a:pt x="1851532" y="405858"/>
                      <a:pt x="1852484" y="406525"/>
                    </a:cubicBezTo>
                    <a:cubicBezTo>
                      <a:pt x="1854294" y="429861"/>
                      <a:pt x="1860771" y="452816"/>
                      <a:pt x="1871820" y="473104"/>
                    </a:cubicBezTo>
                    <a:cubicBezTo>
                      <a:pt x="1903824" y="531778"/>
                      <a:pt x="1969356" y="563878"/>
                      <a:pt x="2034602" y="566354"/>
                    </a:cubicBezTo>
                    <a:cubicBezTo>
                      <a:pt x="2100515" y="568926"/>
                      <a:pt x="2163380" y="536446"/>
                      <a:pt x="2204148" y="485391"/>
                    </a:cubicBezTo>
                    <a:cubicBezTo>
                      <a:pt x="2250629" y="427003"/>
                      <a:pt x="2268060" y="354994"/>
                      <a:pt x="2257202" y="281557"/>
                    </a:cubicBezTo>
                    <a:cubicBezTo>
                      <a:pt x="2234913" y="131633"/>
                      <a:pt x="2099944" y="20667"/>
                      <a:pt x="1953926" y="2474"/>
                    </a:cubicBezTo>
                    <a:cubicBezTo>
                      <a:pt x="1884203" y="-6194"/>
                      <a:pt x="1812956" y="8284"/>
                      <a:pt x="1750567" y="40098"/>
                    </a:cubicBezTo>
                    <a:cubicBezTo>
                      <a:pt x="1687892" y="72007"/>
                      <a:pt x="1639982" y="130300"/>
                      <a:pt x="1608644" y="192307"/>
                    </a:cubicBezTo>
                    <a:cubicBezTo>
                      <a:pt x="1547018" y="314513"/>
                      <a:pt x="1539017" y="455483"/>
                      <a:pt x="1489296" y="581975"/>
                    </a:cubicBezTo>
                    <a:cubicBezTo>
                      <a:pt x="1466246" y="640459"/>
                      <a:pt x="1433480" y="695418"/>
                      <a:pt x="1384331" y="735709"/>
                    </a:cubicBezTo>
                    <a:cubicBezTo>
                      <a:pt x="1333467" y="777523"/>
                      <a:pt x="1265935" y="797335"/>
                      <a:pt x="1200784" y="784191"/>
                    </a:cubicBezTo>
                    <a:cubicBezTo>
                      <a:pt x="1135538" y="771046"/>
                      <a:pt x="1081817" y="725707"/>
                      <a:pt x="1062862" y="661128"/>
                    </a:cubicBezTo>
                    <a:cubicBezTo>
                      <a:pt x="1045336" y="601311"/>
                      <a:pt x="1062195" y="536827"/>
                      <a:pt x="1113344" y="499012"/>
                    </a:cubicBezTo>
                    <a:cubicBezTo>
                      <a:pt x="1159064" y="465199"/>
                      <a:pt x="1223072" y="458626"/>
                      <a:pt x="1267554" y="498155"/>
                    </a:cubicBezTo>
                    <a:cubicBezTo>
                      <a:pt x="1306226" y="532540"/>
                      <a:pt x="1325466" y="593024"/>
                      <a:pt x="1294510" y="638649"/>
                    </a:cubicBezTo>
                    <a:cubicBezTo>
                      <a:pt x="1263935" y="683702"/>
                      <a:pt x="1199450" y="690846"/>
                      <a:pt x="1166780" y="644364"/>
                    </a:cubicBezTo>
                    <a:cubicBezTo>
                      <a:pt x="1133918" y="597501"/>
                      <a:pt x="1190783" y="537970"/>
                      <a:pt x="1239932" y="564735"/>
                    </a:cubicBezTo>
                    <a:cubicBezTo>
                      <a:pt x="1256029" y="573498"/>
                      <a:pt x="1268888" y="550638"/>
                      <a:pt x="1254124" y="540446"/>
                    </a:cubicBezTo>
                    <a:cubicBezTo>
                      <a:pt x="1232693" y="525587"/>
                      <a:pt x="1205642" y="522825"/>
                      <a:pt x="1180877" y="530064"/>
                    </a:cubicBezTo>
                    <a:cubicBezTo>
                      <a:pt x="1120964" y="547399"/>
                      <a:pt x="1088389" y="608645"/>
                      <a:pt x="1112011" y="667510"/>
                    </a:cubicBezTo>
                    <a:cubicBezTo>
                      <a:pt x="1125536" y="701323"/>
                      <a:pt x="1152397" y="726184"/>
                      <a:pt x="1186496" y="738757"/>
                    </a:cubicBezTo>
                    <a:cubicBezTo>
                      <a:pt x="1219929" y="751139"/>
                      <a:pt x="1256410" y="745138"/>
                      <a:pt x="1287366" y="728755"/>
                    </a:cubicBezTo>
                    <a:cubicBezTo>
                      <a:pt x="1302797" y="720564"/>
                      <a:pt x="1316132" y="709896"/>
                      <a:pt x="1327371" y="697513"/>
                    </a:cubicBezTo>
                    <a:cubicBezTo>
                      <a:pt x="1358327" y="679035"/>
                      <a:pt x="1385474" y="653413"/>
                      <a:pt x="1406238" y="623218"/>
                    </a:cubicBezTo>
                    <a:cubicBezTo>
                      <a:pt x="1456816" y="549971"/>
                      <a:pt x="1468913" y="454150"/>
                      <a:pt x="1447958" y="368615"/>
                    </a:cubicBezTo>
                    <a:cubicBezTo>
                      <a:pt x="1408715" y="208405"/>
                      <a:pt x="1252600" y="106106"/>
                      <a:pt x="1092294" y="103153"/>
                    </a:cubicBezTo>
                    <a:cubicBezTo>
                      <a:pt x="924083" y="100010"/>
                      <a:pt x="761681" y="205357"/>
                      <a:pt x="681290" y="350613"/>
                    </a:cubicBezTo>
                    <a:cubicBezTo>
                      <a:pt x="677576" y="357376"/>
                      <a:pt x="674051" y="364234"/>
                      <a:pt x="670622" y="371187"/>
                    </a:cubicBezTo>
                    <a:cubicBezTo>
                      <a:pt x="642238" y="398714"/>
                      <a:pt x="611853" y="424051"/>
                      <a:pt x="578420" y="445672"/>
                    </a:cubicBezTo>
                    <a:cubicBezTo>
                      <a:pt x="504506" y="493488"/>
                      <a:pt x="410780" y="525682"/>
                      <a:pt x="322865" y="501584"/>
                    </a:cubicBezTo>
                    <a:cubicBezTo>
                      <a:pt x="252284" y="482248"/>
                      <a:pt x="185609" y="413668"/>
                      <a:pt x="213708" y="336135"/>
                    </a:cubicBezTo>
                    <a:cubicBezTo>
                      <a:pt x="223805" y="308322"/>
                      <a:pt x="248189" y="283652"/>
                      <a:pt x="273525" y="280033"/>
                    </a:cubicBezTo>
                    <a:cubicBezTo>
                      <a:pt x="298766" y="276318"/>
                      <a:pt x="329913" y="285652"/>
                      <a:pt x="342962" y="302607"/>
                    </a:cubicBezTo>
                    <a:cubicBezTo>
                      <a:pt x="356964" y="320895"/>
                      <a:pt x="358107" y="353185"/>
                      <a:pt x="339629" y="374330"/>
                    </a:cubicBezTo>
                    <a:cubicBezTo>
                      <a:pt x="319912" y="396904"/>
                      <a:pt x="281050" y="371663"/>
                      <a:pt x="268763" y="353566"/>
                    </a:cubicBezTo>
                    <a:cubicBezTo>
                      <a:pt x="267143" y="351184"/>
                      <a:pt x="263048" y="351280"/>
                      <a:pt x="262286" y="354423"/>
                    </a:cubicBezTo>
                    <a:cubicBezTo>
                      <a:pt x="252380" y="399286"/>
                      <a:pt x="308672" y="424622"/>
                      <a:pt x="345439" y="419193"/>
                    </a:cubicBezTo>
                    <a:cubicBezTo>
                      <a:pt x="372014" y="415288"/>
                      <a:pt x="393826" y="403762"/>
                      <a:pt x="407732" y="380045"/>
                    </a:cubicBezTo>
                    <a:cubicBezTo>
                      <a:pt x="422496" y="355090"/>
                      <a:pt x="426116" y="325562"/>
                      <a:pt x="419353" y="297463"/>
                    </a:cubicBezTo>
                    <a:cubicBezTo>
                      <a:pt x="407161" y="246600"/>
                      <a:pt x="358583" y="209738"/>
                      <a:pt x="307625" y="205357"/>
                    </a:cubicBezTo>
                    <a:cubicBezTo>
                      <a:pt x="256285" y="200880"/>
                      <a:pt x="208565" y="225931"/>
                      <a:pt x="179799" y="267936"/>
                    </a:cubicBezTo>
                    <a:cubicBezTo>
                      <a:pt x="119887" y="355471"/>
                      <a:pt x="170369" y="472628"/>
                      <a:pt x="258571" y="517681"/>
                    </a:cubicBezTo>
                    <a:cubicBezTo>
                      <a:pt x="358774" y="568926"/>
                      <a:pt x="479646" y="536922"/>
                      <a:pt x="568895" y="477867"/>
                    </a:cubicBezTo>
                    <a:cubicBezTo>
                      <a:pt x="600423" y="457007"/>
                      <a:pt x="628903" y="432814"/>
                      <a:pt x="655382" y="406620"/>
                    </a:cubicBezTo>
                    <a:cubicBezTo>
                      <a:pt x="645953" y="431766"/>
                      <a:pt x="638999" y="457864"/>
                      <a:pt x="635285" y="484344"/>
                    </a:cubicBezTo>
                    <a:cubicBezTo>
                      <a:pt x="616425" y="550066"/>
                      <a:pt x="610329" y="619313"/>
                      <a:pt x="615568" y="687417"/>
                    </a:cubicBezTo>
                    <a:cubicBezTo>
                      <a:pt x="622045" y="770380"/>
                      <a:pt x="639761" y="851914"/>
                      <a:pt x="659478" y="932590"/>
                    </a:cubicBezTo>
                    <a:cubicBezTo>
                      <a:pt x="660145" y="1008695"/>
                      <a:pt x="646143" y="1084990"/>
                      <a:pt x="618044" y="1156237"/>
                    </a:cubicBezTo>
                    <a:cubicBezTo>
                      <a:pt x="578325" y="1257012"/>
                      <a:pt x="506792" y="1345213"/>
                      <a:pt x="417829" y="1406745"/>
                    </a:cubicBezTo>
                    <a:cubicBezTo>
                      <a:pt x="373728" y="1437225"/>
                      <a:pt x="325627" y="1461895"/>
                      <a:pt x="274287" y="1477420"/>
                    </a:cubicBezTo>
                    <a:cubicBezTo>
                      <a:pt x="218185" y="1494375"/>
                      <a:pt x="151891" y="1502376"/>
                      <a:pt x="101885" y="1465038"/>
                    </a:cubicBezTo>
                    <a:cubicBezTo>
                      <a:pt x="64737" y="1437320"/>
                      <a:pt x="39686" y="1386266"/>
                      <a:pt x="50259" y="1339689"/>
                    </a:cubicBezTo>
                    <a:cubicBezTo>
                      <a:pt x="59975" y="1296922"/>
                      <a:pt x="94074" y="1261679"/>
                      <a:pt x="140461" y="1269109"/>
                    </a:cubicBezTo>
                    <a:cubicBezTo>
                      <a:pt x="158749" y="1272061"/>
                      <a:pt x="175418" y="1281396"/>
                      <a:pt x="181704" y="1296636"/>
                    </a:cubicBezTo>
                    <a:cubicBezTo>
                      <a:pt x="187895" y="1311876"/>
                      <a:pt x="187419" y="1330450"/>
                      <a:pt x="176942" y="1343975"/>
                    </a:cubicBezTo>
                    <a:cubicBezTo>
                      <a:pt x="168560" y="1354834"/>
                      <a:pt x="152939" y="1361215"/>
                      <a:pt x="137699" y="1360168"/>
                    </a:cubicBezTo>
                    <a:cubicBezTo>
                      <a:pt x="116267" y="1358739"/>
                      <a:pt x="101027" y="1349785"/>
                      <a:pt x="96741" y="1327592"/>
                    </a:cubicBezTo>
                    <a:cubicBezTo>
                      <a:pt x="95027" y="1318734"/>
                      <a:pt x="82073" y="1321401"/>
                      <a:pt x="81787" y="1329592"/>
                    </a:cubicBezTo>
                    <a:cubicBezTo>
                      <a:pt x="79310" y="1389219"/>
                      <a:pt x="156558" y="1437225"/>
                      <a:pt x="207136" y="1401506"/>
                    </a:cubicBezTo>
                    <a:cubicBezTo>
                      <a:pt x="268572" y="1358167"/>
                      <a:pt x="261047" y="1262917"/>
                      <a:pt x="201326" y="1222150"/>
                    </a:cubicBezTo>
                    <a:cubicBezTo>
                      <a:pt x="142747" y="1182145"/>
                      <a:pt x="63785" y="1207101"/>
                      <a:pt x="25970" y="1262917"/>
                    </a:cubicBezTo>
                    <a:cubicBezTo>
                      <a:pt x="-9653" y="1315495"/>
                      <a:pt x="-7367" y="1388743"/>
                      <a:pt x="25113" y="1441987"/>
                    </a:cubicBezTo>
                    <a:close/>
                    <a:moveTo>
                      <a:pt x="1715420" y="143063"/>
                    </a:moveTo>
                    <a:cubicBezTo>
                      <a:pt x="1808479" y="67149"/>
                      <a:pt x="1940495" y="46670"/>
                      <a:pt x="2048128" y="106201"/>
                    </a:cubicBezTo>
                    <a:cubicBezTo>
                      <a:pt x="2158142" y="167066"/>
                      <a:pt x="2232723" y="315085"/>
                      <a:pt x="2153379" y="428051"/>
                    </a:cubicBezTo>
                    <a:cubicBezTo>
                      <a:pt x="2137377" y="450816"/>
                      <a:pt x="2115374" y="468913"/>
                      <a:pt x="2089657" y="480724"/>
                    </a:cubicBezTo>
                    <a:cubicBezTo>
                      <a:pt x="2067654" y="490821"/>
                      <a:pt x="2040222" y="493869"/>
                      <a:pt x="2018219" y="490154"/>
                    </a:cubicBezTo>
                    <a:cubicBezTo>
                      <a:pt x="1969166" y="481963"/>
                      <a:pt x="1922684" y="449292"/>
                      <a:pt x="1914492" y="397381"/>
                    </a:cubicBezTo>
                    <a:cubicBezTo>
                      <a:pt x="1906967" y="349470"/>
                      <a:pt x="1932399" y="292034"/>
                      <a:pt x="1981358" y="276889"/>
                    </a:cubicBezTo>
                    <a:cubicBezTo>
                      <a:pt x="2012314" y="267364"/>
                      <a:pt x="2052319" y="279271"/>
                      <a:pt x="2054986" y="316513"/>
                    </a:cubicBezTo>
                    <a:cubicBezTo>
                      <a:pt x="2057272" y="347946"/>
                      <a:pt x="2016219" y="366520"/>
                      <a:pt x="1995359" y="342040"/>
                    </a:cubicBezTo>
                    <a:cubicBezTo>
                      <a:pt x="1990502" y="336325"/>
                      <a:pt x="1981548" y="343755"/>
                      <a:pt x="1985263" y="349851"/>
                    </a:cubicBezTo>
                    <a:cubicBezTo>
                      <a:pt x="1996883" y="369377"/>
                      <a:pt x="2020124" y="376140"/>
                      <a:pt x="2041651" y="370996"/>
                    </a:cubicBezTo>
                    <a:cubicBezTo>
                      <a:pt x="2068226" y="364615"/>
                      <a:pt x="2084037" y="341278"/>
                      <a:pt x="2083751" y="314323"/>
                    </a:cubicBezTo>
                    <a:cubicBezTo>
                      <a:pt x="2083466" y="285367"/>
                      <a:pt x="2065463" y="258601"/>
                      <a:pt x="2040032" y="245552"/>
                    </a:cubicBezTo>
                    <a:cubicBezTo>
                      <a:pt x="1982310" y="216120"/>
                      <a:pt x="1915159" y="247648"/>
                      <a:pt x="1880678" y="297178"/>
                    </a:cubicBezTo>
                    <a:cubicBezTo>
                      <a:pt x="1880678" y="294606"/>
                      <a:pt x="1880678" y="291939"/>
                      <a:pt x="1880488" y="289272"/>
                    </a:cubicBezTo>
                    <a:cubicBezTo>
                      <a:pt x="1879250" y="257649"/>
                      <a:pt x="1871915" y="225454"/>
                      <a:pt x="1855342" y="198213"/>
                    </a:cubicBezTo>
                    <a:cubicBezTo>
                      <a:pt x="1827148" y="151921"/>
                      <a:pt x="1768379" y="122489"/>
                      <a:pt x="1715515" y="142777"/>
                    </a:cubicBezTo>
                    <a:close/>
                    <a:moveTo>
                      <a:pt x="719962" y="889918"/>
                    </a:moveTo>
                    <a:cubicBezTo>
                      <a:pt x="677957" y="829244"/>
                      <a:pt x="648905" y="759616"/>
                      <a:pt x="635285" y="687226"/>
                    </a:cubicBezTo>
                    <a:cubicBezTo>
                      <a:pt x="630141" y="638744"/>
                      <a:pt x="628331" y="589976"/>
                      <a:pt x="632427" y="541684"/>
                    </a:cubicBezTo>
                    <a:cubicBezTo>
                      <a:pt x="633380" y="563211"/>
                      <a:pt x="636618" y="584642"/>
                      <a:pt x="642714" y="605692"/>
                    </a:cubicBezTo>
                    <a:cubicBezTo>
                      <a:pt x="655192" y="649031"/>
                      <a:pt x="679957" y="688846"/>
                      <a:pt x="717676" y="714468"/>
                    </a:cubicBezTo>
                    <a:cubicBezTo>
                      <a:pt x="752061" y="737804"/>
                      <a:pt x="798829" y="747234"/>
                      <a:pt x="838643" y="733327"/>
                    </a:cubicBezTo>
                    <a:cubicBezTo>
                      <a:pt x="879982" y="718849"/>
                      <a:pt x="912367" y="682654"/>
                      <a:pt x="917415" y="638649"/>
                    </a:cubicBezTo>
                    <a:cubicBezTo>
                      <a:pt x="922178" y="597501"/>
                      <a:pt x="898746" y="556353"/>
                      <a:pt x="861694" y="538065"/>
                    </a:cubicBezTo>
                    <a:cubicBezTo>
                      <a:pt x="824165" y="519586"/>
                      <a:pt x="775397" y="527587"/>
                      <a:pt x="755776" y="567402"/>
                    </a:cubicBezTo>
                    <a:cubicBezTo>
                      <a:pt x="741965" y="595405"/>
                      <a:pt x="742441" y="633029"/>
                      <a:pt x="772921" y="649222"/>
                    </a:cubicBezTo>
                    <a:cubicBezTo>
                      <a:pt x="775302" y="650460"/>
                      <a:pt x="777683" y="648364"/>
                      <a:pt x="777207" y="645888"/>
                    </a:cubicBezTo>
                    <a:cubicBezTo>
                      <a:pt x="773111" y="621694"/>
                      <a:pt x="791209" y="592167"/>
                      <a:pt x="815688" y="586452"/>
                    </a:cubicBezTo>
                    <a:cubicBezTo>
                      <a:pt x="844263" y="579784"/>
                      <a:pt x="865123" y="615503"/>
                      <a:pt x="857979" y="639792"/>
                    </a:cubicBezTo>
                    <a:cubicBezTo>
                      <a:pt x="849026" y="670177"/>
                      <a:pt x="817974" y="686941"/>
                      <a:pt x="787589" y="684178"/>
                    </a:cubicBezTo>
                    <a:cubicBezTo>
                      <a:pt x="749489" y="680654"/>
                      <a:pt x="719676" y="653222"/>
                      <a:pt x="702245" y="620837"/>
                    </a:cubicBezTo>
                    <a:cubicBezTo>
                      <a:pt x="668622" y="558163"/>
                      <a:pt x="675480" y="481677"/>
                      <a:pt x="699293" y="417002"/>
                    </a:cubicBezTo>
                    <a:cubicBezTo>
                      <a:pt x="723772" y="350327"/>
                      <a:pt x="768349" y="291463"/>
                      <a:pt x="821498" y="244981"/>
                    </a:cubicBezTo>
                    <a:cubicBezTo>
                      <a:pt x="924464" y="154874"/>
                      <a:pt x="1066386" y="114488"/>
                      <a:pt x="1198974" y="155731"/>
                    </a:cubicBezTo>
                    <a:cubicBezTo>
                      <a:pt x="1330038" y="196498"/>
                      <a:pt x="1426812" y="310894"/>
                      <a:pt x="1428146" y="450625"/>
                    </a:cubicBezTo>
                    <a:cubicBezTo>
                      <a:pt x="1428717" y="516824"/>
                      <a:pt x="1407667" y="584261"/>
                      <a:pt x="1362995" y="634077"/>
                    </a:cubicBezTo>
                    <a:cubicBezTo>
                      <a:pt x="1362423" y="634744"/>
                      <a:pt x="1361756" y="635410"/>
                      <a:pt x="1361185" y="636077"/>
                    </a:cubicBezTo>
                    <a:cubicBezTo>
                      <a:pt x="1367376" y="613979"/>
                      <a:pt x="1368710" y="590452"/>
                      <a:pt x="1364614" y="567211"/>
                    </a:cubicBezTo>
                    <a:cubicBezTo>
                      <a:pt x="1354136" y="507775"/>
                      <a:pt x="1309274" y="455578"/>
                      <a:pt x="1252505" y="435671"/>
                    </a:cubicBezTo>
                    <a:cubicBezTo>
                      <a:pt x="1194878" y="415478"/>
                      <a:pt x="1129632" y="434242"/>
                      <a:pt x="1083817" y="471961"/>
                    </a:cubicBezTo>
                    <a:cubicBezTo>
                      <a:pt x="1035906" y="511395"/>
                      <a:pt x="1013237" y="572926"/>
                      <a:pt x="1021047" y="634172"/>
                    </a:cubicBezTo>
                    <a:cubicBezTo>
                      <a:pt x="1026000" y="673129"/>
                      <a:pt x="1042002" y="710182"/>
                      <a:pt x="1066577" y="740471"/>
                    </a:cubicBezTo>
                    <a:cubicBezTo>
                      <a:pt x="1042383" y="728851"/>
                      <a:pt x="1015237" y="723612"/>
                      <a:pt x="987614" y="726565"/>
                    </a:cubicBezTo>
                    <a:cubicBezTo>
                      <a:pt x="925892" y="733137"/>
                      <a:pt x="869219" y="774380"/>
                      <a:pt x="859694" y="838293"/>
                    </a:cubicBezTo>
                    <a:cubicBezTo>
                      <a:pt x="850645" y="899443"/>
                      <a:pt x="879125" y="963928"/>
                      <a:pt x="941323" y="982501"/>
                    </a:cubicBezTo>
                    <a:cubicBezTo>
                      <a:pt x="998282" y="999551"/>
                      <a:pt x="1074482" y="964023"/>
                      <a:pt x="1067339" y="896681"/>
                    </a:cubicBezTo>
                    <a:cubicBezTo>
                      <a:pt x="1062671" y="852390"/>
                      <a:pt x="1005712" y="820195"/>
                      <a:pt x="969612" y="853152"/>
                    </a:cubicBezTo>
                    <a:cubicBezTo>
                      <a:pt x="967421" y="855152"/>
                      <a:pt x="970755" y="858581"/>
                      <a:pt x="972946" y="856486"/>
                    </a:cubicBezTo>
                    <a:cubicBezTo>
                      <a:pt x="997616" y="833149"/>
                      <a:pt x="1042574" y="843341"/>
                      <a:pt x="1048479" y="878869"/>
                    </a:cubicBezTo>
                    <a:cubicBezTo>
                      <a:pt x="1052956" y="905920"/>
                      <a:pt x="1033906" y="934495"/>
                      <a:pt x="1006760" y="939258"/>
                    </a:cubicBezTo>
                    <a:cubicBezTo>
                      <a:pt x="985233" y="943068"/>
                      <a:pt x="961897" y="934114"/>
                      <a:pt x="948752" y="916493"/>
                    </a:cubicBezTo>
                    <a:cubicBezTo>
                      <a:pt x="944752" y="911159"/>
                      <a:pt x="938656" y="900586"/>
                      <a:pt x="935036" y="892871"/>
                    </a:cubicBezTo>
                    <a:cubicBezTo>
                      <a:pt x="932750" y="888109"/>
                      <a:pt x="928940" y="873916"/>
                      <a:pt x="928559" y="869916"/>
                    </a:cubicBezTo>
                    <a:cubicBezTo>
                      <a:pt x="925321" y="837245"/>
                      <a:pt x="942942" y="804765"/>
                      <a:pt x="979042" y="791620"/>
                    </a:cubicBezTo>
                    <a:cubicBezTo>
                      <a:pt x="1018094" y="777333"/>
                      <a:pt x="1058671" y="790001"/>
                      <a:pt x="1083912" y="822767"/>
                    </a:cubicBezTo>
                    <a:cubicBezTo>
                      <a:pt x="1146682" y="904015"/>
                      <a:pt x="1079435" y="1007552"/>
                      <a:pt x="990567" y="1027269"/>
                    </a:cubicBezTo>
                    <a:cubicBezTo>
                      <a:pt x="880077" y="1051748"/>
                      <a:pt x="779684" y="976405"/>
                      <a:pt x="720057" y="890395"/>
                    </a:cubicBezTo>
                    <a:close/>
                    <a:moveTo>
                      <a:pt x="392302" y="1575718"/>
                    </a:moveTo>
                    <a:cubicBezTo>
                      <a:pt x="396588" y="1552192"/>
                      <a:pt x="407161" y="1535999"/>
                      <a:pt x="423449" y="1519807"/>
                    </a:cubicBezTo>
                    <a:cubicBezTo>
                      <a:pt x="424973" y="1518378"/>
                      <a:pt x="426497" y="1517044"/>
                      <a:pt x="428116" y="1515711"/>
                    </a:cubicBezTo>
                    <a:cubicBezTo>
                      <a:pt x="426020" y="1517235"/>
                      <a:pt x="426020" y="1517235"/>
                      <a:pt x="428116" y="1515616"/>
                    </a:cubicBezTo>
                    <a:cubicBezTo>
                      <a:pt x="430783" y="1513520"/>
                      <a:pt x="433640" y="1511615"/>
                      <a:pt x="436498" y="1509710"/>
                    </a:cubicBezTo>
                    <a:cubicBezTo>
                      <a:pt x="440403" y="1507138"/>
                      <a:pt x="444499" y="1504757"/>
                      <a:pt x="448785" y="1502757"/>
                    </a:cubicBezTo>
                    <a:cubicBezTo>
                      <a:pt x="449166" y="1502757"/>
                      <a:pt x="453452" y="1501042"/>
                      <a:pt x="454500" y="1500757"/>
                    </a:cubicBezTo>
                    <a:cubicBezTo>
                      <a:pt x="457834" y="1499899"/>
                      <a:pt x="461072" y="1498947"/>
                      <a:pt x="464406" y="1498185"/>
                    </a:cubicBezTo>
                    <a:cubicBezTo>
                      <a:pt x="464882" y="1498090"/>
                      <a:pt x="466597" y="1497899"/>
                      <a:pt x="467645" y="1497709"/>
                    </a:cubicBezTo>
                    <a:cubicBezTo>
                      <a:pt x="470026" y="1497518"/>
                      <a:pt x="472407" y="1497423"/>
                      <a:pt x="474693" y="1497518"/>
                    </a:cubicBezTo>
                    <a:cubicBezTo>
                      <a:pt x="486123" y="1497518"/>
                      <a:pt x="496601" y="1499995"/>
                      <a:pt x="507078" y="1506186"/>
                    </a:cubicBezTo>
                    <a:cubicBezTo>
                      <a:pt x="513841" y="1510186"/>
                      <a:pt x="513841" y="1510282"/>
                      <a:pt x="518413" y="1515235"/>
                    </a:cubicBezTo>
                    <a:cubicBezTo>
                      <a:pt x="519270" y="1516092"/>
                      <a:pt x="519651" y="1516568"/>
                      <a:pt x="519937" y="1516663"/>
                    </a:cubicBezTo>
                    <a:cubicBezTo>
                      <a:pt x="520413" y="1517425"/>
                      <a:pt x="520985" y="1518283"/>
                      <a:pt x="521842" y="1519521"/>
                    </a:cubicBezTo>
                    <a:cubicBezTo>
                      <a:pt x="522128" y="1519902"/>
                      <a:pt x="524699" y="1524569"/>
                      <a:pt x="524223" y="1523140"/>
                    </a:cubicBezTo>
                    <a:cubicBezTo>
                      <a:pt x="530605" y="1538761"/>
                      <a:pt x="530605" y="1559050"/>
                      <a:pt x="515270" y="1569146"/>
                    </a:cubicBezTo>
                    <a:cubicBezTo>
                      <a:pt x="498410" y="1580195"/>
                      <a:pt x="475550" y="1564955"/>
                      <a:pt x="472121" y="1546953"/>
                    </a:cubicBezTo>
                    <a:cubicBezTo>
                      <a:pt x="469740" y="1534189"/>
                      <a:pt x="448214" y="1533904"/>
                      <a:pt x="446118" y="1546953"/>
                    </a:cubicBezTo>
                    <a:cubicBezTo>
                      <a:pt x="440308" y="1582291"/>
                      <a:pt x="464692" y="1612675"/>
                      <a:pt x="497553" y="1623534"/>
                    </a:cubicBezTo>
                    <a:cubicBezTo>
                      <a:pt x="541273" y="1637917"/>
                      <a:pt x="582802" y="1611056"/>
                      <a:pt x="598423" y="1570289"/>
                    </a:cubicBezTo>
                    <a:cubicBezTo>
                      <a:pt x="614711" y="1527808"/>
                      <a:pt x="601280" y="1480183"/>
                      <a:pt x="566609" y="1451227"/>
                    </a:cubicBezTo>
                    <a:cubicBezTo>
                      <a:pt x="532034" y="1422271"/>
                      <a:pt x="484980" y="1411507"/>
                      <a:pt x="441165" y="1421794"/>
                    </a:cubicBezTo>
                    <a:cubicBezTo>
                      <a:pt x="525747" y="1358548"/>
                      <a:pt x="593184" y="1272538"/>
                      <a:pt x="632808" y="1174430"/>
                    </a:cubicBezTo>
                    <a:cubicBezTo>
                      <a:pt x="657478" y="1113280"/>
                      <a:pt x="670337" y="1048224"/>
                      <a:pt x="671956" y="982787"/>
                    </a:cubicBezTo>
                    <a:cubicBezTo>
                      <a:pt x="701579" y="1105564"/>
                      <a:pt x="728344" y="1231199"/>
                      <a:pt x="719676" y="1357691"/>
                    </a:cubicBezTo>
                    <a:cubicBezTo>
                      <a:pt x="715009" y="1425985"/>
                      <a:pt x="699864" y="1494089"/>
                      <a:pt x="666241" y="1554287"/>
                    </a:cubicBezTo>
                    <a:cubicBezTo>
                      <a:pt x="638714" y="1603722"/>
                      <a:pt x="596899" y="1650490"/>
                      <a:pt x="541082" y="1667444"/>
                    </a:cubicBezTo>
                    <a:cubicBezTo>
                      <a:pt x="495362" y="1681351"/>
                      <a:pt x="437260" y="1670397"/>
                      <a:pt x="406685" y="1631249"/>
                    </a:cubicBezTo>
                    <a:cubicBezTo>
                      <a:pt x="399731" y="1622391"/>
                      <a:pt x="395255" y="1612580"/>
                      <a:pt x="392778" y="1601531"/>
                    </a:cubicBezTo>
                    <a:cubicBezTo>
                      <a:pt x="391349" y="1595149"/>
                      <a:pt x="391349" y="1581052"/>
                      <a:pt x="392302" y="1575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119249" y="123675"/>
              <a:ext cx="8905536" cy="4896161"/>
              <a:chOff x="119249" y="123675"/>
              <a:chExt cx="8905536" cy="4896161"/>
            </a:xfrm>
          </p:grpSpPr>
          <p:grpSp>
            <p:nvGrpSpPr>
              <p:cNvPr id="1195" name="Google Shape;1195;p27"/>
              <p:cNvGrpSpPr/>
              <p:nvPr/>
            </p:nvGrpSpPr>
            <p:grpSpPr>
              <a:xfrm>
                <a:off x="119249" y="123675"/>
                <a:ext cx="1723561" cy="1800836"/>
                <a:chOff x="1123" y="-7"/>
                <a:chExt cx="2187260" cy="2285324"/>
              </a:xfrm>
            </p:grpSpPr>
            <p:sp>
              <p:nvSpPr>
                <p:cNvPr id="1196" name="Google Shape;1196;p27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7" name="Google Shape;1197;p27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98" name="Google Shape;1198;p27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1199" name="Google Shape;1199;p27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0" name="Google Shape;1200;p27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1" name="Google Shape;1201;p27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2" name="Google Shape;1202;p27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3" name="Google Shape;1203;p27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4" name="Google Shape;1204;p27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5" name="Google Shape;1205;p27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6" name="Google Shape;1206;p27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7" name="Google Shape;1207;p27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8" name="Google Shape;1208;p27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09" name="Google Shape;1209;p27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0" name="Google Shape;1210;p27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1" name="Google Shape;1211;p27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12" name="Google Shape;1212;p27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1213" name="Google Shape;1213;p27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4" name="Google Shape;1214;p27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5" name="Google Shape;1215;p27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6" name="Google Shape;1216;p27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7" name="Google Shape;1217;p27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8" name="Google Shape;1218;p27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19" name="Google Shape;1219;p27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0" name="Google Shape;1220;p27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1" name="Google Shape;1221;p27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2" name="Google Shape;1222;p27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3" name="Google Shape;1223;p27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4" name="Google Shape;1224;p27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5" name="Google Shape;1225;p27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26" name="Google Shape;1226;p27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1227" name="Google Shape;1227;p27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8" name="Google Shape;1228;p27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29" name="Google Shape;1229;p27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0" name="Google Shape;1230;p27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1" name="Google Shape;1231;p27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2" name="Google Shape;1232;p27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3" name="Google Shape;1233;p27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4" name="Google Shape;1234;p27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5" name="Google Shape;1235;p27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6" name="Google Shape;1236;p27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37" name="Google Shape;1237;p27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38" name="Google Shape;1238;p27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1239" name="Google Shape;1239;p27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0" name="Google Shape;1240;p27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1" name="Google Shape;1241;p27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2" name="Google Shape;1242;p27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3" name="Google Shape;1243;p27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4" name="Google Shape;1244;p27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5" name="Google Shape;1245;p27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6" name="Google Shape;1246;p27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7" name="Google Shape;1247;p27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8" name="Google Shape;1248;p27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9" name="Google Shape;1249;p27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250" name="Google Shape;1250;p27"/>
              <p:cNvGrpSpPr/>
              <p:nvPr/>
            </p:nvGrpSpPr>
            <p:grpSpPr>
              <a:xfrm rot="10800000">
                <a:off x="7301224" y="3219000"/>
                <a:ext cx="1723561" cy="1800836"/>
                <a:chOff x="1123" y="-7"/>
                <a:chExt cx="2187260" cy="2285324"/>
              </a:xfrm>
            </p:grpSpPr>
            <p:sp>
              <p:nvSpPr>
                <p:cNvPr id="1251" name="Google Shape;1251;p27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53" name="Google Shape;1253;p27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1254" name="Google Shape;1254;p27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55" name="Google Shape;1255;p27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56" name="Google Shape;1256;p27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57" name="Google Shape;1257;p27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58" name="Google Shape;1258;p27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59" name="Google Shape;1259;p27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60" name="Google Shape;1260;p27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61" name="Google Shape;1261;p27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62" name="Google Shape;1262;p27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63" name="Google Shape;1263;p27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64" name="Google Shape;1264;p27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65" name="Google Shape;1265;p27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66" name="Google Shape;1266;p27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67" name="Google Shape;1267;p27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1268" name="Google Shape;1268;p27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69" name="Google Shape;1269;p27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0" name="Google Shape;1270;p27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1" name="Google Shape;1271;p27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2" name="Google Shape;1272;p27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3" name="Google Shape;1273;p27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4" name="Google Shape;1274;p27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5" name="Google Shape;1275;p27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6" name="Google Shape;1276;p27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7" name="Google Shape;1277;p27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8" name="Google Shape;1278;p27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9" name="Google Shape;1279;p27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0" name="Google Shape;1280;p27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81" name="Google Shape;1281;p27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1282" name="Google Shape;1282;p27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3" name="Google Shape;1283;p27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4" name="Google Shape;1284;p27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5" name="Google Shape;1285;p27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6" name="Google Shape;1286;p27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7" name="Google Shape;1287;p27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8" name="Google Shape;1288;p27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89" name="Google Shape;1289;p27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0" name="Google Shape;1290;p27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1" name="Google Shape;1291;p27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2" name="Google Shape;1292;p27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293" name="Google Shape;1293;p27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1294" name="Google Shape;1294;p27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5" name="Google Shape;1295;p27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6" name="Google Shape;1296;p27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7" name="Google Shape;1297;p27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8" name="Google Shape;1298;p27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99" name="Google Shape;1299;p27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0" name="Google Shape;1300;p27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1" name="Google Shape;1301;p27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2" name="Google Shape;1302;p27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3" name="Google Shape;1303;p27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04" name="Google Shape;1304;p27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1305" name="Google Shape;1305;p27"/>
          <p:cNvSpPr txBox="1">
            <a:spLocks noGrp="1"/>
          </p:cNvSpPr>
          <p:nvPr>
            <p:ph type="title"/>
          </p:nvPr>
        </p:nvSpPr>
        <p:spPr>
          <a:xfrm>
            <a:off x="2798800" y="719333"/>
            <a:ext cx="65944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06" name="Google Shape;1306;p27"/>
          <p:cNvSpPr txBox="1">
            <a:spLocks noGrp="1"/>
          </p:cNvSpPr>
          <p:nvPr>
            <p:ph type="subTitle" idx="1"/>
          </p:nvPr>
        </p:nvSpPr>
        <p:spPr>
          <a:xfrm>
            <a:off x="2798800" y="2994340"/>
            <a:ext cx="6594400" cy="1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307" name="Google Shape;1307;p27"/>
          <p:cNvSpPr txBox="1"/>
          <p:nvPr/>
        </p:nvSpPr>
        <p:spPr>
          <a:xfrm>
            <a:off x="2798800" y="485390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24243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2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0" name="Google Shape;1310;p28"/>
          <p:cNvGrpSpPr/>
          <p:nvPr/>
        </p:nvGrpSpPr>
        <p:grpSpPr>
          <a:xfrm>
            <a:off x="158998" y="164887"/>
            <a:ext cx="11875051" cy="6528228"/>
            <a:chOff x="119249" y="123665"/>
            <a:chExt cx="8906288" cy="4896171"/>
          </a:xfrm>
        </p:grpSpPr>
        <p:grpSp>
          <p:nvGrpSpPr>
            <p:cNvPr id="1311" name="Google Shape;1311;p28"/>
            <p:cNvGrpSpPr/>
            <p:nvPr/>
          </p:nvGrpSpPr>
          <p:grpSpPr>
            <a:xfrm>
              <a:off x="119279" y="123665"/>
              <a:ext cx="8906257" cy="4896160"/>
              <a:chOff x="119279" y="123665"/>
              <a:chExt cx="8906257" cy="4896160"/>
            </a:xfrm>
          </p:grpSpPr>
          <p:sp>
            <p:nvSpPr>
              <p:cNvPr id="1312" name="Google Shape;1312;p28"/>
              <p:cNvSpPr/>
              <p:nvPr/>
            </p:nvSpPr>
            <p:spPr>
              <a:xfrm flipH="1">
                <a:off x="7302041" y="123665"/>
                <a:ext cx="1723496" cy="1322900"/>
              </a:xfrm>
              <a:custGeom>
                <a:avLst/>
                <a:gdLst/>
                <a:ahLst/>
                <a:cxnLst/>
                <a:rect l="l" t="t" r="r" b="b"/>
                <a:pathLst>
                  <a:path w="2260322" h="1734951" extrusionOk="0">
                    <a:moveTo>
                      <a:pt x="25113" y="1441892"/>
                    </a:moveTo>
                    <a:cubicBezTo>
                      <a:pt x="60832" y="1500471"/>
                      <a:pt x="124935" y="1531046"/>
                      <a:pt x="192848" y="1526474"/>
                    </a:cubicBezTo>
                    <a:cubicBezTo>
                      <a:pt x="251046" y="1522569"/>
                      <a:pt x="308958" y="1500090"/>
                      <a:pt x="360869" y="1472277"/>
                    </a:cubicBezTo>
                    <a:cubicBezTo>
                      <a:pt x="335628" y="1502281"/>
                      <a:pt x="320483" y="1541333"/>
                      <a:pt x="320864" y="1580290"/>
                    </a:cubicBezTo>
                    <a:cubicBezTo>
                      <a:pt x="321626" y="1653157"/>
                      <a:pt x="378014" y="1710878"/>
                      <a:pt x="446213" y="1728690"/>
                    </a:cubicBezTo>
                    <a:cubicBezTo>
                      <a:pt x="518318" y="1747454"/>
                      <a:pt x="590231" y="1722594"/>
                      <a:pt x="644143" y="1673540"/>
                    </a:cubicBezTo>
                    <a:cubicBezTo>
                      <a:pt x="702341" y="1620581"/>
                      <a:pt x="737297" y="1543905"/>
                      <a:pt x="753966" y="1468086"/>
                    </a:cubicBezTo>
                    <a:cubicBezTo>
                      <a:pt x="790352" y="1302256"/>
                      <a:pt x="743203" y="1132139"/>
                      <a:pt x="697007" y="973262"/>
                    </a:cubicBezTo>
                    <a:cubicBezTo>
                      <a:pt x="685386" y="933448"/>
                      <a:pt x="674337" y="893157"/>
                      <a:pt x="664622" y="852580"/>
                    </a:cubicBezTo>
                    <a:cubicBezTo>
                      <a:pt x="689577" y="907635"/>
                      <a:pt x="725010" y="957832"/>
                      <a:pt x="770635" y="998694"/>
                    </a:cubicBezTo>
                    <a:cubicBezTo>
                      <a:pt x="821784" y="1044414"/>
                      <a:pt x="888078" y="1076608"/>
                      <a:pt x="957801" y="1075465"/>
                    </a:cubicBezTo>
                    <a:cubicBezTo>
                      <a:pt x="1025524" y="1074418"/>
                      <a:pt x="1088865" y="1042509"/>
                      <a:pt x="1126870" y="985930"/>
                    </a:cubicBezTo>
                    <a:cubicBezTo>
                      <a:pt x="1162398" y="933067"/>
                      <a:pt x="1166780" y="864963"/>
                      <a:pt x="1137347" y="808480"/>
                    </a:cubicBezTo>
                    <a:cubicBezTo>
                      <a:pt x="1133918" y="801812"/>
                      <a:pt x="1129918" y="795430"/>
                      <a:pt x="1125632" y="789430"/>
                    </a:cubicBezTo>
                    <a:cubicBezTo>
                      <a:pt x="1179543" y="819148"/>
                      <a:pt x="1245837" y="824767"/>
                      <a:pt x="1304606" y="807718"/>
                    </a:cubicBezTo>
                    <a:cubicBezTo>
                      <a:pt x="1427288" y="771999"/>
                      <a:pt x="1494059" y="646650"/>
                      <a:pt x="1533111" y="534255"/>
                    </a:cubicBezTo>
                    <a:cubicBezTo>
                      <a:pt x="1570925" y="425575"/>
                      <a:pt x="1587975" y="302321"/>
                      <a:pt x="1655698" y="207166"/>
                    </a:cubicBezTo>
                    <a:cubicBezTo>
                      <a:pt x="1647316" y="233646"/>
                      <a:pt x="1649316" y="263554"/>
                      <a:pt x="1664270" y="289367"/>
                    </a:cubicBezTo>
                    <a:cubicBezTo>
                      <a:pt x="1692941" y="338897"/>
                      <a:pt x="1779809" y="354328"/>
                      <a:pt x="1801049" y="289367"/>
                    </a:cubicBezTo>
                    <a:cubicBezTo>
                      <a:pt x="1808479" y="266602"/>
                      <a:pt x="1800668" y="238694"/>
                      <a:pt x="1778761" y="227074"/>
                    </a:cubicBezTo>
                    <a:cubicBezTo>
                      <a:pt x="1761616" y="218025"/>
                      <a:pt x="1738089" y="222121"/>
                      <a:pt x="1726183" y="237456"/>
                    </a:cubicBezTo>
                    <a:cubicBezTo>
                      <a:pt x="1722944" y="241552"/>
                      <a:pt x="1727897" y="246695"/>
                      <a:pt x="1731993" y="243266"/>
                    </a:cubicBezTo>
                    <a:cubicBezTo>
                      <a:pt x="1756568" y="222787"/>
                      <a:pt x="1785428" y="258220"/>
                      <a:pt x="1762664" y="276889"/>
                    </a:cubicBezTo>
                    <a:cubicBezTo>
                      <a:pt x="1748948" y="288129"/>
                      <a:pt x="1730088" y="282890"/>
                      <a:pt x="1718468" y="272127"/>
                    </a:cubicBezTo>
                    <a:cubicBezTo>
                      <a:pt x="1687797" y="243742"/>
                      <a:pt x="1700275" y="192307"/>
                      <a:pt x="1740851" y="181544"/>
                    </a:cubicBezTo>
                    <a:cubicBezTo>
                      <a:pt x="1785714" y="169638"/>
                      <a:pt x="1824576" y="207928"/>
                      <a:pt x="1838959" y="246695"/>
                    </a:cubicBezTo>
                    <a:cubicBezTo>
                      <a:pt x="1847341" y="269269"/>
                      <a:pt x="1850008" y="293082"/>
                      <a:pt x="1850103" y="316990"/>
                    </a:cubicBezTo>
                    <a:cubicBezTo>
                      <a:pt x="1850198" y="345755"/>
                      <a:pt x="1851246" y="374521"/>
                      <a:pt x="1850865" y="403286"/>
                    </a:cubicBezTo>
                    <a:cubicBezTo>
                      <a:pt x="1850865" y="404810"/>
                      <a:pt x="1851532" y="405858"/>
                      <a:pt x="1852484" y="406525"/>
                    </a:cubicBezTo>
                    <a:cubicBezTo>
                      <a:pt x="1854294" y="429861"/>
                      <a:pt x="1860771" y="452816"/>
                      <a:pt x="1871820" y="473104"/>
                    </a:cubicBezTo>
                    <a:cubicBezTo>
                      <a:pt x="1903824" y="531778"/>
                      <a:pt x="1969356" y="563878"/>
                      <a:pt x="2034602" y="566354"/>
                    </a:cubicBezTo>
                    <a:cubicBezTo>
                      <a:pt x="2100515" y="568926"/>
                      <a:pt x="2163380" y="536446"/>
                      <a:pt x="2204148" y="485391"/>
                    </a:cubicBezTo>
                    <a:cubicBezTo>
                      <a:pt x="2250629" y="427003"/>
                      <a:pt x="2268060" y="354994"/>
                      <a:pt x="2257202" y="281557"/>
                    </a:cubicBezTo>
                    <a:cubicBezTo>
                      <a:pt x="2234913" y="131633"/>
                      <a:pt x="2099944" y="20667"/>
                      <a:pt x="1953926" y="2474"/>
                    </a:cubicBezTo>
                    <a:cubicBezTo>
                      <a:pt x="1884203" y="-6194"/>
                      <a:pt x="1812956" y="8284"/>
                      <a:pt x="1750567" y="40098"/>
                    </a:cubicBezTo>
                    <a:cubicBezTo>
                      <a:pt x="1687892" y="72007"/>
                      <a:pt x="1639982" y="130300"/>
                      <a:pt x="1608644" y="192307"/>
                    </a:cubicBezTo>
                    <a:cubicBezTo>
                      <a:pt x="1547018" y="314513"/>
                      <a:pt x="1539017" y="455483"/>
                      <a:pt x="1489296" y="581975"/>
                    </a:cubicBezTo>
                    <a:cubicBezTo>
                      <a:pt x="1466246" y="640459"/>
                      <a:pt x="1433480" y="695418"/>
                      <a:pt x="1384331" y="735709"/>
                    </a:cubicBezTo>
                    <a:cubicBezTo>
                      <a:pt x="1333467" y="777523"/>
                      <a:pt x="1265935" y="797335"/>
                      <a:pt x="1200784" y="784191"/>
                    </a:cubicBezTo>
                    <a:cubicBezTo>
                      <a:pt x="1135538" y="771046"/>
                      <a:pt x="1081817" y="725707"/>
                      <a:pt x="1062862" y="661128"/>
                    </a:cubicBezTo>
                    <a:cubicBezTo>
                      <a:pt x="1045336" y="601311"/>
                      <a:pt x="1062195" y="536827"/>
                      <a:pt x="1113344" y="499012"/>
                    </a:cubicBezTo>
                    <a:cubicBezTo>
                      <a:pt x="1159064" y="465199"/>
                      <a:pt x="1223072" y="458626"/>
                      <a:pt x="1267554" y="498155"/>
                    </a:cubicBezTo>
                    <a:cubicBezTo>
                      <a:pt x="1306226" y="532540"/>
                      <a:pt x="1325466" y="593024"/>
                      <a:pt x="1294510" y="638649"/>
                    </a:cubicBezTo>
                    <a:cubicBezTo>
                      <a:pt x="1263935" y="683702"/>
                      <a:pt x="1199450" y="690846"/>
                      <a:pt x="1166780" y="644364"/>
                    </a:cubicBezTo>
                    <a:cubicBezTo>
                      <a:pt x="1133918" y="597501"/>
                      <a:pt x="1190783" y="537970"/>
                      <a:pt x="1239932" y="564735"/>
                    </a:cubicBezTo>
                    <a:cubicBezTo>
                      <a:pt x="1256029" y="573498"/>
                      <a:pt x="1268888" y="550638"/>
                      <a:pt x="1254124" y="540446"/>
                    </a:cubicBezTo>
                    <a:cubicBezTo>
                      <a:pt x="1232693" y="525587"/>
                      <a:pt x="1205642" y="522825"/>
                      <a:pt x="1180877" y="530064"/>
                    </a:cubicBezTo>
                    <a:cubicBezTo>
                      <a:pt x="1120964" y="547399"/>
                      <a:pt x="1088389" y="608645"/>
                      <a:pt x="1112011" y="667510"/>
                    </a:cubicBezTo>
                    <a:cubicBezTo>
                      <a:pt x="1125536" y="701323"/>
                      <a:pt x="1152397" y="726184"/>
                      <a:pt x="1186496" y="738757"/>
                    </a:cubicBezTo>
                    <a:cubicBezTo>
                      <a:pt x="1219929" y="751139"/>
                      <a:pt x="1256410" y="745138"/>
                      <a:pt x="1287366" y="728755"/>
                    </a:cubicBezTo>
                    <a:cubicBezTo>
                      <a:pt x="1302797" y="720564"/>
                      <a:pt x="1316132" y="709896"/>
                      <a:pt x="1327371" y="697513"/>
                    </a:cubicBezTo>
                    <a:cubicBezTo>
                      <a:pt x="1358327" y="679035"/>
                      <a:pt x="1385474" y="653413"/>
                      <a:pt x="1406238" y="623218"/>
                    </a:cubicBezTo>
                    <a:cubicBezTo>
                      <a:pt x="1456816" y="549971"/>
                      <a:pt x="1468913" y="454150"/>
                      <a:pt x="1447958" y="368615"/>
                    </a:cubicBezTo>
                    <a:cubicBezTo>
                      <a:pt x="1408715" y="208405"/>
                      <a:pt x="1252600" y="106106"/>
                      <a:pt x="1092294" y="103153"/>
                    </a:cubicBezTo>
                    <a:cubicBezTo>
                      <a:pt x="924083" y="100010"/>
                      <a:pt x="761681" y="205357"/>
                      <a:pt x="681290" y="350613"/>
                    </a:cubicBezTo>
                    <a:cubicBezTo>
                      <a:pt x="677576" y="357376"/>
                      <a:pt x="674051" y="364234"/>
                      <a:pt x="670622" y="371187"/>
                    </a:cubicBezTo>
                    <a:cubicBezTo>
                      <a:pt x="642238" y="398714"/>
                      <a:pt x="611853" y="424051"/>
                      <a:pt x="578420" y="445672"/>
                    </a:cubicBezTo>
                    <a:cubicBezTo>
                      <a:pt x="504506" y="493488"/>
                      <a:pt x="410780" y="525682"/>
                      <a:pt x="322865" y="501584"/>
                    </a:cubicBezTo>
                    <a:cubicBezTo>
                      <a:pt x="252284" y="482248"/>
                      <a:pt x="185609" y="413668"/>
                      <a:pt x="213708" y="336135"/>
                    </a:cubicBezTo>
                    <a:cubicBezTo>
                      <a:pt x="223805" y="308322"/>
                      <a:pt x="248189" y="283652"/>
                      <a:pt x="273525" y="280033"/>
                    </a:cubicBezTo>
                    <a:cubicBezTo>
                      <a:pt x="298766" y="276318"/>
                      <a:pt x="329913" y="285652"/>
                      <a:pt x="342962" y="302607"/>
                    </a:cubicBezTo>
                    <a:cubicBezTo>
                      <a:pt x="356964" y="320895"/>
                      <a:pt x="358107" y="353185"/>
                      <a:pt x="339629" y="374330"/>
                    </a:cubicBezTo>
                    <a:cubicBezTo>
                      <a:pt x="319912" y="396904"/>
                      <a:pt x="281050" y="371663"/>
                      <a:pt x="268763" y="353566"/>
                    </a:cubicBezTo>
                    <a:cubicBezTo>
                      <a:pt x="267143" y="351184"/>
                      <a:pt x="263048" y="351280"/>
                      <a:pt x="262286" y="354423"/>
                    </a:cubicBezTo>
                    <a:cubicBezTo>
                      <a:pt x="252380" y="399286"/>
                      <a:pt x="308672" y="424622"/>
                      <a:pt x="345439" y="419193"/>
                    </a:cubicBezTo>
                    <a:cubicBezTo>
                      <a:pt x="372014" y="415288"/>
                      <a:pt x="393826" y="403762"/>
                      <a:pt x="407732" y="380045"/>
                    </a:cubicBezTo>
                    <a:cubicBezTo>
                      <a:pt x="422496" y="355090"/>
                      <a:pt x="426116" y="325562"/>
                      <a:pt x="419353" y="297463"/>
                    </a:cubicBezTo>
                    <a:cubicBezTo>
                      <a:pt x="407161" y="246600"/>
                      <a:pt x="358583" y="209738"/>
                      <a:pt x="307625" y="205357"/>
                    </a:cubicBezTo>
                    <a:cubicBezTo>
                      <a:pt x="256285" y="200880"/>
                      <a:pt x="208565" y="225931"/>
                      <a:pt x="179799" y="267936"/>
                    </a:cubicBezTo>
                    <a:cubicBezTo>
                      <a:pt x="119887" y="355471"/>
                      <a:pt x="170369" y="472628"/>
                      <a:pt x="258571" y="517681"/>
                    </a:cubicBezTo>
                    <a:cubicBezTo>
                      <a:pt x="358774" y="568926"/>
                      <a:pt x="479646" y="536922"/>
                      <a:pt x="568895" y="477867"/>
                    </a:cubicBezTo>
                    <a:cubicBezTo>
                      <a:pt x="600423" y="457007"/>
                      <a:pt x="628903" y="432814"/>
                      <a:pt x="655382" y="406620"/>
                    </a:cubicBezTo>
                    <a:cubicBezTo>
                      <a:pt x="645953" y="431766"/>
                      <a:pt x="638999" y="457864"/>
                      <a:pt x="635285" y="484344"/>
                    </a:cubicBezTo>
                    <a:cubicBezTo>
                      <a:pt x="616425" y="550066"/>
                      <a:pt x="610329" y="619313"/>
                      <a:pt x="615568" y="687417"/>
                    </a:cubicBezTo>
                    <a:cubicBezTo>
                      <a:pt x="622045" y="770380"/>
                      <a:pt x="639761" y="851914"/>
                      <a:pt x="659478" y="932590"/>
                    </a:cubicBezTo>
                    <a:cubicBezTo>
                      <a:pt x="660145" y="1008695"/>
                      <a:pt x="646143" y="1084990"/>
                      <a:pt x="618044" y="1156237"/>
                    </a:cubicBezTo>
                    <a:cubicBezTo>
                      <a:pt x="578325" y="1257012"/>
                      <a:pt x="506792" y="1345213"/>
                      <a:pt x="417829" y="1406745"/>
                    </a:cubicBezTo>
                    <a:cubicBezTo>
                      <a:pt x="373728" y="1437225"/>
                      <a:pt x="325627" y="1461895"/>
                      <a:pt x="274287" y="1477420"/>
                    </a:cubicBezTo>
                    <a:cubicBezTo>
                      <a:pt x="218185" y="1494375"/>
                      <a:pt x="151891" y="1502376"/>
                      <a:pt x="101885" y="1465038"/>
                    </a:cubicBezTo>
                    <a:cubicBezTo>
                      <a:pt x="64737" y="1437320"/>
                      <a:pt x="39686" y="1386266"/>
                      <a:pt x="50259" y="1339689"/>
                    </a:cubicBezTo>
                    <a:cubicBezTo>
                      <a:pt x="59975" y="1296922"/>
                      <a:pt x="94074" y="1261679"/>
                      <a:pt x="140461" y="1269109"/>
                    </a:cubicBezTo>
                    <a:cubicBezTo>
                      <a:pt x="158749" y="1272061"/>
                      <a:pt x="175418" y="1281396"/>
                      <a:pt x="181704" y="1296636"/>
                    </a:cubicBezTo>
                    <a:cubicBezTo>
                      <a:pt x="187895" y="1311876"/>
                      <a:pt x="187419" y="1330450"/>
                      <a:pt x="176942" y="1343975"/>
                    </a:cubicBezTo>
                    <a:cubicBezTo>
                      <a:pt x="168560" y="1354834"/>
                      <a:pt x="152939" y="1361215"/>
                      <a:pt x="137699" y="1360168"/>
                    </a:cubicBezTo>
                    <a:cubicBezTo>
                      <a:pt x="116267" y="1358739"/>
                      <a:pt x="101027" y="1349785"/>
                      <a:pt x="96741" y="1327592"/>
                    </a:cubicBezTo>
                    <a:cubicBezTo>
                      <a:pt x="95027" y="1318734"/>
                      <a:pt x="82073" y="1321401"/>
                      <a:pt x="81787" y="1329592"/>
                    </a:cubicBezTo>
                    <a:cubicBezTo>
                      <a:pt x="79310" y="1389219"/>
                      <a:pt x="156558" y="1437225"/>
                      <a:pt x="207136" y="1401506"/>
                    </a:cubicBezTo>
                    <a:cubicBezTo>
                      <a:pt x="268572" y="1358167"/>
                      <a:pt x="261047" y="1262917"/>
                      <a:pt x="201326" y="1222150"/>
                    </a:cubicBezTo>
                    <a:cubicBezTo>
                      <a:pt x="142747" y="1182145"/>
                      <a:pt x="63785" y="1207101"/>
                      <a:pt x="25970" y="1262917"/>
                    </a:cubicBezTo>
                    <a:cubicBezTo>
                      <a:pt x="-9653" y="1315495"/>
                      <a:pt x="-7367" y="1388743"/>
                      <a:pt x="25113" y="1441987"/>
                    </a:cubicBezTo>
                    <a:close/>
                    <a:moveTo>
                      <a:pt x="1715420" y="143063"/>
                    </a:moveTo>
                    <a:cubicBezTo>
                      <a:pt x="1808479" y="67149"/>
                      <a:pt x="1940495" y="46670"/>
                      <a:pt x="2048128" y="106201"/>
                    </a:cubicBezTo>
                    <a:cubicBezTo>
                      <a:pt x="2158142" y="167066"/>
                      <a:pt x="2232723" y="315085"/>
                      <a:pt x="2153379" y="428051"/>
                    </a:cubicBezTo>
                    <a:cubicBezTo>
                      <a:pt x="2137377" y="450816"/>
                      <a:pt x="2115374" y="468913"/>
                      <a:pt x="2089657" y="480724"/>
                    </a:cubicBezTo>
                    <a:cubicBezTo>
                      <a:pt x="2067654" y="490821"/>
                      <a:pt x="2040222" y="493869"/>
                      <a:pt x="2018219" y="490154"/>
                    </a:cubicBezTo>
                    <a:cubicBezTo>
                      <a:pt x="1969166" y="481963"/>
                      <a:pt x="1922684" y="449292"/>
                      <a:pt x="1914492" y="397381"/>
                    </a:cubicBezTo>
                    <a:cubicBezTo>
                      <a:pt x="1906967" y="349470"/>
                      <a:pt x="1932399" y="292034"/>
                      <a:pt x="1981358" y="276889"/>
                    </a:cubicBezTo>
                    <a:cubicBezTo>
                      <a:pt x="2012314" y="267364"/>
                      <a:pt x="2052319" y="279271"/>
                      <a:pt x="2054986" y="316513"/>
                    </a:cubicBezTo>
                    <a:cubicBezTo>
                      <a:pt x="2057272" y="347946"/>
                      <a:pt x="2016219" y="366520"/>
                      <a:pt x="1995359" y="342040"/>
                    </a:cubicBezTo>
                    <a:cubicBezTo>
                      <a:pt x="1990502" y="336325"/>
                      <a:pt x="1981548" y="343755"/>
                      <a:pt x="1985263" y="349851"/>
                    </a:cubicBezTo>
                    <a:cubicBezTo>
                      <a:pt x="1996883" y="369377"/>
                      <a:pt x="2020124" y="376140"/>
                      <a:pt x="2041651" y="370996"/>
                    </a:cubicBezTo>
                    <a:cubicBezTo>
                      <a:pt x="2068226" y="364615"/>
                      <a:pt x="2084037" y="341278"/>
                      <a:pt x="2083751" y="314323"/>
                    </a:cubicBezTo>
                    <a:cubicBezTo>
                      <a:pt x="2083466" y="285367"/>
                      <a:pt x="2065463" y="258601"/>
                      <a:pt x="2040032" y="245552"/>
                    </a:cubicBezTo>
                    <a:cubicBezTo>
                      <a:pt x="1982310" y="216120"/>
                      <a:pt x="1915159" y="247648"/>
                      <a:pt x="1880678" y="297178"/>
                    </a:cubicBezTo>
                    <a:cubicBezTo>
                      <a:pt x="1880678" y="294606"/>
                      <a:pt x="1880678" y="291939"/>
                      <a:pt x="1880488" y="289272"/>
                    </a:cubicBezTo>
                    <a:cubicBezTo>
                      <a:pt x="1879250" y="257649"/>
                      <a:pt x="1871915" y="225454"/>
                      <a:pt x="1855342" y="198213"/>
                    </a:cubicBezTo>
                    <a:cubicBezTo>
                      <a:pt x="1827148" y="151921"/>
                      <a:pt x="1768379" y="122489"/>
                      <a:pt x="1715515" y="142777"/>
                    </a:cubicBezTo>
                    <a:close/>
                    <a:moveTo>
                      <a:pt x="719962" y="889918"/>
                    </a:moveTo>
                    <a:cubicBezTo>
                      <a:pt x="677957" y="829244"/>
                      <a:pt x="648905" y="759616"/>
                      <a:pt x="635285" y="687226"/>
                    </a:cubicBezTo>
                    <a:cubicBezTo>
                      <a:pt x="630141" y="638744"/>
                      <a:pt x="628331" y="589976"/>
                      <a:pt x="632427" y="541684"/>
                    </a:cubicBezTo>
                    <a:cubicBezTo>
                      <a:pt x="633380" y="563211"/>
                      <a:pt x="636618" y="584642"/>
                      <a:pt x="642714" y="605692"/>
                    </a:cubicBezTo>
                    <a:cubicBezTo>
                      <a:pt x="655192" y="649031"/>
                      <a:pt x="679957" y="688846"/>
                      <a:pt x="717676" y="714468"/>
                    </a:cubicBezTo>
                    <a:cubicBezTo>
                      <a:pt x="752061" y="737804"/>
                      <a:pt x="798829" y="747234"/>
                      <a:pt x="838643" y="733327"/>
                    </a:cubicBezTo>
                    <a:cubicBezTo>
                      <a:pt x="879982" y="718849"/>
                      <a:pt x="912367" y="682654"/>
                      <a:pt x="917415" y="638649"/>
                    </a:cubicBezTo>
                    <a:cubicBezTo>
                      <a:pt x="922178" y="597501"/>
                      <a:pt x="898746" y="556353"/>
                      <a:pt x="861694" y="538065"/>
                    </a:cubicBezTo>
                    <a:cubicBezTo>
                      <a:pt x="824165" y="519586"/>
                      <a:pt x="775397" y="527587"/>
                      <a:pt x="755776" y="567402"/>
                    </a:cubicBezTo>
                    <a:cubicBezTo>
                      <a:pt x="741965" y="595405"/>
                      <a:pt x="742441" y="633029"/>
                      <a:pt x="772921" y="649222"/>
                    </a:cubicBezTo>
                    <a:cubicBezTo>
                      <a:pt x="775302" y="650460"/>
                      <a:pt x="777683" y="648364"/>
                      <a:pt x="777207" y="645888"/>
                    </a:cubicBezTo>
                    <a:cubicBezTo>
                      <a:pt x="773111" y="621694"/>
                      <a:pt x="791209" y="592167"/>
                      <a:pt x="815688" y="586452"/>
                    </a:cubicBezTo>
                    <a:cubicBezTo>
                      <a:pt x="844263" y="579784"/>
                      <a:pt x="865123" y="615503"/>
                      <a:pt x="857979" y="639792"/>
                    </a:cubicBezTo>
                    <a:cubicBezTo>
                      <a:pt x="849026" y="670177"/>
                      <a:pt x="817974" y="686941"/>
                      <a:pt x="787589" y="684178"/>
                    </a:cubicBezTo>
                    <a:cubicBezTo>
                      <a:pt x="749489" y="680654"/>
                      <a:pt x="719676" y="653222"/>
                      <a:pt x="702245" y="620837"/>
                    </a:cubicBezTo>
                    <a:cubicBezTo>
                      <a:pt x="668622" y="558163"/>
                      <a:pt x="675480" y="481677"/>
                      <a:pt x="699293" y="417002"/>
                    </a:cubicBezTo>
                    <a:cubicBezTo>
                      <a:pt x="723772" y="350327"/>
                      <a:pt x="768349" y="291463"/>
                      <a:pt x="821498" y="244981"/>
                    </a:cubicBezTo>
                    <a:cubicBezTo>
                      <a:pt x="924464" y="154874"/>
                      <a:pt x="1066386" y="114488"/>
                      <a:pt x="1198974" y="155731"/>
                    </a:cubicBezTo>
                    <a:cubicBezTo>
                      <a:pt x="1330038" y="196498"/>
                      <a:pt x="1426812" y="310894"/>
                      <a:pt x="1428146" y="450625"/>
                    </a:cubicBezTo>
                    <a:cubicBezTo>
                      <a:pt x="1428717" y="516824"/>
                      <a:pt x="1407667" y="584261"/>
                      <a:pt x="1362995" y="634077"/>
                    </a:cubicBezTo>
                    <a:cubicBezTo>
                      <a:pt x="1362423" y="634744"/>
                      <a:pt x="1361756" y="635410"/>
                      <a:pt x="1361185" y="636077"/>
                    </a:cubicBezTo>
                    <a:cubicBezTo>
                      <a:pt x="1367376" y="613979"/>
                      <a:pt x="1368710" y="590452"/>
                      <a:pt x="1364614" y="567211"/>
                    </a:cubicBezTo>
                    <a:cubicBezTo>
                      <a:pt x="1354136" y="507775"/>
                      <a:pt x="1309274" y="455578"/>
                      <a:pt x="1252505" y="435671"/>
                    </a:cubicBezTo>
                    <a:cubicBezTo>
                      <a:pt x="1194878" y="415478"/>
                      <a:pt x="1129632" y="434242"/>
                      <a:pt x="1083817" y="471961"/>
                    </a:cubicBezTo>
                    <a:cubicBezTo>
                      <a:pt x="1035906" y="511395"/>
                      <a:pt x="1013237" y="572926"/>
                      <a:pt x="1021047" y="634172"/>
                    </a:cubicBezTo>
                    <a:cubicBezTo>
                      <a:pt x="1026000" y="673129"/>
                      <a:pt x="1042002" y="710182"/>
                      <a:pt x="1066577" y="740471"/>
                    </a:cubicBezTo>
                    <a:cubicBezTo>
                      <a:pt x="1042383" y="728851"/>
                      <a:pt x="1015237" y="723612"/>
                      <a:pt x="987614" y="726565"/>
                    </a:cubicBezTo>
                    <a:cubicBezTo>
                      <a:pt x="925892" y="733137"/>
                      <a:pt x="869219" y="774380"/>
                      <a:pt x="859694" y="838293"/>
                    </a:cubicBezTo>
                    <a:cubicBezTo>
                      <a:pt x="850645" y="899443"/>
                      <a:pt x="879125" y="963928"/>
                      <a:pt x="941323" y="982501"/>
                    </a:cubicBezTo>
                    <a:cubicBezTo>
                      <a:pt x="998282" y="999551"/>
                      <a:pt x="1074482" y="964023"/>
                      <a:pt x="1067339" y="896681"/>
                    </a:cubicBezTo>
                    <a:cubicBezTo>
                      <a:pt x="1062671" y="852390"/>
                      <a:pt x="1005712" y="820195"/>
                      <a:pt x="969612" y="853152"/>
                    </a:cubicBezTo>
                    <a:cubicBezTo>
                      <a:pt x="967421" y="855152"/>
                      <a:pt x="970755" y="858581"/>
                      <a:pt x="972946" y="856486"/>
                    </a:cubicBezTo>
                    <a:cubicBezTo>
                      <a:pt x="997616" y="833149"/>
                      <a:pt x="1042574" y="843341"/>
                      <a:pt x="1048479" y="878869"/>
                    </a:cubicBezTo>
                    <a:cubicBezTo>
                      <a:pt x="1052956" y="905920"/>
                      <a:pt x="1033906" y="934495"/>
                      <a:pt x="1006760" y="939258"/>
                    </a:cubicBezTo>
                    <a:cubicBezTo>
                      <a:pt x="985233" y="943068"/>
                      <a:pt x="961897" y="934114"/>
                      <a:pt x="948752" y="916493"/>
                    </a:cubicBezTo>
                    <a:cubicBezTo>
                      <a:pt x="944752" y="911159"/>
                      <a:pt x="938656" y="900586"/>
                      <a:pt x="935036" y="892871"/>
                    </a:cubicBezTo>
                    <a:cubicBezTo>
                      <a:pt x="932750" y="888109"/>
                      <a:pt x="928940" y="873916"/>
                      <a:pt x="928559" y="869916"/>
                    </a:cubicBezTo>
                    <a:cubicBezTo>
                      <a:pt x="925321" y="837245"/>
                      <a:pt x="942942" y="804765"/>
                      <a:pt x="979042" y="791620"/>
                    </a:cubicBezTo>
                    <a:cubicBezTo>
                      <a:pt x="1018094" y="777333"/>
                      <a:pt x="1058671" y="790001"/>
                      <a:pt x="1083912" y="822767"/>
                    </a:cubicBezTo>
                    <a:cubicBezTo>
                      <a:pt x="1146682" y="904015"/>
                      <a:pt x="1079435" y="1007552"/>
                      <a:pt x="990567" y="1027269"/>
                    </a:cubicBezTo>
                    <a:cubicBezTo>
                      <a:pt x="880077" y="1051748"/>
                      <a:pt x="779684" y="976405"/>
                      <a:pt x="720057" y="890395"/>
                    </a:cubicBezTo>
                    <a:close/>
                    <a:moveTo>
                      <a:pt x="392302" y="1575718"/>
                    </a:moveTo>
                    <a:cubicBezTo>
                      <a:pt x="396588" y="1552192"/>
                      <a:pt x="407161" y="1535999"/>
                      <a:pt x="423449" y="1519807"/>
                    </a:cubicBezTo>
                    <a:cubicBezTo>
                      <a:pt x="424973" y="1518378"/>
                      <a:pt x="426497" y="1517044"/>
                      <a:pt x="428116" y="1515711"/>
                    </a:cubicBezTo>
                    <a:cubicBezTo>
                      <a:pt x="426020" y="1517235"/>
                      <a:pt x="426020" y="1517235"/>
                      <a:pt x="428116" y="1515616"/>
                    </a:cubicBezTo>
                    <a:cubicBezTo>
                      <a:pt x="430783" y="1513520"/>
                      <a:pt x="433640" y="1511615"/>
                      <a:pt x="436498" y="1509710"/>
                    </a:cubicBezTo>
                    <a:cubicBezTo>
                      <a:pt x="440403" y="1507138"/>
                      <a:pt x="444499" y="1504757"/>
                      <a:pt x="448785" y="1502757"/>
                    </a:cubicBezTo>
                    <a:cubicBezTo>
                      <a:pt x="449166" y="1502757"/>
                      <a:pt x="453452" y="1501042"/>
                      <a:pt x="454500" y="1500757"/>
                    </a:cubicBezTo>
                    <a:cubicBezTo>
                      <a:pt x="457834" y="1499899"/>
                      <a:pt x="461072" y="1498947"/>
                      <a:pt x="464406" y="1498185"/>
                    </a:cubicBezTo>
                    <a:cubicBezTo>
                      <a:pt x="464882" y="1498090"/>
                      <a:pt x="466597" y="1497899"/>
                      <a:pt x="467645" y="1497709"/>
                    </a:cubicBezTo>
                    <a:cubicBezTo>
                      <a:pt x="470026" y="1497518"/>
                      <a:pt x="472407" y="1497423"/>
                      <a:pt x="474693" y="1497518"/>
                    </a:cubicBezTo>
                    <a:cubicBezTo>
                      <a:pt x="486123" y="1497518"/>
                      <a:pt x="496601" y="1499995"/>
                      <a:pt x="507078" y="1506186"/>
                    </a:cubicBezTo>
                    <a:cubicBezTo>
                      <a:pt x="513841" y="1510186"/>
                      <a:pt x="513841" y="1510282"/>
                      <a:pt x="518413" y="1515235"/>
                    </a:cubicBezTo>
                    <a:cubicBezTo>
                      <a:pt x="519270" y="1516092"/>
                      <a:pt x="519651" y="1516568"/>
                      <a:pt x="519937" y="1516663"/>
                    </a:cubicBezTo>
                    <a:cubicBezTo>
                      <a:pt x="520413" y="1517425"/>
                      <a:pt x="520985" y="1518283"/>
                      <a:pt x="521842" y="1519521"/>
                    </a:cubicBezTo>
                    <a:cubicBezTo>
                      <a:pt x="522128" y="1519902"/>
                      <a:pt x="524699" y="1524569"/>
                      <a:pt x="524223" y="1523140"/>
                    </a:cubicBezTo>
                    <a:cubicBezTo>
                      <a:pt x="530605" y="1538761"/>
                      <a:pt x="530605" y="1559050"/>
                      <a:pt x="515270" y="1569146"/>
                    </a:cubicBezTo>
                    <a:cubicBezTo>
                      <a:pt x="498410" y="1580195"/>
                      <a:pt x="475550" y="1564955"/>
                      <a:pt x="472121" y="1546953"/>
                    </a:cubicBezTo>
                    <a:cubicBezTo>
                      <a:pt x="469740" y="1534189"/>
                      <a:pt x="448214" y="1533904"/>
                      <a:pt x="446118" y="1546953"/>
                    </a:cubicBezTo>
                    <a:cubicBezTo>
                      <a:pt x="440308" y="1582291"/>
                      <a:pt x="464692" y="1612675"/>
                      <a:pt x="497553" y="1623534"/>
                    </a:cubicBezTo>
                    <a:cubicBezTo>
                      <a:pt x="541273" y="1637917"/>
                      <a:pt x="582802" y="1611056"/>
                      <a:pt x="598423" y="1570289"/>
                    </a:cubicBezTo>
                    <a:cubicBezTo>
                      <a:pt x="614711" y="1527808"/>
                      <a:pt x="601280" y="1480183"/>
                      <a:pt x="566609" y="1451227"/>
                    </a:cubicBezTo>
                    <a:cubicBezTo>
                      <a:pt x="532034" y="1422271"/>
                      <a:pt x="484980" y="1411507"/>
                      <a:pt x="441165" y="1421794"/>
                    </a:cubicBezTo>
                    <a:cubicBezTo>
                      <a:pt x="525747" y="1358548"/>
                      <a:pt x="593184" y="1272538"/>
                      <a:pt x="632808" y="1174430"/>
                    </a:cubicBezTo>
                    <a:cubicBezTo>
                      <a:pt x="657478" y="1113280"/>
                      <a:pt x="670337" y="1048224"/>
                      <a:pt x="671956" y="982787"/>
                    </a:cubicBezTo>
                    <a:cubicBezTo>
                      <a:pt x="701579" y="1105564"/>
                      <a:pt x="728344" y="1231199"/>
                      <a:pt x="719676" y="1357691"/>
                    </a:cubicBezTo>
                    <a:cubicBezTo>
                      <a:pt x="715009" y="1425985"/>
                      <a:pt x="699864" y="1494089"/>
                      <a:pt x="666241" y="1554287"/>
                    </a:cubicBezTo>
                    <a:cubicBezTo>
                      <a:pt x="638714" y="1603722"/>
                      <a:pt x="596899" y="1650490"/>
                      <a:pt x="541082" y="1667444"/>
                    </a:cubicBezTo>
                    <a:cubicBezTo>
                      <a:pt x="495362" y="1681351"/>
                      <a:pt x="437260" y="1670397"/>
                      <a:pt x="406685" y="1631249"/>
                    </a:cubicBezTo>
                    <a:cubicBezTo>
                      <a:pt x="399731" y="1622391"/>
                      <a:pt x="395255" y="1612580"/>
                      <a:pt x="392778" y="1601531"/>
                    </a:cubicBezTo>
                    <a:cubicBezTo>
                      <a:pt x="391349" y="1595149"/>
                      <a:pt x="391349" y="1581052"/>
                      <a:pt x="392302" y="1575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28"/>
              <p:cNvSpPr/>
              <p:nvPr/>
            </p:nvSpPr>
            <p:spPr>
              <a:xfrm rot="10800000" flipH="1">
                <a:off x="119279" y="3696925"/>
                <a:ext cx="1723496" cy="1322900"/>
              </a:xfrm>
              <a:custGeom>
                <a:avLst/>
                <a:gdLst/>
                <a:ahLst/>
                <a:cxnLst/>
                <a:rect l="l" t="t" r="r" b="b"/>
                <a:pathLst>
                  <a:path w="2260322" h="1734951" extrusionOk="0">
                    <a:moveTo>
                      <a:pt x="25113" y="1441892"/>
                    </a:moveTo>
                    <a:cubicBezTo>
                      <a:pt x="60832" y="1500471"/>
                      <a:pt x="124935" y="1531046"/>
                      <a:pt x="192848" y="1526474"/>
                    </a:cubicBezTo>
                    <a:cubicBezTo>
                      <a:pt x="251046" y="1522569"/>
                      <a:pt x="308958" y="1500090"/>
                      <a:pt x="360869" y="1472277"/>
                    </a:cubicBezTo>
                    <a:cubicBezTo>
                      <a:pt x="335628" y="1502281"/>
                      <a:pt x="320483" y="1541333"/>
                      <a:pt x="320864" y="1580290"/>
                    </a:cubicBezTo>
                    <a:cubicBezTo>
                      <a:pt x="321626" y="1653157"/>
                      <a:pt x="378014" y="1710878"/>
                      <a:pt x="446213" y="1728690"/>
                    </a:cubicBezTo>
                    <a:cubicBezTo>
                      <a:pt x="518318" y="1747454"/>
                      <a:pt x="590231" y="1722594"/>
                      <a:pt x="644143" y="1673540"/>
                    </a:cubicBezTo>
                    <a:cubicBezTo>
                      <a:pt x="702341" y="1620581"/>
                      <a:pt x="737297" y="1543905"/>
                      <a:pt x="753966" y="1468086"/>
                    </a:cubicBezTo>
                    <a:cubicBezTo>
                      <a:pt x="790352" y="1302256"/>
                      <a:pt x="743203" y="1132139"/>
                      <a:pt x="697007" y="973262"/>
                    </a:cubicBezTo>
                    <a:cubicBezTo>
                      <a:pt x="685386" y="933448"/>
                      <a:pt x="674337" y="893157"/>
                      <a:pt x="664622" y="852580"/>
                    </a:cubicBezTo>
                    <a:cubicBezTo>
                      <a:pt x="689577" y="907635"/>
                      <a:pt x="725010" y="957832"/>
                      <a:pt x="770635" y="998694"/>
                    </a:cubicBezTo>
                    <a:cubicBezTo>
                      <a:pt x="821784" y="1044414"/>
                      <a:pt x="888078" y="1076608"/>
                      <a:pt x="957801" y="1075465"/>
                    </a:cubicBezTo>
                    <a:cubicBezTo>
                      <a:pt x="1025524" y="1074418"/>
                      <a:pt x="1088865" y="1042509"/>
                      <a:pt x="1126870" y="985930"/>
                    </a:cubicBezTo>
                    <a:cubicBezTo>
                      <a:pt x="1162398" y="933067"/>
                      <a:pt x="1166780" y="864963"/>
                      <a:pt x="1137347" y="808480"/>
                    </a:cubicBezTo>
                    <a:cubicBezTo>
                      <a:pt x="1133918" y="801812"/>
                      <a:pt x="1129918" y="795430"/>
                      <a:pt x="1125632" y="789430"/>
                    </a:cubicBezTo>
                    <a:cubicBezTo>
                      <a:pt x="1179543" y="819148"/>
                      <a:pt x="1245837" y="824767"/>
                      <a:pt x="1304606" y="807718"/>
                    </a:cubicBezTo>
                    <a:cubicBezTo>
                      <a:pt x="1427288" y="771999"/>
                      <a:pt x="1494059" y="646650"/>
                      <a:pt x="1533111" y="534255"/>
                    </a:cubicBezTo>
                    <a:cubicBezTo>
                      <a:pt x="1570925" y="425575"/>
                      <a:pt x="1587975" y="302321"/>
                      <a:pt x="1655698" y="207166"/>
                    </a:cubicBezTo>
                    <a:cubicBezTo>
                      <a:pt x="1647316" y="233646"/>
                      <a:pt x="1649316" y="263554"/>
                      <a:pt x="1664270" y="289367"/>
                    </a:cubicBezTo>
                    <a:cubicBezTo>
                      <a:pt x="1692941" y="338897"/>
                      <a:pt x="1779809" y="354328"/>
                      <a:pt x="1801049" y="289367"/>
                    </a:cubicBezTo>
                    <a:cubicBezTo>
                      <a:pt x="1808479" y="266602"/>
                      <a:pt x="1800668" y="238694"/>
                      <a:pt x="1778761" y="227074"/>
                    </a:cubicBezTo>
                    <a:cubicBezTo>
                      <a:pt x="1761616" y="218025"/>
                      <a:pt x="1738089" y="222121"/>
                      <a:pt x="1726183" y="237456"/>
                    </a:cubicBezTo>
                    <a:cubicBezTo>
                      <a:pt x="1722944" y="241552"/>
                      <a:pt x="1727897" y="246695"/>
                      <a:pt x="1731993" y="243266"/>
                    </a:cubicBezTo>
                    <a:cubicBezTo>
                      <a:pt x="1756568" y="222787"/>
                      <a:pt x="1785428" y="258220"/>
                      <a:pt x="1762664" y="276889"/>
                    </a:cubicBezTo>
                    <a:cubicBezTo>
                      <a:pt x="1748948" y="288129"/>
                      <a:pt x="1730088" y="282890"/>
                      <a:pt x="1718468" y="272127"/>
                    </a:cubicBezTo>
                    <a:cubicBezTo>
                      <a:pt x="1687797" y="243742"/>
                      <a:pt x="1700275" y="192307"/>
                      <a:pt x="1740851" y="181544"/>
                    </a:cubicBezTo>
                    <a:cubicBezTo>
                      <a:pt x="1785714" y="169638"/>
                      <a:pt x="1824576" y="207928"/>
                      <a:pt x="1838959" y="246695"/>
                    </a:cubicBezTo>
                    <a:cubicBezTo>
                      <a:pt x="1847341" y="269269"/>
                      <a:pt x="1850008" y="293082"/>
                      <a:pt x="1850103" y="316990"/>
                    </a:cubicBezTo>
                    <a:cubicBezTo>
                      <a:pt x="1850198" y="345755"/>
                      <a:pt x="1851246" y="374521"/>
                      <a:pt x="1850865" y="403286"/>
                    </a:cubicBezTo>
                    <a:cubicBezTo>
                      <a:pt x="1850865" y="404810"/>
                      <a:pt x="1851532" y="405858"/>
                      <a:pt x="1852484" y="406525"/>
                    </a:cubicBezTo>
                    <a:cubicBezTo>
                      <a:pt x="1854294" y="429861"/>
                      <a:pt x="1860771" y="452816"/>
                      <a:pt x="1871820" y="473104"/>
                    </a:cubicBezTo>
                    <a:cubicBezTo>
                      <a:pt x="1903824" y="531778"/>
                      <a:pt x="1969356" y="563878"/>
                      <a:pt x="2034602" y="566354"/>
                    </a:cubicBezTo>
                    <a:cubicBezTo>
                      <a:pt x="2100515" y="568926"/>
                      <a:pt x="2163380" y="536446"/>
                      <a:pt x="2204148" y="485391"/>
                    </a:cubicBezTo>
                    <a:cubicBezTo>
                      <a:pt x="2250629" y="427003"/>
                      <a:pt x="2268060" y="354994"/>
                      <a:pt x="2257202" y="281557"/>
                    </a:cubicBezTo>
                    <a:cubicBezTo>
                      <a:pt x="2234913" y="131633"/>
                      <a:pt x="2099944" y="20667"/>
                      <a:pt x="1953926" y="2474"/>
                    </a:cubicBezTo>
                    <a:cubicBezTo>
                      <a:pt x="1884203" y="-6194"/>
                      <a:pt x="1812956" y="8284"/>
                      <a:pt x="1750567" y="40098"/>
                    </a:cubicBezTo>
                    <a:cubicBezTo>
                      <a:pt x="1687892" y="72007"/>
                      <a:pt x="1639982" y="130300"/>
                      <a:pt x="1608644" y="192307"/>
                    </a:cubicBezTo>
                    <a:cubicBezTo>
                      <a:pt x="1547018" y="314513"/>
                      <a:pt x="1539017" y="455483"/>
                      <a:pt x="1489296" y="581975"/>
                    </a:cubicBezTo>
                    <a:cubicBezTo>
                      <a:pt x="1466246" y="640459"/>
                      <a:pt x="1433480" y="695418"/>
                      <a:pt x="1384331" y="735709"/>
                    </a:cubicBezTo>
                    <a:cubicBezTo>
                      <a:pt x="1333467" y="777523"/>
                      <a:pt x="1265935" y="797335"/>
                      <a:pt x="1200784" y="784191"/>
                    </a:cubicBezTo>
                    <a:cubicBezTo>
                      <a:pt x="1135538" y="771046"/>
                      <a:pt x="1081817" y="725707"/>
                      <a:pt x="1062862" y="661128"/>
                    </a:cubicBezTo>
                    <a:cubicBezTo>
                      <a:pt x="1045336" y="601311"/>
                      <a:pt x="1062195" y="536827"/>
                      <a:pt x="1113344" y="499012"/>
                    </a:cubicBezTo>
                    <a:cubicBezTo>
                      <a:pt x="1159064" y="465199"/>
                      <a:pt x="1223072" y="458626"/>
                      <a:pt x="1267554" y="498155"/>
                    </a:cubicBezTo>
                    <a:cubicBezTo>
                      <a:pt x="1306226" y="532540"/>
                      <a:pt x="1325466" y="593024"/>
                      <a:pt x="1294510" y="638649"/>
                    </a:cubicBezTo>
                    <a:cubicBezTo>
                      <a:pt x="1263935" y="683702"/>
                      <a:pt x="1199450" y="690846"/>
                      <a:pt x="1166780" y="644364"/>
                    </a:cubicBezTo>
                    <a:cubicBezTo>
                      <a:pt x="1133918" y="597501"/>
                      <a:pt x="1190783" y="537970"/>
                      <a:pt x="1239932" y="564735"/>
                    </a:cubicBezTo>
                    <a:cubicBezTo>
                      <a:pt x="1256029" y="573498"/>
                      <a:pt x="1268888" y="550638"/>
                      <a:pt x="1254124" y="540446"/>
                    </a:cubicBezTo>
                    <a:cubicBezTo>
                      <a:pt x="1232693" y="525587"/>
                      <a:pt x="1205642" y="522825"/>
                      <a:pt x="1180877" y="530064"/>
                    </a:cubicBezTo>
                    <a:cubicBezTo>
                      <a:pt x="1120964" y="547399"/>
                      <a:pt x="1088389" y="608645"/>
                      <a:pt x="1112011" y="667510"/>
                    </a:cubicBezTo>
                    <a:cubicBezTo>
                      <a:pt x="1125536" y="701323"/>
                      <a:pt x="1152397" y="726184"/>
                      <a:pt x="1186496" y="738757"/>
                    </a:cubicBezTo>
                    <a:cubicBezTo>
                      <a:pt x="1219929" y="751139"/>
                      <a:pt x="1256410" y="745138"/>
                      <a:pt x="1287366" y="728755"/>
                    </a:cubicBezTo>
                    <a:cubicBezTo>
                      <a:pt x="1302797" y="720564"/>
                      <a:pt x="1316132" y="709896"/>
                      <a:pt x="1327371" y="697513"/>
                    </a:cubicBezTo>
                    <a:cubicBezTo>
                      <a:pt x="1358327" y="679035"/>
                      <a:pt x="1385474" y="653413"/>
                      <a:pt x="1406238" y="623218"/>
                    </a:cubicBezTo>
                    <a:cubicBezTo>
                      <a:pt x="1456816" y="549971"/>
                      <a:pt x="1468913" y="454150"/>
                      <a:pt x="1447958" y="368615"/>
                    </a:cubicBezTo>
                    <a:cubicBezTo>
                      <a:pt x="1408715" y="208405"/>
                      <a:pt x="1252600" y="106106"/>
                      <a:pt x="1092294" y="103153"/>
                    </a:cubicBezTo>
                    <a:cubicBezTo>
                      <a:pt x="924083" y="100010"/>
                      <a:pt x="761681" y="205357"/>
                      <a:pt x="681290" y="350613"/>
                    </a:cubicBezTo>
                    <a:cubicBezTo>
                      <a:pt x="677576" y="357376"/>
                      <a:pt x="674051" y="364234"/>
                      <a:pt x="670622" y="371187"/>
                    </a:cubicBezTo>
                    <a:cubicBezTo>
                      <a:pt x="642238" y="398714"/>
                      <a:pt x="611853" y="424051"/>
                      <a:pt x="578420" y="445672"/>
                    </a:cubicBezTo>
                    <a:cubicBezTo>
                      <a:pt x="504506" y="493488"/>
                      <a:pt x="410780" y="525682"/>
                      <a:pt x="322865" y="501584"/>
                    </a:cubicBezTo>
                    <a:cubicBezTo>
                      <a:pt x="252284" y="482248"/>
                      <a:pt x="185609" y="413668"/>
                      <a:pt x="213708" y="336135"/>
                    </a:cubicBezTo>
                    <a:cubicBezTo>
                      <a:pt x="223805" y="308322"/>
                      <a:pt x="248189" y="283652"/>
                      <a:pt x="273525" y="280033"/>
                    </a:cubicBezTo>
                    <a:cubicBezTo>
                      <a:pt x="298766" y="276318"/>
                      <a:pt x="329913" y="285652"/>
                      <a:pt x="342962" y="302607"/>
                    </a:cubicBezTo>
                    <a:cubicBezTo>
                      <a:pt x="356964" y="320895"/>
                      <a:pt x="358107" y="353185"/>
                      <a:pt x="339629" y="374330"/>
                    </a:cubicBezTo>
                    <a:cubicBezTo>
                      <a:pt x="319912" y="396904"/>
                      <a:pt x="281050" y="371663"/>
                      <a:pt x="268763" y="353566"/>
                    </a:cubicBezTo>
                    <a:cubicBezTo>
                      <a:pt x="267143" y="351184"/>
                      <a:pt x="263048" y="351280"/>
                      <a:pt x="262286" y="354423"/>
                    </a:cubicBezTo>
                    <a:cubicBezTo>
                      <a:pt x="252380" y="399286"/>
                      <a:pt x="308672" y="424622"/>
                      <a:pt x="345439" y="419193"/>
                    </a:cubicBezTo>
                    <a:cubicBezTo>
                      <a:pt x="372014" y="415288"/>
                      <a:pt x="393826" y="403762"/>
                      <a:pt x="407732" y="380045"/>
                    </a:cubicBezTo>
                    <a:cubicBezTo>
                      <a:pt x="422496" y="355090"/>
                      <a:pt x="426116" y="325562"/>
                      <a:pt x="419353" y="297463"/>
                    </a:cubicBezTo>
                    <a:cubicBezTo>
                      <a:pt x="407161" y="246600"/>
                      <a:pt x="358583" y="209738"/>
                      <a:pt x="307625" y="205357"/>
                    </a:cubicBezTo>
                    <a:cubicBezTo>
                      <a:pt x="256285" y="200880"/>
                      <a:pt x="208565" y="225931"/>
                      <a:pt x="179799" y="267936"/>
                    </a:cubicBezTo>
                    <a:cubicBezTo>
                      <a:pt x="119887" y="355471"/>
                      <a:pt x="170369" y="472628"/>
                      <a:pt x="258571" y="517681"/>
                    </a:cubicBezTo>
                    <a:cubicBezTo>
                      <a:pt x="358774" y="568926"/>
                      <a:pt x="479646" y="536922"/>
                      <a:pt x="568895" y="477867"/>
                    </a:cubicBezTo>
                    <a:cubicBezTo>
                      <a:pt x="600423" y="457007"/>
                      <a:pt x="628903" y="432814"/>
                      <a:pt x="655382" y="406620"/>
                    </a:cubicBezTo>
                    <a:cubicBezTo>
                      <a:pt x="645953" y="431766"/>
                      <a:pt x="638999" y="457864"/>
                      <a:pt x="635285" y="484344"/>
                    </a:cubicBezTo>
                    <a:cubicBezTo>
                      <a:pt x="616425" y="550066"/>
                      <a:pt x="610329" y="619313"/>
                      <a:pt x="615568" y="687417"/>
                    </a:cubicBezTo>
                    <a:cubicBezTo>
                      <a:pt x="622045" y="770380"/>
                      <a:pt x="639761" y="851914"/>
                      <a:pt x="659478" y="932590"/>
                    </a:cubicBezTo>
                    <a:cubicBezTo>
                      <a:pt x="660145" y="1008695"/>
                      <a:pt x="646143" y="1084990"/>
                      <a:pt x="618044" y="1156237"/>
                    </a:cubicBezTo>
                    <a:cubicBezTo>
                      <a:pt x="578325" y="1257012"/>
                      <a:pt x="506792" y="1345213"/>
                      <a:pt x="417829" y="1406745"/>
                    </a:cubicBezTo>
                    <a:cubicBezTo>
                      <a:pt x="373728" y="1437225"/>
                      <a:pt x="325627" y="1461895"/>
                      <a:pt x="274287" y="1477420"/>
                    </a:cubicBezTo>
                    <a:cubicBezTo>
                      <a:pt x="218185" y="1494375"/>
                      <a:pt x="151891" y="1502376"/>
                      <a:pt x="101885" y="1465038"/>
                    </a:cubicBezTo>
                    <a:cubicBezTo>
                      <a:pt x="64737" y="1437320"/>
                      <a:pt x="39686" y="1386266"/>
                      <a:pt x="50259" y="1339689"/>
                    </a:cubicBezTo>
                    <a:cubicBezTo>
                      <a:pt x="59975" y="1296922"/>
                      <a:pt x="94074" y="1261679"/>
                      <a:pt x="140461" y="1269109"/>
                    </a:cubicBezTo>
                    <a:cubicBezTo>
                      <a:pt x="158749" y="1272061"/>
                      <a:pt x="175418" y="1281396"/>
                      <a:pt x="181704" y="1296636"/>
                    </a:cubicBezTo>
                    <a:cubicBezTo>
                      <a:pt x="187895" y="1311876"/>
                      <a:pt x="187419" y="1330450"/>
                      <a:pt x="176942" y="1343975"/>
                    </a:cubicBezTo>
                    <a:cubicBezTo>
                      <a:pt x="168560" y="1354834"/>
                      <a:pt x="152939" y="1361215"/>
                      <a:pt x="137699" y="1360168"/>
                    </a:cubicBezTo>
                    <a:cubicBezTo>
                      <a:pt x="116267" y="1358739"/>
                      <a:pt x="101027" y="1349785"/>
                      <a:pt x="96741" y="1327592"/>
                    </a:cubicBezTo>
                    <a:cubicBezTo>
                      <a:pt x="95027" y="1318734"/>
                      <a:pt x="82073" y="1321401"/>
                      <a:pt x="81787" y="1329592"/>
                    </a:cubicBezTo>
                    <a:cubicBezTo>
                      <a:pt x="79310" y="1389219"/>
                      <a:pt x="156558" y="1437225"/>
                      <a:pt x="207136" y="1401506"/>
                    </a:cubicBezTo>
                    <a:cubicBezTo>
                      <a:pt x="268572" y="1358167"/>
                      <a:pt x="261047" y="1262917"/>
                      <a:pt x="201326" y="1222150"/>
                    </a:cubicBezTo>
                    <a:cubicBezTo>
                      <a:pt x="142747" y="1182145"/>
                      <a:pt x="63785" y="1207101"/>
                      <a:pt x="25970" y="1262917"/>
                    </a:cubicBezTo>
                    <a:cubicBezTo>
                      <a:pt x="-9653" y="1315495"/>
                      <a:pt x="-7367" y="1388743"/>
                      <a:pt x="25113" y="1441987"/>
                    </a:cubicBezTo>
                    <a:close/>
                    <a:moveTo>
                      <a:pt x="1715420" y="143063"/>
                    </a:moveTo>
                    <a:cubicBezTo>
                      <a:pt x="1808479" y="67149"/>
                      <a:pt x="1940495" y="46670"/>
                      <a:pt x="2048128" y="106201"/>
                    </a:cubicBezTo>
                    <a:cubicBezTo>
                      <a:pt x="2158142" y="167066"/>
                      <a:pt x="2232723" y="315085"/>
                      <a:pt x="2153379" y="428051"/>
                    </a:cubicBezTo>
                    <a:cubicBezTo>
                      <a:pt x="2137377" y="450816"/>
                      <a:pt x="2115374" y="468913"/>
                      <a:pt x="2089657" y="480724"/>
                    </a:cubicBezTo>
                    <a:cubicBezTo>
                      <a:pt x="2067654" y="490821"/>
                      <a:pt x="2040222" y="493869"/>
                      <a:pt x="2018219" y="490154"/>
                    </a:cubicBezTo>
                    <a:cubicBezTo>
                      <a:pt x="1969166" y="481963"/>
                      <a:pt x="1922684" y="449292"/>
                      <a:pt x="1914492" y="397381"/>
                    </a:cubicBezTo>
                    <a:cubicBezTo>
                      <a:pt x="1906967" y="349470"/>
                      <a:pt x="1932399" y="292034"/>
                      <a:pt x="1981358" y="276889"/>
                    </a:cubicBezTo>
                    <a:cubicBezTo>
                      <a:pt x="2012314" y="267364"/>
                      <a:pt x="2052319" y="279271"/>
                      <a:pt x="2054986" y="316513"/>
                    </a:cubicBezTo>
                    <a:cubicBezTo>
                      <a:pt x="2057272" y="347946"/>
                      <a:pt x="2016219" y="366520"/>
                      <a:pt x="1995359" y="342040"/>
                    </a:cubicBezTo>
                    <a:cubicBezTo>
                      <a:pt x="1990502" y="336325"/>
                      <a:pt x="1981548" y="343755"/>
                      <a:pt x="1985263" y="349851"/>
                    </a:cubicBezTo>
                    <a:cubicBezTo>
                      <a:pt x="1996883" y="369377"/>
                      <a:pt x="2020124" y="376140"/>
                      <a:pt x="2041651" y="370996"/>
                    </a:cubicBezTo>
                    <a:cubicBezTo>
                      <a:pt x="2068226" y="364615"/>
                      <a:pt x="2084037" y="341278"/>
                      <a:pt x="2083751" y="314323"/>
                    </a:cubicBezTo>
                    <a:cubicBezTo>
                      <a:pt x="2083466" y="285367"/>
                      <a:pt x="2065463" y="258601"/>
                      <a:pt x="2040032" y="245552"/>
                    </a:cubicBezTo>
                    <a:cubicBezTo>
                      <a:pt x="1982310" y="216120"/>
                      <a:pt x="1915159" y="247648"/>
                      <a:pt x="1880678" y="297178"/>
                    </a:cubicBezTo>
                    <a:cubicBezTo>
                      <a:pt x="1880678" y="294606"/>
                      <a:pt x="1880678" y="291939"/>
                      <a:pt x="1880488" y="289272"/>
                    </a:cubicBezTo>
                    <a:cubicBezTo>
                      <a:pt x="1879250" y="257649"/>
                      <a:pt x="1871915" y="225454"/>
                      <a:pt x="1855342" y="198213"/>
                    </a:cubicBezTo>
                    <a:cubicBezTo>
                      <a:pt x="1827148" y="151921"/>
                      <a:pt x="1768379" y="122489"/>
                      <a:pt x="1715515" y="142777"/>
                    </a:cubicBezTo>
                    <a:close/>
                    <a:moveTo>
                      <a:pt x="719962" y="889918"/>
                    </a:moveTo>
                    <a:cubicBezTo>
                      <a:pt x="677957" y="829244"/>
                      <a:pt x="648905" y="759616"/>
                      <a:pt x="635285" y="687226"/>
                    </a:cubicBezTo>
                    <a:cubicBezTo>
                      <a:pt x="630141" y="638744"/>
                      <a:pt x="628331" y="589976"/>
                      <a:pt x="632427" y="541684"/>
                    </a:cubicBezTo>
                    <a:cubicBezTo>
                      <a:pt x="633380" y="563211"/>
                      <a:pt x="636618" y="584642"/>
                      <a:pt x="642714" y="605692"/>
                    </a:cubicBezTo>
                    <a:cubicBezTo>
                      <a:pt x="655192" y="649031"/>
                      <a:pt x="679957" y="688846"/>
                      <a:pt x="717676" y="714468"/>
                    </a:cubicBezTo>
                    <a:cubicBezTo>
                      <a:pt x="752061" y="737804"/>
                      <a:pt x="798829" y="747234"/>
                      <a:pt x="838643" y="733327"/>
                    </a:cubicBezTo>
                    <a:cubicBezTo>
                      <a:pt x="879982" y="718849"/>
                      <a:pt x="912367" y="682654"/>
                      <a:pt x="917415" y="638649"/>
                    </a:cubicBezTo>
                    <a:cubicBezTo>
                      <a:pt x="922178" y="597501"/>
                      <a:pt x="898746" y="556353"/>
                      <a:pt x="861694" y="538065"/>
                    </a:cubicBezTo>
                    <a:cubicBezTo>
                      <a:pt x="824165" y="519586"/>
                      <a:pt x="775397" y="527587"/>
                      <a:pt x="755776" y="567402"/>
                    </a:cubicBezTo>
                    <a:cubicBezTo>
                      <a:pt x="741965" y="595405"/>
                      <a:pt x="742441" y="633029"/>
                      <a:pt x="772921" y="649222"/>
                    </a:cubicBezTo>
                    <a:cubicBezTo>
                      <a:pt x="775302" y="650460"/>
                      <a:pt x="777683" y="648364"/>
                      <a:pt x="777207" y="645888"/>
                    </a:cubicBezTo>
                    <a:cubicBezTo>
                      <a:pt x="773111" y="621694"/>
                      <a:pt x="791209" y="592167"/>
                      <a:pt x="815688" y="586452"/>
                    </a:cubicBezTo>
                    <a:cubicBezTo>
                      <a:pt x="844263" y="579784"/>
                      <a:pt x="865123" y="615503"/>
                      <a:pt x="857979" y="639792"/>
                    </a:cubicBezTo>
                    <a:cubicBezTo>
                      <a:pt x="849026" y="670177"/>
                      <a:pt x="817974" y="686941"/>
                      <a:pt x="787589" y="684178"/>
                    </a:cubicBezTo>
                    <a:cubicBezTo>
                      <a:pt x="749489" y="680654"/>
                      <a:pt x="719676" y="653222"/>
                      <a:pt x="702245" y="620837"/>
                    </a:cubicBezTo>
                    <a:cubicBezTo>
                      <a:pt x="668622" y="558163"/>
                      <a:pt x="675480" y="481677"/>
                      <a:pt x="699293" y="417002"/>
                    </a:cubicBezTo>
                    <a:cubicBezTo>
                      <a:pt x="723772" y="350327"/>
                      <a:pt x="768349" y="291463"/>
                      <a:pt x="821498" y="244981"/>
                    </a:cubicBezTo>
                    <a:cubicBezTo>
                      <a:pt x="924464" y="154874"/>
                      <a:pt x="1066386" y="114488"/>
                      <a:pt x="1198974" y="155731"/>
                    </a:cubicBezTo>
                    <a:cubicBezTo>
                      <a:pt x="1330038" y="196498"/>
                      <a:pt x="1426812" y="310894"/>
                      <a:pt x="1428146" y="450625"/>
                    </a:cubicBezTo>
                    <a:cubicBezTo>
                      <a:pt x="1428717" y="516824"/>
                      <a:pt x="1407667" y="584261"/>
                      <a:pt x="1362995" y="634077"/>
                    </a:cubicBezTo>
                    <a:cubicBezTo>
                      <a:pt x="1362423" y="634744"/>
                      <a:pt x="1361756" y="635410"/>
                      <a:pt x="1361185" y="636077"/>
                    </a:cubicBezTo>
                    <a:cubicBezTo>
                      <a:pt x="1367376" y="613979"/>
                      <a:pt x="1368710" y="590452"/>
                      <a:pt x="1364614" y="567211"/>
                    </a:cubicBezTo>
                    <a:cubicBezTo>
                      <a:pt x="1354136" y="507775"/>
                      <a:pt x="1309274" y="455578"/>
                      <a:pt x="1252505" y="435671"/>
                    </a:cubicBezTo>
                    <a:cubicBezTo>
                      <a:pt x="1194878" y="415478"/>
                      <a:pt x="1129632" y="434242"/>
                      <a:pt x="1083817" y="471961"/>
                    </a:cubicBezTo>
                    <a:cubicBezTo>
                      <a:pt x="1035906" y="511395"/>
                      <a:pt x="1013237" y="572926"/>
                      <a:pt x="1021047" y="634172"/>
                    </a:cubicBezTo>
                    <a:cubicBezTo>
                      <a:pt x="1026000" y="673129"/>
                      <a:pt x="1042002" y="710182"/>
                      <a:pt x="1066577" y="740471"/>
                    </a:cubicBezTo>
                    <a:cubicBezTo>
                      <a:pt x="1042383" y="728851"/>
                      <a:pt x="1015237" y="723612"/>
                      <a:pt x="987614" y="726565"/>
                    </a:cubicBezTo>
                    <a:cubicBezTo>
                      <a:pt x="925892" y="733137"/>
                      <a:pt x="869219" y="774380"/>
                      <a:pt x="859694" y="838293"/>
                    </a:cubicBezTo>
                    <a:cubicBezTo>
                      <a:pt x="850645" y="899443"/>
                      <a:pt x="879125" y="963928"/>
                      <a:pt x="941323" y="982501"/>
                    </a:cubicBezTo>
                    <a:cubicBezTo>
                      <a:pt x="998282" y="999551"/>
                      <a:pt x="1074482" y="964023"/>
                      <a:pt x="1067339" y="896681"/>
                    </a:cubicBezTo>
                    <a:cubicBezTo>
                      <a:pt x="1062671" y="852390"/>
                      <a:pt x="1005712" y="820195"/>
                      <a:pt x="969612" y="853152"/>
                    </a:cubicBezTo>
                    <a:cubicBezTo>
                      <a:pt x="967421" y="855152"/>
                      <a:pt x="970755" y="858581"/>
                      <a:pt x="972946" y="856486"/>
                    </a:cubicBezTo>
                    <a:cubicBezTo>
                      <a:pt x="997616" y="833149"/>
                      <a:pt x="1042574" y="843341"/>
                      <a:pt x="1048479" y="878869"/>
                    </a:cubicBezTo>
                    <a:cubicBezTo>
                      <a:pt x="1052956" y="905920"/>
                      <a:pt x="1033906" y="934495"/>
                      <a:pt x="1006760" y="939258"/>
                    </a:cubicBezTo>
                    <a:cubicBezTo>
                      <a:pt x="985233" y="943068"/>
                      <a:pt x="961897" y="934114"/>
                      <a:pt x="948752" y="916493"/>
                    </a:cubicBezTo>
                    <a:cubicBezTo>
                      <a:pt x="944752" y="911159"/>
                      <a:pt x="938656" y="900586"/>
                      <a:pt x="935036" y="892871"/>
                    </a:cubicBezTo>
                    <a:cubicBezTo>
                      <a:pt x="932750" y="888109"/>
                      <a:pt x="928940" y="873916"/>
                      <a:pt x="928559" y="869916"/>
                    </a:cubicBezTo>
                    <a:cubicBezTo>
                      <a:pt x="925321" y="837245"/>
                      <a:pt x="942942" y="804765"/>
                      <a:pt x="979042" y="791620"/>
                    </a:cubicBezTo>
                    <a:cubicBezTo>
                      <a:pt x="1018094" y="777333"/>
                      <a:pt x="1058671" y="790001"/>
                      <a:pt x="1083912" y="822767"/>
                    </a:cubicBezTo>
                    <a:cubicBezTo>
                      <a:pt x="1146682" y="904015"/>
                      <a:pt x="1079435" y="1007552"/>
                      <a:pt x="990567" y="1027269"/>
                    </a:cubicBezTo>
                    <a:cubicBezTo>
                      <a:pt x="880077" y="1051748"/>
                      <a:pt x="779684" y="976405"/>
                      <a:pt x="720057" y="890395"/>
                    </a:cubicBezTo>
                    <a:close/>
                    <a:moveTo>
                      <a:pt x="392302" y="1575718"/>
                    </a:moveTo>
                    <a:cubicBezTo>
                      <a:pt x="396588" y="1552192"/>
                      <a:pt x="407161" y="1535999"/>
                      <a:pt x="423449" y="1519807"/>
                    </a:cubicBezTo>
                    <a:cubicBezTo>
                      <a:pt x="424973" y="1518378"/>
                      <a:pt x="426497" y="1517044"/>
                      <a:pt x="428116" y="1515711"/>
                    </a:cubicBezTo>
                    <a:cubicBezTo>
                      <a:pt x="426020" y="1517235"/>
                      <a:pt x="426020" y="1517235"/>
                      <a:pt x="428116" y="1515616"/>
                    </a:cubicBezTo>
                    <a:cubicBezTo>
                      <a:pt x="430783" y="1513520"/>
                      <a:pt x="433640" y="1511615"/>
                      <a:pt x="436498" y="1509710"/>
                    </a:cubicBezTo>
                    <a:cubicBezTo>
                      <a:pt x="440403" y="1507138"/>
                      <a:pt x="444499" y="1504757"/>
                      <a:pt x="448785" y="1502757"/>
                    </a:cubicBezTo>
                    <a:cubicBezTo>
                      <a:pt x="449166" y="1502757"/>
                      <a:pt x="453452" y="1501042"/>
                      <a:pt x="454500" y="1500757"/>
                    </a:cubicBezTo>
                    <a:cubicBezTo>
                      <a:pt x="457834" y="1499899"/>
                      <a:pt x="461072" y="1498947"/>
                      <a:pt x="464406" y="1498185"/>
                    </a:cubicBezTo>
                    <a:cubicBezTo>
                      <a:pt x="464882" y="1498090"/>
                      <a:pt x="466597" y="1497899"/>
                      <a:pt x="467645" y="1497709"/>
                    </a:cubicBezTo>
                    <a:cubicBezTo>
                      <a:pt x="470026" y="1497518"/>
                      <a:pt x="472407" y="1497423"/>
                      <a:pt x="474693" y="1497518"/>
                    </a:cubicBezTo>
                    <a:cubicBezTo>
                      <a:pt x="486123" y="1497518"/>
                      <a:pt x="496601" y="1499995"/>
                      <a:pt x="507078" y="1506186"/>
                    </a:cubicBezTo>
                    <a:cubicBezTo>
                      <a:pt x="513841" y="1510186"/>
                      <a:pt x="513841" y="1510282"/>
                      <a:pt x="518413" y="1515235"/>
                    </a:cubicBezTo>
                    <a:cubicBezTo>
                      <a:pt x="519270" y="1516092"/>
                      <a:pt x="519651" y="1516568"/>
                      <a:pt x="519937" y="1516663"/>
                    </a:cubicBezTo>
                    <a:cubicBezTo>
                      <a:pt x="520413" y="1517425"/>
                      <a:pt x="520985" y="1518283"/>
                      <a:pt x="521842" y="1519521"/>
                    </a:cubicBezTo>
                    <a:cubicBezTo>
                      <a:pt x="522128" y="1519902"/>
                      <a:pt x="524699" y="1524569"/>
                      <a:pt x="524223" y="1523140"/>
                    </a:cubicBezTo>
                    <a:cubicBezTo>
                      <a:pt x="530605" y="1538761"/>
                      <a:pt x="530605" y="1559050"/>
                      <a:pt x="515270" y="1569146"/>
                    </a:cubicBezTo>
                    <a:cubicBezTo>
                      <a:pt x="498410" y="1580195"/>
                      <a:pt x="475550" y="1564955"/>
                      <a:pt x="472121" y="1546953"/>
                    </a:cubicBezTo>
                    <a:cubicBezTo>
                      <a:pt x="469740" y="1534189"/>
                      <a:pt x="448214" y="1533904"/>
                      <a:pt x="446118" y="1546953"/>
                    </a:cubicBezTo>
                    <a:cubicBezTo>
                      <a:pt x="440308" y="1582291"/>
                      <a:pt x="464692" y="1612675"/>
                      <a:pt x="497553" y="1623534"/>
                    </a:cubicBezTo>
                    <a:cubicBezTo>
                      <a:pt x="541273" y="1637917"/>
                      <a:pt x="582802" y="1611056"/>
                      <a:pt x="598423" y="1570289"/>
                    </a:cubicBezTo>
                    <a:cubicBezTo>
                      <a:pt x="614711" y="1527808"/>
                      <a:pt x="601280" y="1480183"/>
                      <a:pt x="566609" y="1451227"/>
                    </a:cubicBezTo>
                    <a:cubicBezTo>
                      <a:pt x="532034" y="1422271"/>
                      <a:pt x="484980" y="1411507"/>
                      <a:pt x="441165" y="1421794"/>
                    </a:cubicBezTo>
                    <a:cubicBezTo>
                      <a:pt x="525747" y="1358548"/>
                      <a:pt x="593184" y="1272538"/>
                      <a:pt x="632808" y="1174430"/>
                    </a:cubicBezTo>
                    <a:cubicBezTo>
                      <a:pt x="657478" y="1113280"/>
                      <a:pt x="670337" y="1048224"/>
                      <a:pt x="671956" y="982787"/>
                    </a:cubicBezTo>
                    <a:cubicBezTo>
                      <a:pt x="701579" y="1105564"/>
                      <a:pt x="728344" y="1231199"/>
                      <a:pt x="719676" y="1357691"/>
                    </a:cubicBezTo>
                    <a:cubicBezTo>
                      <a:pt x="715009" y="1425985"/>
                      <a:pt x="699864" y="1494089"/>
                      <a:pt x="666241" y="1554287"/>
                    </a:cubicBezTo>
                    <a:cubicBezTo>
                      <a:pt x="638714" y="1603722"/>
                      <a:pt x="596899" y="1650490"/>
                      <a:pt x="541082" y="1667444"/>
                    </a:cubicBezTo>
                    <a:cubicBezTo>
                      <a:pt x="495362" y="1681351"/>
                      <a:pt x="437260" y="1670397"/>
                      <a:pt x="406685" y="1631249"/>
                    </a:cubicBezTo>
                    <a:cubicBezTo>
                      <a:pt x="399731" y="1622391"/>
                      <a:pt x="395255" y="1612580"/>
                      <a:pt x="392778" y="1601531"/>
                    </a:cubicBezTo>
                    <a:cubicBezTo>
                      <a:pt x="391349" y="1595149"/>
                      <a:pt x="391349" y="1581052"/>
                      <a:pt x="392302" y="1575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4" name="Google Shape;1314;p28"/>
            <p:cNvGrpSpPr/>
            <p:nvPr/>
          </p:nvGrpSpPr>
          <p:grpSpPr>
            <a:xfrm>
              <a:off x="119249" y="123675"/>
              <a:ext cx="8905536" cy="4896161"/>
              <a:chOff x="119249" y="123675"/>
              <a:chExt cx="8905536" cy="4896161"/>
            </a:xfrm>
          </p:grpSpPr>
          <p:grpSp>
            <p:nvGrpSpPr>
              <p:cNvPr id="1315" name="Google Shape;1315;p28"/>
              <p:cNvGrpSpPr/>
              <p:nvPr/>
            </p:nvGrpSpPr>
            <p:grpSpPr>
              <a:xfrm>
                <a:off x="119249" y="123675"/>
                <a:ext cx="1723561" cy="1800836"/>
                <a:chOff x="1123" y="-7"/>
                <a:chExt cx="2187260" cy="2285324"/>
              </a:xfrm>
            </p:grpSpPr>
            <p:sp>
              <p:nvSpPr>
                <p:cNvPr id="1316" name="Google Shape;1316;p28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7" name="Google Shape;1317;p28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18" name="Google Shape;1318;p28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1319" name="Google Shape;1319;p28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0" name="Google Shape;1320;p28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1" name="Google Shape;1321;p28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2" name="Google Shape;1322;p28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3" name="Google Shape;1323;p28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4" name="Google Shape;1324;p28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5" name="Google Shape;1325;p28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6" name="Google Shape;1326;p28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7" name="Google Shape;1327;p28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8" name="Google Shape;1328;p28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9" name="Google Shape;1329;p28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330" name="Google Shape;1330;p28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1331" name="Google Shape;1331;p28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2" name="Google Shape;1332;p28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3" name="Google Shape;1333;p28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4" name="Google Shape;1334;p28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5" name="Google Shape;1335;p28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6" name="Google Shape;1336;p28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7" name="Google Shape;1337;p28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8" name="Google Shape;1338;p28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39" name="Google Shape;1339;p28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0" name="Google Shape;1340;p28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1" name="Google Shape;1341;p28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2" name="Google Shape;1342;p28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3" name="Google Shape;1343;p28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344" name="Google Shape;1344;p28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1345" name="Google Shape;1345;p28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6" name="Google Shape;1346;p28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7" name="Google Shape;1347;p28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8" name="Google Shape;1348;p28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49" name="Google Shape;1349;p28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0" name="Google Shape;1350;p28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1" name="Google Shape;1351;p28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2" name="Google Shape;1352;p28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3" name="Google Shape;1353;p28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4" name="Google Shape;1354;p28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5" name="Google Shape;1355;p28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356" name="Google Shape;1356;p28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1357" name="Google Shape;1357;p28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8" name="Google Shape;1358;p28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59" name="Google Shape;1359;p28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0" name="Google Shape;1360;p28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1" name="Google Shape;1361;p28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2" name="Google Shape;1362;p28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3" name="Google Shape;1363;p28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4" name="Google Shape;1364;p28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5" name="Google Shape;1365;p28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6" name="Google Shape;1366;p28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7" name="Google Shape;1367;p28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8" name="Google Shape;1368;p28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69" name="Google Shape;1369;p28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370" name="Google Shape;1370;p28"/>
              <p:cNvGrpSpPr/>
              <p:nvPr/>
            </p:nvGrpSpPr>
            <p:grpSpPr>
              <a:xfrm rot="10800000">
                <a:off x="7301224" y="3219000"/>
                <a:ext cx="1723561" cy="1800836"/>
                <a:chOff x="1123" y="-7"/>
                <a:chExt cx="2187260" cy="2285324"/>
              </a:xfrm>
            </p:grpSpPr>
            <p:grpSp>
              <p:nvGrpSpPr>
                <p:cNvPr id="1371" name="Google Shape;1371;p28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1372" name="Google Shape;1372;p28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3" name="Google Shape;1373;p28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4" name="Google Shape;1374;p28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5" name="Google Shape;1375;p28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6" name="Google Shape;1376;p28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7" name="Google Shape;1377;p28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8" name="Google Shape;1378;p28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79" name="Google Shape;1379;p28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0" name="Google Shape;1380;p28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1" name="Google Shape;1381;p28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2" name="Google Shape;1382;p28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3" name="Google Shape;1383;p28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4" name="Google Shape;1384;p28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385" name="Google Shape;1385;p28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1386" name="Google Shape;1386;p28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7" name="Google Shape;1387;p28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8" name="Google Shape;1388;p28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89" name="Google Shape;1389;p28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0" name="Google Shape;1390;p28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1" name="Google Shape;1391;p28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2" name="Google Shape;1392;p28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3" name="Google Shape;1393;p28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4" name="Google Shape;1394;p28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5" name="Google Shape;1395;p28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6" name="Google Shape;1396;p28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397" name="Google Shape;1397;p28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1398" name="Google Shape;1398;p28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99" name="Google Shape;1399;p28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0" name="Google Shape;1400;p28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1" name="Google Shape;1401;p28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2" name="Google Shape;1402;p28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3" name="Google Shape;1403;p28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4" name="Google Shape;1404;p28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5" name="Google Shape;1405;p28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6" name="Google Shape;1406;p28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7" name="Google Shape;1407;p28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08" name="Google Shape;1408;p28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409" name="Google Shape;1409;p28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1410" name="Google Shape;1410;p28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1" name="Google Shape;1411;p28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2" name="Google Shape;1412;p28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3" name="Google Shape;1413;p28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4" name="Google Shape;1414;p28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5" name="Google Shape;1415;p28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6" name="Google Shape;1416;p28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7" name="Google Shape;1417;p28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8" name="Google Shape;1418;p28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19" name="Google Shape;1419;p28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20" name="Google Shape;1420;p28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21" name="Google Shape;1421;p28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22" name="Google Shape;1422;p28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423" name="Google Shape;1423;p28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4" name="Google Shape;1424;p28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3662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6" name="Google Shape;1426;p2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7" name="Google Shape;1427;p29"/>
          <p:cNvGrpSpPr/>
          <p:nvPr/>
        </p:nvGrpSpPr>
        <p:grpSpPr>
          <a:xfrm>
            <a:off x="157967" y="164901"/>
            <a:ext cx="11876069" cy="6528215"/>
            <a:chOff x="118475" y="123675"/>
            <a:chExt cx="8907052" cy="4896161"/>
          </a:xfrm>
        </p:grpSpPr>
        <p:grpSp>
          <p:nvGrpSpPr>
            <p:cNvPr id="1428" name="Google Shape;1428;p29"/>
            <p:cNvGrpSpPr/>
            <p:nvPr/>
          </p:nvGrpSpPr>
          <p:grpSpPr>
            <a:xfrm>
              <a:off x="119249" y="123675"/>
              <a:ext cx="8905536" cy="4896161"/>
              <a:chOff x="119249" y="123675"/>
              <a:chExt cx="8905536" cy="4896161"/>
            </a:xfrm>
          </p:grpSpPr>
          <p:grpSp>
            <p:nvGrpSpPr>
              <p:cNvPr id="1429" name="Google Shape;1429;p29"/>
              <p:cNvGrpSpPr/>
              <p:nvPr/>
            </p:nvGrpSpPr>
            <p:grpSpPr>
              <a:xfrm>
                <a:off x="119249" y="123675"/>
                <a:ext cx="1723561" cy="1800836"/>
                <a:chOff x="1123" y="-7"/>
                <a:chExt cx="2187260" cy="2285324"/>
              </a:xfrm>
            </p:grpSpPr>
            <p:sp>
              <p:nvSpPr>
                <p:cNvPr id="1430" name="Google Shape;1430;p29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1" name="Google Shape;1431;p29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32" name="Google Shape;1432;p29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1433" name="Google Shape;1433;p29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4" name="Google Shape;1434;p29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5" name="Google Shape;1435;p29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6" name="Google Shape;1436;p29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7" name="Google Shape;1437;p29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8" name="Google Shape;1438;p29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39" name="Google Shape;1439;p29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0" name="Google Shape;1440;p29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1" name="Google Shape;1441;p29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2" name="Google Shape;1442;p29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3" name="Google Shape;1443;p29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4" name="Google Shape;1444;p29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5" name="Google Shape;1445;p29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446" name="Google Shape;1446;p29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1447" name="Google Shape;1447;p29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8" name="Google Shape;1448;p29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49" name="Google Shape;1449;p29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0" name="Google Shape;1450;p29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1" name="Google Shape;1451;p29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2" name="Google Shape;1452;p29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3" name="Google Shape;1453;p29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4" name="Google Shape;1454;p29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5" name="Google Shape;1455;p29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6" name="Google Shape;1456;p29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7" name="Google Shape;1457;p29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8" name="Google Shape;1458;p29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59" name="Google Shape;1459;p29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460" name="Google Shape;1460;p29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1461" name="Google Shape;1461;p29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2" name="Google Shape;1462;p29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3" name="Google Shape;1463;p29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4" name="Google Shape;1464;p29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5" name="Google Shape;1465;p29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6" name="Google Shape;1466;p29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7" name="Google Shape;1467;p29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8" name="Google Shape;1468;p29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69" name="Google Shape;1469;p29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0" name="Google Shape;1470;p29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1" name="Google Shape;1471;p29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472" name="Google Shape;1472;p29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1473" name="Google Shape;1473;p29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4" name="Google Shape;1474;p29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5" name="Google Shape;1475;p29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6" name="Google Shape;1476;p29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7" name="Google Shape;1477;p29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8" name="Google Shape;1478;p29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79" name="Google Shape;1479;p29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80" name="Google Shape;1480;p29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81" name="Google Shape;1481;p29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82" name="Google Shape;1482;p29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83" name="Google Shape;1483;p29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1484" name="Google Shape;1484;p29"/>
              <p:cNvGrpSpPr/>
              <p:nvPr/>
            </p:nvGrpSpPr>
            <p:grpSpPr>
              <a:xfrm rot="10800000">
                <a:off x="7301224" y="3219000"/>
                <a:ext cx="1723561" cy="1800836"/>
                <a:chOff x="1123" y="-7"/>
                <a:chExt cx="2187260" cy="2285324"/>
              </a:xfrm>
            </p:grpSpPr>
            <p:sp>
              <p:nvSpPr>
                <p:cNvPr id="1485" name="Google Shape;1485;p29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6" name="Google Shape;1486;p29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87" name="Google Shape;1487;p29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1488" name="Google Shape;1488;p29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89" name="Google Shape;1489;p29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0" name="Google Shape;1490;p29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1" name="Google Shape;1491;p29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2" name="Google Shape;1492;p29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3" name="Google Shape;1493;p29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4" name="Google Shape;1494;p29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5" name="Google Shape;1495;p29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6" name="Google Shape;1496;p29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7" name="Google Shape;1497;p29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8" name="Google Shape;1498;p29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499" name="Google Shape;1499;p29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0" name="Google Shape;1500;p29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501" name="Google Shape;1501;p29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1502" name="Google Shape;1502;p29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3" name="Google Shape;1503;p29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4" name="Google Shape;1504;p29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5" name="Google Shape;1505;p29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6" name="Google Shape;1506;p29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7" name="Google Shape;1507;p29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8" name="Google Shape;1508;p29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09" name="Google Shape;1509;p29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0" name="Google Shape;1510;p29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1" name="Google Shape;1511;p29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2" name="Google Shape;1512;p29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3" name="Google Shape;1513;p29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4" name="Google Shape;1514;p29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515" name="Google Shape;1515;p29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1516" name="Google Shape;1516;p29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7" name="Google Shape;1517;p29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8" name="Google Shape;1518;p29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19" name="Google Shape;1519;p29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0" name="Google Shape;1520;p29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1" name="Google Shape;1521;p29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2" name="Google Shape;1522;p29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3" name="Google Shape;1523;p29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4" name="Google Shape;1524;p29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5" name="Google Shape;1525;p29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6" name="Google Shape;1526;p29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527" name="Google Shape;1527;p29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1528" name="Google Shape;1528;p29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29" name="Google Shape;1529;p29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0" name="Google Shape;1530;p29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1" name="Google Shape;1531;p29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2" name="Google Shape;1532;p29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3" name="Google Shape;1533;p29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4" name="Google Shape;1534;p29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5" name="Google Shape;1535;p29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6" name="Google Shape;1536;p29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7" name="Google Shape;1537;p29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38" name="Google Shape;1538;p29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1539" name="Google Shape;1539;p29"/>
            <p:cNvGrpSpPr/>
            <p:nvPr/>
          </p:nvGrpSpPr>
          <p:grpSpPr>
            <a:xfrm>
              <a:off x="118475" y="123675"/>
              <a:ext cx="8907052" cy="4896159"/>
              <a:chOff x="118475" y="123675"/>
              <a:chExt cx="8907052" cy="4896159"/>
            </a:xfrm>
          </p:grpSpPr>
          <p:sp>
            <p:nvSpPr>
              <p:cNvPr id="1540" name="Google Shape;1540;p29"/>
              <p:cNvSpPr/>
              <p:nvPr/>
            </p:nvSpPr>
            <p:spPr>
              <a:xfrm rot="10800000" flipH="1">
                <a:off x="11847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9"/>
              <p:cNvSpPr/>
              <p:nvPr/>
            </p:nvSpPr>
            <p:spPr>
              <a:xfrm flipH="1">
                <a:off x="7175615" y="123675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16686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77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4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10800000"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4"/>
          <p:cNvGrpSpPr/>
          <p:nvPr/>
        </p:nvGrpSpPr>
        <p:grpSpPr>
          <a:xfrm>
            <a:off x="157961" y="164901"/>
            <a:ext cx="11876075" cy="6528212"/>
            <a:chOff x="118471" y="123675"/>
            <a:chExt cx="8907056" cy="4896159"/>
          </a:xfrm>
        </p:grpSpPr>
        <p:grpSp>
          <p:nvGrpSpPr>
            <p:cNvPr id="173" name="Google Shape;173;p4"/>
            <p:cNvGrpSpPr/>
            <p:nvPr/>
          </p:nvGrpSpPr>
          <p:grpSpPr>
            <a:xfrm>
              <a:off x="118475" y="123675"/>
              <a:ext cx="8907052" cy="1535584"/>
              <a:chOff x="118475" y="123675"/>
              <a:chExt cx="8907052" cy="1535584"/>
            </a:xfrm>
          </p:grpSpPr>
          <p:sp>
            <p:nvSpPr>
              <p:cNvPr id="174" name="Google Shape;174;p4"/>
              <p:cNvSpPr/>
              <p:nvPr/>
            </p:nvSpPr>
            <p:spPr>
              <a:xfrm>
                <a:off x="118475" y="123675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 flipH="1">
                <a:off x="7175615" y="123675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4"/>
            <p:cNvGrpSpPr/>
            <p:nvPr/>
          </p:nvGrpSpPr>
          <p:grpSpPr>
            <a:xfrm>
              <a:off x="118471" y="4264260"/>
              <a:ext cx="8907054" cy="755574"/>
              <a:chOff x="118471" y="4264260"/>
              <a:chExt cx="8907054" cy="755574"/>
            </a:xfrm>
          </p:grpSpPr>
          <p:grpSp>
            <p:nvGrpSpPr>
              <p:cNvPr id="177" name="Google Shape;177;p4"/>
              <p:cNvGrpSpPr/>
              <p:nvPr/>
            </p:nvGrpSpPr>
            <p:grpSpPr>
              <a:xfrm>
                <a:off x="118471" y="4264260"/>
                <a:ext cx="2138654" cy="755574"/>
                <a:chOff x="118471" y="4264260"/>
                <a:chExt cx="2138654" cy="755574"/>
              </a:xfrm>
            </p:grpSpPr>
            <p:sp>
              <p:nvSpPr>
                <p:cNvPr id="178" name="Google Shape;178;p4"/>
                <p:cNvSpPr/>
                <p:nvPr/>
              </p:nvSpPr>
              <p:spPr>
                <a:xfrm flipH="1">
                  <a:off x="118471" y="4303252"/>
                  <a:ext cx="1969400" cy="71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400" h="716582" extrusionOk="0">
                      <a:moveTo>
                        <a:pt x="1894814" y="58068"/>
                      </a:moveTo>
                      <a:cubicBezTo>
                        <a:pt x="1798517" y="-28324"/>
                        <a:pt x="1643640" y="-10512"/>
                        <a:pt x="1544009" y="60354"/>
                      </a:cubicBezTo>
                      <a:cubicBezTo>
                        <a:pt x="1488859" y="99502"/>
                        <a:pt x="1447806" y="155604"/>
                        <a:pt x="1440853" y="224184"/>
                      </a:cubicBezTo>
                      <a:cubicBezTo>
                        <a:pt x="1434471" y="287239"/>
                        <a:pt x="1461427" y="356867"/>
                        <a:pt x="1521339" y="384775"/>
                      </a:cubicBezTo>
                      <a:cubicBezTo>
                        <a:pt x="1575155" y="409826"/>
                        <a:pt x="1644307" y="402397"/>
                        <a:pt x="1681836" y="352962"/>
                      </a:cubicBezTo>
                      <a:cubicBezTo>
                        <a:pt x="1711553" y="313814"/>
                        <a:pt x="1706219" y="251425"/>
                        <a:pt x="1669453" y="218374"/>
                      </a:cubicBezTo>
                      <a:cubicBezTo>
                        <a:pt x="1653451" y="203991"/>
                        <a:pt x="1633353" y="195037"/>
                        <a:pt x="1611636" y="195704"/>
                      </a:cubicBezTo>
                      <a:cubicBezTo>
                        <a:pt x="1608874" y="195704"/>
                        <a:pt x="1608017" y="200276"/>
                        <a:pt x="1610969" y="200752"/>
                      </a:cubicBezTo>
                      <a:cubicBezTo>
                        <a:pt x="1658404" y="208849"/>
                        <a:pt x="1682407" y="270380"/>
                        <a:pt x="1663071" y="312100"/>
                      </a:cubicBezTo>
                      <a:cubicBezTo>
                        <a:pt x="1642021" y="357629"/>
                        <a:pt x="1575346" y="357819"/>
                        <a:pt x="1538389" y="334198"/>
                      </a:cubicBezTo>
                      <a:cubicBezTo>
                        <a:pt x="1490764" y="303908"/>
                        <a:pt x="1482858" y="236566"/>
                        <a:pt x="1499813" y="187227"/>
                      </a:cubicBezTo>
                      <a:cubicBezTo>
                        <a:pt x="1520196" y="127695"/>
                        <a:pt x="1576298" y="86167"/>
                        <a:pt x="1631544" y="61306"/>
                      </a:cubicBezTo>
                      <a:cubicBezTo>
                        <a:pt x="1685074" y="37303"/>
                        <a:pt x="1748606" y="28636"/>
                        <a:pt x="1805756" y="43876"/>
                      </a:cubicBezTo>
                      <a:cubicBezTo>
                        <a:pt x="1867002" y="60163"/>
                        <a:pt x="1910245" y="106455"/>
                        <a:pt x="1929009" y="166272"/>
                      </a:cubicBezTo>
                      <a:cubicBezTo>
                        <a:pt x="1967014" y="287430"/>
                        <a:pt x="1919770" y="426685"/>
                        <a:pt x="1842427" y="522221"/>
                      </a:cubicBezTo>
                      <a:cubicBezTo>
                        <a:pt x="1758512" y="625853"/>
                        <a:pt x="1633734" y="686623"/>
                        <a:pt x="1500289" y="688432"/>
                      </a:cubicBezTo>
                      <a:cubicBezTo>
                        <a:pt x="1432376" y="689385"/>
                        <a:pt x="1363891" y="675764"/>
                        <a:pt x="1302264" y="647094"/>
                      </a:cubicBezTo>
                      <a:cubicBezTo>
                        <a:pt x="1237780" y="616995"/>
                        <a:pt x="1183773" y="570703"/>
                        <a:pt x="1132148" y="522507"/>
                      </a:cubicBezTo>
                      <a:cubicBezTo>
                        <a:pt x="1074236" y="468500"/>
                        <a:pt x="1014133" y="407540"/>
                        <a:pt x="945172" y="365249"/>
                      </a:cubicBezTo>
                      <a:cubicBezTo>
                        <a:pt x="911358" y="338103"/>
                        <a:pt x="872782" y="320577"/>
                        <a:pt x="829729" y="312004"/>
                      </a:cubicBezTo>
                      <a:cubicBezTo>
                        <a:pt x="781818" y="302384"/>
                        <a:pt x="732574" y="302860"/>
                        <a:pt x="684473" y="310957"/>
                      </a:cubicBezTo>
                      <a:cubicBezTo>
                        <a:pt x="578364" y="328768"/>
                        <a:pt x="484638" y="391062"/>
                        <a:pt x="403676" y="459070"/>
                      </a:cubicBezTo>
                      <a:cubicBezTo>
                        <a:pt x="360718" y="495170"/>
                        <a:pt x="321951" y="535461"/>
                        <a:pt x="280327" y="572894"/>
                      </a:cubicBezTo>
                      <a:cubicBezTo>
                        <a:pt x="242417" y="606994"/>
                        <a:pt x="196221" y="638998"/>
                        <a:pt x="142976" y="637474"/>
                      </a:cubicBezTo>
                      <a:cubicBezTo>
                        <a:pt x="104686" y="636331"/>
                        <a:pt x="73920" y="613280"/>
                        <a:pt x="59823" y="578323"/>
                      </a:cubicBezTo>
                      <a:cubicBezTo>
                        <a:pt x="47345" y="547462"/>
                        <a:pt x="47631" y="509077"/>
                        <a:pt x="70491" y="482407"/>
                      </a:cubicBezTo>
                      <a:cubicBezTo>
                        <a:pt x="86398" y="463833"/>
                        <a:pt x="109639" y="452403"/>
                        <a:pt x="134118" y="453355"/>
                      </a:cubicBezTo>
                      <a:cubicBezTo>
                        <a:pt x="158121" y="454308"/>
                        <a:pt x="173552" y="468881"/>
                        <a:pt x="185553" y="488502"/>
                      </a:cubicBezTo>
                      <a:cubicBezTo>
                        <a:pt x="198412" y="509458"/>
                        <a:pt x="193554" y="532032"/>
                        <a:pt x="172599" y="545272"/>
                      </a:cubicBezTo>
                      <a:cubicBezTo>
                        <a:pt x="152692" y="557844"/>
                        <a:pt x="128117" y="556035"/>
                        <a:pt x="108972" y="542890"/>
                      </a:cubicBezTo>
                      <a:cubicBezTo>
                        <a:pt x="105734" y="540604"/>
                        <a:pt x="101924" y="544986"/>
                        <a:pt x="103733" y="548129"/>
                      </a:cubicBezTo>
                      <a:cubicBezTo>
                        <a:pt x="125165" y="585181"/>
                        <a:pt x="182505" y="572418"/>
                        <a:pt x="204984" y="542986"/>
                      </a:cubicBezTo>
                      <a:cubicBezTo>
                        <a:pt x="237083" y="501076"/>
                        <a:pt x="217652" y="441640"/>
                        <a:pt x="173456" y="417732"/>
                      </a:cubicBezTo>
                      <a:cubicBezTo>
                        <a:pt x="121259" y="389538"/>
                        <a:pt x="57061" y="416017"/>
                        <a:pt x="24200" y="461166"/>
                      </a:cubicBezTo>
                      <a:cubicBezTo>
                        <a:pt x="-3804" y="499647"/>
                        <a:pt x="-6280" y="553558"/>
                        <a:pt x="10484" y="597088"/>
                      </a:cubicBezTo>
                      <a:cubicBezTo>
                        <a:pt x="29819" y="647380"/>
                        <a:pt x="70491" y="683575"/>
                        <a:pt x="124688" y="690242"/>
                      </a:cubicBezTo>
                      <a:cubicBezTo>
                        <a:pt x="189744" y="698243"/>
                        <a:pt x="250037" y="665572"/>
                        <a:pt x="297853" y="624424"/>
                      </a:cubicBezTo>
                      <a:cubicBezTo>
                        <a:pt x="345097" y="583752"/>
                        <a:pt x="386054" y="536032"/>
                        <a:pt x="432060" y="493932"/>
                      </a:cubicBezTo>
                      <a:cubicBezTo>
                        <a:pt x="477876" y="452117"/>
                        <a:pt x="527215" y="413827"/>
                        <a:pt x="582079" y="384394"/>
                      </a:cubicBezTo>
                      <a:cubicBezTo>
                        <a:pt x="595604" y="377155"/>
                        <a:pt x="609416" y="370583"/>
                        <a:pt x="623608" y="364677"/>
                      </a:cubicBezTo>
                      <a:cubicBezTo>
                        <a:pt x="616083" y="370774"/>
                        <a:pt x="608939" y="377346"/>
                        <a:pt x="602272" y="384394"/>
                      </a:cubicBezTo>
                      <a:cubicBezTo>
                        <a:pt x="557219" y="432019"/>
                        <a:pt x="538073" y="496694"/>
                        <a:pt x="549218" y="561178"/>
                      </a:cubicBezTo>
                      <a:cubicBezTo>
                        <a:pt x="560171" y="624996"/>
                        <a:pt x="603320" y="678050"/>
                        <a:pt x="663613" y="701291"/>
                      </a:cubicBezTo>
                      <a:cubicBezTo>
                        <a:pt x="722192" y="723865"/>
                        <a:pt x="791153" y="713959"/>
                        <a:pt x="838492" y="672144"/>
                      </a:cubicBezTo>
                      <a:cubicBezTo>
                        <a:pt x="883736" y="632140"/>
                        <a:pt x="905262" y="564702"/>
                        <a:pt x="889641" y="506219"/>
                      </a:cubicBezTo>
                      <a:cubicBezTo>
                        <a:pt x="873735" y="446593"/>
                        <a:pt x="818966" y="403159"/>
                        <a:pt x="756768" y="406873"/>
                      </a:cubicBezTo>
                      <a:cubicBezTo>
                        <a:pt x="743528" y="407635"/>
                        <a:pt x="730288" y="409921"/>
                        <a:pt x="718001" y="414969"/>
                      </a:cubicBezTo>
                      <a:cubicBezTo>
                        <a:pt x="712762" y="417065"/>
                        <a:pt x="707714" y="419732"/>
                        <a:pt x="702951" y="422780"/>
                      </a:cubicBezTo>
                      <a:cubicBezTo>
                        <a:pt x="698093" y="425828"/>
                        <a:pt x="693712" y="431067"/>
                        <a:pt x="688664" y="433543"/>
                      </a:cubicBezTo>
                      <a:cubicBezTo>
                        <a:pt x="683711" y="435925"/>
                        <a:pt x="688092" y="443354"/>
                        <a:pt x="692950" y="440877"/>
                      </a:cubicBezTo>
                      <a:cubicBezTo>
                        <a:pt x="702856" y="436020"/>
                        <a:pt x="721335" y="439258"/>
                        <a:pt x="731812" y="440877"/>
                      </a:cubicBezTo>
                      <a:cubicBezTo>
                        <a:pt x="744766" y="442783"/>
                        <a:pt x="757434" y="447069"/>
                        <a:pt x="768960" y="453260"/>
                      </a:cubicBezTo>
                      <a:cubicBezTo>
                        <a:pt x="790486" y="464881"/>
                        <a:pt x="812965" y="481264"/>
                        <a:pt x="825443" y="501552"/>
                      </a:cubicBezTo>
                      <a:cubicBezTo>
                        <a:pt x="852779" y="545938"/>
                        <a:pt x="835063" y="607851"/>
                        <a:pt x="794868" y="639188"/>
                      </a:cubicBezTo>
                      <a:cubicBezTo>
                        <a:pt x="750767" y="673573"/>
                        <a:pt x="683711" y="666144"/>
                        <a:pt x="641229" y="632806"/>
                      </a:cubicBezTo>
                      <a:cubicBezTo>
                        <a:pt x="593509" y="595373"/>
                        <a:pt x="578555" y="526888"/>
                        <a:pt x="595700" y="470405"/>
                      </a:cubicBezTo>
                      <a:cubicBezTo>
                        <a:pt x="614178" y="409731"/>
                        <a:pt x="669137" y="364963"/>
                        <a:pt x="729716" y="350485"/>
                      </a:cubicBezTo>
                      <a:cubicBezTo>
                        <a:pt x="801059" y="333531"/>
                        <a:pt x="874687" y="357724"/>
                        <a:pt x="936123" y="393538"/>
                      </a:cubicBezTo>
                      <a:cubicBezTo>
                        <a:pt x="1062520" y="467071"/>
                        <a:pt x="1145769" y="596802"/>
                        <a:pt x="1276547" y="663953"/>
                      </a:cubicBezTo>
                      <a:cubicBezTo>
                        <a:pt x="1398943" y="726818"/>
                        <a:pt x="1549247" y="734248"/>
                        <a:pt x="1676597" y="681479"/>
                      </a:cubicBezTo>
                      <a:cubicBezTo>
                        <a:pt x="1794897" y="632425"/>
                        <a:pt x="1888242" y="533746"/>
                        <a:pt x="1935867" y="415446"/>
                      </a:cubicBezTo>
                      <a:cubicBezTo>
                        <a:pt x="1980635" y="304099"/>
                        <a:pt x="1992731" y="145698"/>
                        <a:pt x="1894719" y="577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9" name="Google Shape;179;p4"/>
                <p:cNvGrpSpPr/>
                <p:nvPr/>
              </p:nvGrpSpPr>
              <p:grpSpPr>
                <a:xfrm>
                  <a:off x="502252" y="4264260"/>
                  <a:ext cx="405370" cy="394906"/>
                  <a:chOff x="502252" y="4264260"/>
                  <a:chExt cx="405370" cy="394906"/>
                </a:xfrm>
              </p:grpSpPr>
              <p:sp>
                <p:nvSpPr>
                  <p:cNvPr id="180" name="Google Shape;180;p4"/>
                  <p:cNvSpPr/>
                  <p:nvPr/>
                </p:nvSpPr>
                <p:spPr>
                  <a:xfrm flipH="1">
                    <a:off x="654170" y="4264260"/>
                    <a:ext cx="86673" cy="2127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73" h="212788" extrusionOk="0">
                        <a:moveTo>
                          <a:pt x="71346" y="39338"/>
                        </a:moveTo>
                        <a:cubicBezTo>
                          <a:pt x="56106" y="16859"/>
                          <a:pt x="30198" y="1905"/>
                          <a:pt x="3147" y="0"/>
                        </a:cubicBezTo>
                        <a:cubicBezTo>
                          <a:pt x="15243" y="12954"/>
                          <a:pt x="16577" y="32766"/>
                          <a:pt x="13338" y="50197"/>
                        </a:cubicBezTo>
                        <a:cubicBezTo>
                          <a:pt x="10100" y="67628"/>
                          <a:pt x="2956" y="84201"/>
                          <a:pt x="575" y="101727"/>
                        </a:cubicBezTo>
                        <a:cubicBezTo>
                          <a:pt x="-4759" y="140208"/>
                          <a:pt x="27912" y="193262"/>
                          <a:pt x="61535" y="212789"/>
                        </a:cubicBezTo>
                        <a:cubicBezTo>
                          <a:pt x="52772" y="198215"/>
                          <a:pt x="55344" y="179451"/>
                          <a:pt x="61535" y="163639"/>
                        </a:cubicBezTo>
                        <a:cubicBezTo>
                          <a:pt x="67821" y="147828"/>
                          <a:pt x="77442" y="133445"/>
                          <a:pt x="82585" y="117253"/>
                        </a:cubicBezTo>
                        <a:cubicBezTo>
                          <a:pt x="90777" y="91345"/>
                          <a:pt x="86490" y="61817"/>
                          <a:pt x="71250" y="3933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" name="Google Shape;181;p4"/>
                  <p:cNvSpPr/>
                  <p:nvPr/>
                </p:nvSpPr>
                <p:spPr>
                  <a:xfrm flipH="1">
                    <a:off x="653192" y="4444187"/>
                    <a:ext cx="87576" cy="2149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76" h="214979" extrusionOk="0">
                        <a:moveTo>
                          <a:pt x="13358" y="172974"/>
                        </a:moveTo>
                        <a:cubicBezTo>
                          <a:pt x="27646" y="196024"/>
                          <a:pt x="52982" y="211931"/>
                          <a:pt x="79938" y="214979"/>
                        </a:cubicBezTo>
                        <a:cubicBezTo>
                          <a:pt x="68318" y="201549"/>
                          <a:pt x="67841" y="181737"/>
                          <a:pt x="71747" y="164402"/>
                        </a:cubicBezTo>
                        <a:cubicBezTo>
                          <a:pt x="75652" y="147161"/>
                          <a:pt x="83463" y="130873"/>
                          <a:pt x="86606" y="113347"/>
                        </a:cubicBezTo>
                        <a:cubicBezTo>
                          <a:pt x="93464" y="75152"/>
                          <a:pt x="62888" y="20764"/>
                          <a:pt x="30122" y="0"/>
                        </a:cubicBezTo>
                        <a:cubicBezTo>
                          <a:pt x="38314" y="14859"/>
                          <a:pt x="34980" y="33623"/>
                          <a:pt x="28122" y="49149"/>
                        </a:cubicBezTo>
                        <a:cubicBezTo>
                          <a:pt x="21264" y="64675"/>
                          <a:pt x="11072" y="78677"/>
                          <a:pt x="5262" y="94679"/>
                        </a:cubicBezTo>
                        <a:cubicBezTo>
                          <a:pt x="-3977" y="120205"/>
                          <a:pt x="-929" y="149923"/>
                          <a:pt x="13454" y="1729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2" name="Google Shape;182;p4"/>
                  <p:cNvSpPr/>
                  <p:nvPr/>
                </p:nvSpPr>
                <p:spPr>
                  <a:xfrm flipH="1">
                    <a:off x="695406" y="4351596"/>
                    <a:ext cx="212216" cy="112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16" h="112113" extrusionOk="0">
                        <a:moveTo>
                          <a:pt x="68961" y="199"/>
                        </a:moveTo>
                        <a:cubicBezTo>
                          <a:pt x="41815" y="1532"/>
                          <a:pt x="15621" y="15915"/>
                          <a:pt x="0" y="38108"/>
                        </a:cubicBezTo>
                        <a:cubicBezTo>
                          <a:pt x="17336" y="34489"/>
                          <a:pt x="34957" y="43633"/>
                          <a:pt x="48196" y="55444"/>
                        </a:cubicBezTo>
                        <a:cubicBezTo>
                          <a:pt x="61436" y="67255"/>
                          <a:pt x="71914" y="81923"/>
                          <a:pt x="85630" y="93163"/>
                        </a:cubicBezTo>
                        <a:cubicBezTo>
                          <a:pt x="115729" y="117642"/>
                          <a:pt x="178117" y="117261"/>
                          <a:pt x="212217" y="98592"/>
                        </a:cubicBezTo>
                        <a:cubicBezTo>
                          <a:pt x="195263" y="98592"/>
                          <a:pt x="180499" y="86591"/>
                          <a:pt x="170212" y="72970"/>
                        </a:cubicBezTo>
                        <a:cubicBezTo>
                          <a:pt x="159925" y="59444"/>
                          <a:pt x="152590" y="43728"/>
                          <a:pt x="141446" y="30869"/>
                        </a:cubicBezTo>
                        <a:cubicBezTo>
                          <a:pt x="123635" y="10391"/>
                          <a:pt x="96107" y="-1230"/>
                          <a:pt x="68961" y="1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" name="Google Shape;183;p4"/>
                  <p:cNvSpPr/>
                  <p:nvPr/>
                </p:nvSpPr>
                <p:spPr>
                  <a:xfrm flipH="1">
                    <a:off x="705027" y="4446759"/>
                    <a:ext cx="167852" cy="151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52" h="151828" extrusionOk="0">
                        <a:moveTo>
                          <a:pt x="10214" y="73152"/>
                        </a:moveTo>
                        <a:cubicBezTo>
                          <a:pt x="-2454" y="97155"/>
                          <a:pt x="-3406" y="127063"/>
                          <a:pt x="7738" y="151829"/>
                        </a:cubicBezTo>
                        <a:cubicBezTo>
                          <a:pt x="13453" y="135065"/>
                          <a:pt x="30312" y="124492"/>
                          <a:pt x="47171" y="119158"/>
                        </a:cubicBezTo>
                        <a:cubicBezTo>
                          <a:pt x="64030" y="113824"/>
                          <a:pt x="82033" y="112300"/>
                          <a:pt x="98702" y="106109"/>
                        </a:cubicBezTo>
                        <a:cubicBezTo>
                          <a:pt x="135182" y="92678"/>
                          <a:pt x="166520" y="38767"/>
                          <a:pt x="167853" y="0"/>
                        </a:cubicBezTo>
                        <a:cubicBezTo>
                          <a:pt x="159185" y="14573"/>
                          <a:pt x="141373" y="21241"/>
                          <a:pt x="124419" y="23146"/>
                        </a:cubicBezTo>
                        <a:cubicBezTo>
                          <a:pt x="107560" y="25051"/>
                          <a:pt x="90320" y="23432"/>
                          <a:pt x="73555" y="26479"/>
                        </a:cubicBezTo>
                        <a:cubicBezTo>
                          <a:pt x="46886" y="31433"/>
                          <a:pt x="22787" y="49149"/>
                          <a:pt x="10214" y="731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" name="Google Shape;184;p4"/>
                  <p:cNvSpPr/>
                  <p:nvPr/>
                </p:nvSpPr>
                <p:spPr>
                  <a:xfrm flipH="1">
                    <a:off x="502252" y="4348461"/>
                    <a:ext cx="188391" cy="11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391" h="118586" extrusionOk="0">
                        <a:moveTo>
                          <a:pt x="168688" y="76771"/>
                        </a:moveTo>
                        <a:cubicBezTo>
                          <a:pt x="185642" y="55626"/>
                          <a:pt x="192310" y="26479"/>
                          <a:pt x="186119" y="0"/>
                        </a:cubicBezTo>
                        <a:cubicBezTo>
                          <a:pt x="177355" y="15431"/>
                          <a:pt x="158782" y="22479"/>
                          <a:pt x="141161" y="24575"/>
                        </a:cubicBezTo>
                        <a:cubicBezTo>
                          <a:pt x="123539" y="26575"/>
                          <a:pt x="105632" y="24670"/>
                          <a:pt x="88106" y="27527"/>
                        </a:cubicBezTo>
                        <a:cubicBezTo>
                          <a:pt x="49816" y="33814"/>
                          <a:pt x="8668" y="80677"/>
                          <a:pt x="0" y="118586"/>
                        </a:cubicBezTo>
                        <a:cubicBezTo>
                          <a:pt x="11335" y="105918"/>
                          <a:pt x="30099" y="102775"/>
                          <a:pt x="47054" y="104204"/>
                        </a:cubicBezTo>
                        <a:cubicBezTo>
                          <a:pt x="64008" y="105537"/>
                          <a:pt x="80581" y="110490"/>
                          <a:pt x="97631" y="110585"/>
                        </a:cubicBezTo>
                        <a:cubicBezTo>
                          <a:pt x="124778" y="110776"/>
                          <a:pt x="151733" y="98012"/>
                          <a:pt x="168783" y="767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" name="Google Shape;185;p4"/>
                  <p:cNvSpPr/>
                  <p:nvPr/>
                </p:nvSpPr>
                <p:spPr>
                  <a:xfrm flipH="1">
                    <a:off x="503763" y="4458838"/>
                    <a:ext cx="185356" cy="140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140346" extrusionOk="0">
                        <a:moveTo>
                          <a:pt x="108299" y="137749"/>
                        </a:moveTo>
                        <a:cubicBezTo>
                          <a:pt x="134683" y="144322"/>
                          <a:pt x="163830" y="138225"/>
                          <a:pt x="185356" y="121652"/>
                        </a:cubicBezTo>
                        <a:cubicBezTo>
                          <a:pt x="167735" y="120033"/>
                          <a:pt x="153448" y="106222"/>
                          <a:pt x="144304" y="90982"/>
                        </a:cubicBezTo>
                        <a:cubicBezTo>
                          <a:pt x="135160" y="75837"/>
                          <a:pt x="129349" y="58692"/>
                          <a:pt x="119444" y="44023"/>
                        </a:cubicBezTo>
                        <a:cubicBezTo>
                          <a:pt x="97726" y="11829"/>
                          <a:pt x="38005" y="-5983"/>
                          <a:pt x="0" y="1828"/>
                        </a:cubicBezTo>
                        <a:cubicBezTo>
                          <a:pt x="16288" y="6876"/>
                          <a:pt x="26861" y="22592"/>
                          <a:pt x="32671" y="38499"/>
                        </a:cubicBezTo>
                        <a:cubicBezTo>
                          <a:pt x="38481" y="54501"/>
                          <a:pt x="40957" y="71646"/>
                          <a:pt x="47911" y="87076"/>
                        </a:cubicBezTo>
                        <a:cubicBezTo>
                          <a:pt x="59055" y="111841"/>
                          <a:pt x="81915" y="131082"/>
                          <a:pt x="108299" y="1376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" name="Google Shape;186;p4"/>
                  <p:cNvSpPr/>
                  <p:nvPr/>
                </p:nvSpPr>
                <p:spPr>
                  <a:xfrm flipH="1">
                    <a:off x="676426" y="4427720"/>
                    <a:ext cx="49386" cy="49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386" h="49298" extrusionOk="0">
                        <a:moveTo>
                          <a:pt x="1832" y="13610"/>
                        </a:moveTo>
                        <a:cubicBezTo>
                          <a:pt x="-1502" y="21515"/>
                          <a:pt x="-73" y="31231"/>
                          <a:pt x="4403" y="38470"/>
                        </a:cubicBezTo>
                        <a:cubicBezTo>
                          <a:pt x="7070" y="42756"/>
                          <a:pt x="10785" y="46280"/>
                          <a:pt x="15262" y="47995"/>
                        </a:cubicBezTo>
                        <a:cubicBezTo>
                          <a:pt x="19262" y="49519"/>
                          <a:pt x="23644" y="49614"/>
                          <a:pt x="27835" y="48757"/>
                        </a:cubicBezTo>
                        <a:cubicBezTo>
                          <a:pt x="34884" y="47423"/>
                          <a:pt x="41646" y="43613"/>
                          <a:pt x="45742" y="37327"/>
                        </a:cubicBezTo>
                        <a:cubicBezTo>
                          <a:pt x="50504" y="29897"/>
                          <a:pt x="50600" y="19420"/>
                          <a:pt x="46028" y="11800"/>
                        </a:cubicBezTo>
                        <a:cubicBezTo>
                          <a:pt x="36788" y="-3726"/>
                          <a:pt x="9928" y="-4583"/>
                          <a:pt x="2022" y="13133"/>
                        </a:cubicBezTo>
                        <a:cubicBezTo>
                          <a:pt x="2022" y="13229"/>
                          <a:pt x="1927" y="13419"/>
                          <a:pt x="1832" y="135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" name="Google Shape;187;p4"/>
                  <p:cNvSpPr/>
                  <p:nvPr/>
                </p:nvSpPr>
                <p:spPr>
                  <a:xfrm flipH="1">
                    <a:off x="690406" y="4265974"/>
                    <a:ext cx="45576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76" h="160020" extrusionOk="0">
                        <a:moveTo>
                          <a:pt x="0" y="0"/>
                        </a:moveTo>
                        <a:cubicBezTo>
                          <a:pt x="14383" y="7715"/>
                          <a:pt x="29432" y="16097"/>
                          <a:pt x="37910" y="30099"/>
                        </a:cubicBezTo>
                        <a:cubicBezTo>
                          <a:pt x="45529" y="42767"/>
                          <a:pt x="46672" y="58388"/>
                          <a:pt x="44768" y="73057"/>
                        </a:cubicBezTo>
                        <a:cubicBezTo>
                          <a:pt x="42863" y="87725"/>
                          <a:pt x="38100" y="101822"/>
                          <a:pt x="34671" y="116205"/>
                        </a:cubicBezTo>
                        <a:cubicBezTo>
                          <a:pt x="31337" y="130588"/>
                          <a:pt x="29337" y="145733"/>
                          <a:pt x="32861" y="16002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" name="Google Shape;188;p4"/>
                  <p:cNvSpPr/>
                  <p:nvPr/>
                </p:nvSpPr>
                <p:spPr>
                  <a:xfrm flipH="1">
                    <a:off x="504621" y="4349794"/>
                    <a:ext cx="173259" cy="94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59" h="94011" extrusionOk="0">
                        <a:moveTo>
                          <a:pt x="173260" y="0"/>
                        </a:moveTo>
                        <a:cubicBezTo>
                          <a:pt x="167164" y="19336"/>
                          <a:pt x="157163" y="38767"/>
                          <a:pt x="139827" y="49244"/>
                        </a:cubicBezTo>
                        <a:cubicBezTo>
                          <a:pt x="121539" y="60293"/>
                          <a:pt x="98774" y="59436"/>
                          <a:pt x="77629" y="62389"/>
                        </a:cubicBezTo>
                        <a:cubicBezTo>
                          <a:pt x="49625" y="66199"/>
                          <a:pt x="22670" y="77153"/>
                          <a:pt x="0" y="94012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" name="Google Shape;189;p4"/>
                  <p:cNvSpPr/>
                  <p:nvPr/>
                </p:nvSpPr>
                <p:spPr>
                  <a:xfrm flipH="1">
                    <a:off x="726839" y="4373480"/>
                    <a:ext cx="178879" cy="7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879" h="75849" extrusionOk="0">
                        <a:moveTo>
                          <a:pt x="0" y="14796"/>
                        </a:moveTo>
                        <a:cubicBezTo>
                          <a:pt x="12859" y="8890"/>
                          <a:pt x="23813" y="3937"/>
                          <a:pt x="37624" y="1365"/>
                        </a:cubicBezTo>
                        <a:cubicBezTo>
                          <a:pt x="51530" y="-1302"/>
                          <a:pt x="66580" y="-349"/>
                          <a:pt x="78772" y="6795"/>
                        </a:cubicBezTo>
                        <a:cubicBezTo>
                          <a:pt x="95726" y="16796"/>
                          <a:pt x="104013" y="36417"/>
                          <a:pt x="117348" y="50800"/>
                        </a:cubicBezTo>
                        <a:cubicBezTo>
                          <a:pt x="132874" y="67564"/>
                          <a:pt x="156115" y="76899"/>
                          <a:pt x="178880" y="7575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" name="Google Shape;190;p4"/>
                  <p:cNvSpPr/>
                  <p:nvPr/>
                </p:nvSpPr>
                <p:spPr>
                  <a:xfrm flipH="1">
                    <a:off x="717885" y="4472952"/>
                    <a:ext cx="148570" cy="124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70" h="124396" extrusionOk="0">
                        <a:moveTo>
                          <a:pt x="1314" y="124396"/>
                        </a:moveTo>
                        <a:cubicBezTo>
                          <a:pt x="171" y="113348"/>
                          <a:pt x="-1163" y="103251"/>
                          <a:pt x="1790" y="92488"/>
                        </a:cubicBezTo>
                        <a:cubicBezTo>
                          <a:pt x="4743" y="81725"/>
                          <a:pt x="11125" y="71628"/>
                          <a:pt x="20745" y="66008"/>
                        </a:cubicBezTo>
                        <a:cubicBezTo>
                          <a:pt x="30556" y="60198"/>
                          <a:pt x="42462" y="59722"/>
                          <a:pt x="53702" y="57912"/>
                        </a:cubicBezTo>
                        <a:cubicBezTo>
                          <a:pt x="91325" y="52102"/>
                          <a:pt x="126187" y="30766"/>
                          <a:pt x="14857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" name="Google Shape;191;p4"/>
                  <p:cNvSpPr/>
                  <p:nvPr/>
                </p:nvSpPr>
                <p:spPr>
                  <a:xfrm flipH="1">
                    <a:off x="662068" y="4477334"/>
                    <a:ext cx="40568" cy="180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68" h="180879" extrusionOk="0">
                        <a:moveTo>
                          <a:pt x="40568" y="180880"/>
                        </a:moveTo>
                        <a:cubicBezTo>
                          <a:pt x="31805" y="174498"/>
                          <a:pt x="24852" y="169545"/>
                          <a:pt x="17327" y="161734"/>
                        </a:cubicBezTo>
                        <a:cubicBezTo>
                          <a:pt x="9802" y="153924"/>
                          <a:pt x="3611" y="144494"/>
                          <a:pt x="1230" y="133921"/>
                        </a:cubicBezTo>
                        <a:cubicBezTo>
                          <a:pt x="-3247" y="114300"/>
                          <a:pt x="5611" y="94393"/>
                          <a:pt x="9993" y="74676"/>
                        </a:cubicBezTo>
                        <a:cubicBezTo>
                          <a:pt x="15422" y="49911"/>
                          <a:pt x="13422" y="23622"/>
                          <a:pt x="4468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2" name="Google Shape;192;p4"/>
                  <p:cNvSpPr/>
                  <p:nvPr/>
                </p:nvSpPr>
                <p:spPr>
                  <a:xfrm flipH="1">
                    <a:off x="504525" y="4462094"/>
                    <a:ext cx="173355" cy="122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55" h="122013" extrusionOk="0">
                        <a:moveTo>
                          <a:pt x="173355" y="118586"/>
                        </a:moveTo>
                        <a:cubicBezTo>
                          <a:pt x="158782" y="123444"/>
                          <a:pt x="140970" y="123063"/>
                          <a:pt x="126492" y="117920"/>
                        </a:cubicBezTo>
                        <a:cubicBezTo>
                          <a:pt x="112014" y="112776"/>
                          <a:pt x="99346" y="102679"/>
                          <a:pt x="91154" y="89725"/>
                        </a:cubicBezTo>
                        <a:cubicBezTo>
                          <a:pt x="84296" y="78962"/>
                          <a:pt x="80486" y="66389"/>
                          <a:pt x="74009" y="55436"/>
                        </a:cubicBezTo>
                        <a:cubicBezTo>
                          <a:pt x="66008" y="42005"/>
                          <a:pt x="54197" y="31052"/>
                          <a:pt x="41243" y="22288"/>
                        </a:cubicBezTo>
                        <a:cubicBezTo>
                          <a:pt x="28289" y="13525"/>
                          <a:pt x="14097" y="6763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93" name="Google Shape;193;p4"/>
                <p:cNvSpPr/>
                <p:nvPr/>
              </p:nvSpPr>
              <p:spPr>
                <a:xfrm flipH="1">
                  <a:off x="1338678" y="4529433"/>
                  <a:ext cx="153863" cy="19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3" h="198363" extrusionOk="0">
                      <a:moveTo>
                        <a:pt x="47899" y="165166"/>
                      </a:moveTo>
                      <a:cubicBezTo>
                        <a:pt x="29421" y="149545"/>
                        <a:pt x="15038" y="127638"/>
                        <a:pt x="7132" y="102968"/>
                      </a:cubicBezTo>
                      <a:cubicBezTo>
                        <a:pt x="-773" y="78298"/>
                        <a:pt x="-2107" y="51057"/>
                        <a:pt x="3132" y="25434"/>
                      </a:cubicBezTo>
                      <a:cubicBezTo>
                        <a:pt x="4275" y="19815"/>
                        <a:pt x="5894" y="14100"/>
                        <a:pt x="8752" y="9337"/>
                      </a:cubicBezTo>
                      <a:cubicBezTo>
                        <a:pt x="11609" y="4575"/>
                        <a:pt x="16086" y="765"/>
                        <a:pt x="21134" y="98"/>
                      </a:cubicBezTo>
                      <a:cubicBezTo>
                        <a:pt x="30088" y="-1045"/>
                        <a:pt x="37898" y="8004"/>
                        <a:pt x="40565" y="17719"/>
                      </a:cubicBezTo>
                      <a:cubicBezTo>
                        <a:pt x="43327" y="27435"/>
                        <a:pt x="42470" y="38007"/>
                        <a:pt x="43137" y="48199"/>
                      </a:cubicBezTo>
                      <a:cubicBezTo>
                        <a:pt x="43804" y="58391"/>
                        <a:pt x="46375" y="69440"/>
                        <a:pt x="53710" y="75345"/>
                      </a:cubicBezTo>
                      <a:cubicBezTo>
                        <a:pt x="51709" y="60582"/>
                        <a:pt x="49614" y="45151"/>
                        <a:pt x="53710" y="30864"/>
                      </a:cubicBezTo>
                      <a:cubicBezTo>
                        <a:pt x="57710" y="16576"/>
                        <a:pt x="69616" y="4003"/>
                        <a:pt x="82666" y="6003"/>
                      </a:cubicBezTo>
                      <a:cubicBezTo>
                        <a:pt x="94477" y="7718"/>
                        <a:pt x="103049" y="20767"/>
                        <a:pt x="105145" y="34102"/>
                      </a:cubicBezTo>
                      <a:cubicBezTo>
                        <a:pt x="107240" y="47437"/>
                        <a:pt x="104383" y="61058"/>
                        <a:pt x="101620" y="74202"/>
                      </a:cubicBezTo>
                      <a:cubicBezTo>
                        <a:pt x="109907" y="69631"/>
                        <a:pt x="113336" y="58296"/>
                        <a:pt x="114193" y="47914"/>
                      </a:cubicBezTo>
                      <a:cubicBezTo>
                        <a:pt x="115146" y="37531"/>
                        <a:pt x="114289" y="26673"/>
                        <a:pt x="117527" y="16862"/>
                      </a:cubicBezTo>
                      <a:cubicBezTo>
                        <a:pt x="120766" y="7051"/>
                        <a:pt x="129910" y="-1426"/>
                        <a:pt x="138673" y="1813"/>
                      </a:cubicBezTo>
                      <a:cubicBezTo>
                        <a:pt x="143245" y="3527"/>
                        <a:pt x="146674" y="8099"/>
                        <a:pt x="148579" y="13147"/>
                      </a:cubicBezTo>
                      <a:cubicBezTo>
                        <a:pt x="150483" y="18195"/>
                        <a:pt x="151055" y="23720"/>
                        <a:pt x="151531" y="29244"/>
                      </a:cubicBezTo>
                      <a:cubicBezTo>
                        <a:pt x="154389" y="58296"/>
                        <a:pt x="156580" y="89061"/>
                        <a:pt x="145721" y="115446"/>
                      </a:cubicBezTo>
                      <a:cubicBezTo>
                        <a:pt x="138482" y="133067"/>
                        <a:pt x="126004" y="147069"/>
                        <a:pt x="114479" y="161356"/>
                      </a:cubicBezTo>
                      <a:cubicBezTo>
                        <a:pt x="108669" y="168595"/>
                        <a:pt x="102954" y="176025"/>
                        <a:pt x="98191" y="184121"/>
                      </a:cubicBezTo>
                      <a:cubicBezTo>
                        <a:pt x="94667" y="190122"/>
                        <a:pt x="92572" y="202028"/>
                        <a:pt x="85047" y="197266"/>
                      </a:cubicBezTo>
                      <a:cubicBezTo>
                        <a:pt x="78760" y="193360"/>
                        <a:pt x="73522" y="185074"/>
                        <a:pt x="67425" y="180216"/>
                      </a:cubicBezTo>
                      <a:cubicBezTo>
                        <a:pt x="61044" y="175072"/>
                        <a:pt x="54281" y="170405"/>
                        <a:pt x="47995" y="1650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 flipH="1">
                  <a:off x="1423744" y="4555958"/>
                  <a:ext cx="152967" cy="16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67" h="167332" extrusionOk="0">
                      <a:moveTo>
                        <a:pt x="101208" y="112448"/>
                      </a:moveTo>
                      <a:cubicBezTo>
                        <a:pt x="86254" y="90635"/>
                        <a:pt x="77967" y="64251"/>
                        <a:pt x="77777" y="37772"/>
                      </a:cubicBezTo>
                      <a:cubicBezTo>
                        <a:pt x="77777" y="31676"/>
                        <a:pt x="78062" y="25580"/>
                        <a:pt x="77110" y="19484"/>
                      </a:cubicBezTo>
                      <a:cubicBezTo>
                        <a:pt x="76158" y="13483"/>
                        <a:pt x="73681" y="7482"/>
                        <a:pt x="68918" y="3577"/>
                      </a:cubicBezTo>
                      <a:cubicBezTo>
                        <a:pt x="64251" y="-328"/>
                        <a:pt x="56917" y="-1376"/>
                        <a:pt x="51964" y="2148"/>
                      </a:cubicBezTo>
                      <a:cubicBezTo>
                        <a:pt x="47964" y="5006"/>
                        <a:pt x="45773" y="10340"/>
                        <a:pt x="41201" y="11959"/>
                      </a:cubicBezTo>
                      <a:cubicBezTo>
                        <a:pt x="35295" y="14054"/>
                        <a:pt x="29294" y="8911"/>
                        <a:pt x="23008" y="8244"/>
                      </a:cubicBezTo>
                      <a:cubicBezTo>
                        <a:pt x="14150" y="7292"/>
                        <a:pt x="6720" y="15388"/>
                        <a:pt x="3482" y="23770"/>
                      </a:cubicBezTo>
                      <a:cubicBezTo>
                        <a:pt x="-2043" y="37772"/>
                        <a:pt x="-614" y="53869"/>
                        <a:pt x="5101" y="67870"/>
                      </a:cubicBezTo>
                      <a:cubicBezTo>
                        <a:pt x="10816" y="81872"/>
                        <a:pt x="20341" y="93874"/>
                        <a:pt x="30914" y="104637"/>
                      </a:cubicBezTo>
                      <a:cubicBezTo>
                        <a:pt x="51964" y="126068"/>
                        <a:pt x="77396" y="143118"/>
                        <a:pt x="105209" y="154548"/>
                      </a:cubicBezTo>
                      <a:cubicBezTo>
                        <a:pt x="112162" y="157406"/>
                        <a:pt x="119306" y="159977"/>
                        <a:pt x="126545" y="162073"/>
                      </a:cubicBezTo>
                      <a:cubicBezTo>
                        <a:pt x="133022" y="163978"/>
                        <a:pt x="142642" y="168074"/>
                        <a:pt x="149500" y="167216"/>
                      </a:cubicBezTo>
                      <a:cubicBezTo>
                        <a:pt x="154453" y="166550"/>
                        <a:pt x="153215" y="160930"/>
                        <a:pt x="151215" y="157787"/>
                      </a:cubicBezTo>
                      <a:cubicBezTo>
                        <a:pt x="147976" y="152834"/>
                        <a:pt x="140261" y="150262"/>
                        <a:pt x="135498" y="146928"/>
                      </a:cubicBezTo>
                      <a:cubicBezTo>
                        <a:pt x="122163" y="137689"/>
                        <a:pt x="110448" y="125973"/>
                        <a:pt x="101208" y="1125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 flipH="1">
                  <a:off x="1254880" y="4552260"/>
                  <a:ext cx="146400" cy="17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00" h="171805" extrusionOk="0">
                      <a:moveTo>
                        <a:pt x="49031" y="114621"/>
                      </a:moveTo>
                      <a:cubicBezTo>
                        <a:pt x="62842" y="91952"/>
                        <a:pt x="69605" y="65186"/>
                        <a:pt x="68367" y="38707"/>
                      </a:cubicBezTo>
                      <a:cubicBezTo>
                        <a:pt x="68081" y="32611"/>
                        <a:pt x="67414" y="26515"/>
                        <a:pt x="67986" y="20419"/>
                      </a:cubicBezTo>
                      <a:cubicBezTo>
                        <a:pt x="68653" y="14323"/>
                        <a:pt x="70748" y="8227"/>
                        <a:pt x="75225" y="4131"/>
                      </a:cubicBezTo>
                      <a:cubicBezTo>
                        <a:pt x="79702" y="35"/>
                        <a:pt x="86940" y="-1489"/>
                        <a:pt x="92084" y="1750"/>
                      </a:cubicBezTo>
                      <a:cubicBezTo>
                        <a:pt x="96275" y="4321"/>
                        <a:pt x="98656" y="9560"/>
                        <a:pt x="103419" y="10989"/>
                      </a:cubicBezTo>
                      <a:cubicBezTo>
                        <a:pt x="109515" y="12799"/>
                        <a:pt x="115135" y="7274"/>
                        <a:pt x="121421" y="6227"/>
                      </a:cubicBezTo>
                      <a:cubicBezTo>
                        <a:pt x="130279" y="4798"/>
                        <a:pt x="138090" y="12513"/>
                        <a:pt x="141804" y="20609"/>
                      </a:cubicBezTo>
                      <a:cubicBezTo>
                        <a:pt x="148091" y="34325"/>
                        <a:pt x="147520" y="50518"/>
                        <a:pt x="142566" y="64710"/>
                      </a:cubicBezTo>
                      <a:cubicBezTo>
                        <a:pt x="137613" y="78902"/>
                        <a:pt x="128755" y="91475"/>
                        <a:pt x="118754" y="102810"/>
                      </a:cubicBezTo>
                      <a:cubicBezTo>
                        <a:pt x="98942" y="125384"/>
                        <a:pt x="74368" y="143768"/>
                        <a:pt x="47316" y="156721"/>
                      </a:cubicBezTo>
                      <a:cubicBezTo>
                        <a:pt x="40458" y="159960"/>
                        <a:pt x="33505" y="162913"/>
                        <a:pt x="26362" y="165389"/>
                      </a:cubicBezTo>
                      <a:cubicBezTo>
                        <a:pt x="19980" y="167675"/>
                        <a:pt x="10550" y="172247"/>
                        <a:pt x="3692" y="171771"/>
                      </a:cubicBezTo>
                      <a:cubicBezTo>
                        <a:pt x="-1261" y="171390"/>
                        <a:pt x="-404" y="165675"/>
                        <a:pt x="1501" y="162436"/>
                      </a:cubicBezTo>
                      <a:cubicBezTo>
                        <a:pt x="4454" y="157293"/>
                        <a:pt x="11979" y="154340"/>
                        <a:pt x="16646" y="150721"/>
                      </a:cubicBezTo>
                      <a:cubicBezTo>
                        <a:pt x="29505" y="140719"/>
                        <a:pt x="40554" y="128432"/>
                        <a:pt x="49031" y="11452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 flipH="1">
                  <a:off x="1343201" y="4660119"/>
                  <a:ext cx="136874" cy="8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86013" extrusionOk="0">
                      <a:moveTo>
                        <a:pt x="38862" y="66961"/>
                      </a:moveTo>
                      <a:cubicBezTo>
                        <a:pt x="23908" y="63055"/>
                        <a:pt x="7811" y="57436"/>
                        <a:pt x="0" y="44196"/>
                      </a:cubicBezTo>
                      <a:cubicBezTo>
                        <a:pt x="17336" y="35433"/>
                        <a:pt x="39243" y="36481"/>
                        <a:pt x="55721" y="46767"/>
                      </a:cubicBezTo>
                      <a:cubicBezTo>
                        <a:pt x="52102" y="29623"/>
                        <a:pt x="59055" y="10763"/>
                        <a:pt x="72962" y="0"/>
                      </a:cubicBezTo>
                      <a:cubicBezTo>
                        <a:pt x="87059" y="11525"/>
                        <a:pt x="94583" y="30575"/>
                        <a:pt x="91916" y="48673"/>
                      </a:cubicBezTo>
                      <a:cubicBezTo>
                        <a:pt x="98488" y="31337"/>
                        <a:pt x="118777" y="20479"/>
                        <a:pt x="136874" y="24670"/>
                      </a:cubicBezTo>
                      <a:cubicBezTo>
                        <a:pt x="134017" y="38957"/>
                        <a:pt x="121158" y="48863"/>
                        <a:pt x="109061" y="57055"/>
                      </a:cubicBezTo>
                      <a:cubicBezTo>
                        <a:pt x="103346" y="60960"/>
                        <a:pt x="97155" y="64484"/>
                        <a:pt x="92393" y="69532"/>
                      </a:cubicBezTo>
                      <a:cubicBezTo>
                        <a:pt x="87154" y="75057"/>
                        <a:pt x="84392" y="86201"/>
                        <a:pt x="80677" y="86011"/>
                      </a:cubicBezTo>
                      <a:cubicBezTo>
                        <a:pt x="78105" y="85915"/>
                        <a:pt x="72390" y="79438"/>
                        <a:pt x="70199" y="78105"/>
                      </a:cubicBezTo>
                      <a:cubicBezTo>
                        <a:pt x="67151" y="76200"/>
                        <a:pt x="63818" y="74771"/>
                        <a:pt x="60484" y="73438"/>
                      </a:cubicBezTo>
                      <a:cubicBezTo>
                        <a:pt x="53435" y="70675"/>
                        <a:pt x="46101" y="68961"/>
                        <a:pt x="38862" y="6705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 flipH="1">
                  <a:off x="1463978" y="4598111"/>
                  <a:ext cx="76958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58" h="101060" extrusionOk="0">
                      <a:moveTo>
                        <a:pt x="76958" y="101060"/>
                      </a:moveTo>
                      <a:cubicBezTo>
                        <a:pt x="61623" y="93821"/>
                        <a:pt x="49240" y="84963"/>
                        <a:pt x="36477" y="73819"/>
                      </a:cubicBezTo>
                      <a:cubicBezTo>
                        <a:pt x="25714" y="64484"/>
                        <a:pt x="15998" y="53721"/>
                        <a:pt x="9235" y="41148"/>
                      </a:cubicBezTo>
                      <a:cubicBezTo>
                        <a:pt x="2473" y="28575"/>
                        <a:pt x="-1242" y="14097"/>
                        <a:pt x="377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 flipH="1">
                  <a:off x="1296026" y="4583919"/>
                  <a:ext cx="47461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61" h="101060" extrusionOk="0">
                      <a:moveTo>
                        <a:pt x="0" y="101060"/>
                      </a:moveTo>
                      <a:cubicBezTo>
                        <a:pt x="14288" y="85725"/>
                        <a:pt x="26575" y="68389"/>
                        <a:pt x="36195" y="49816"/>
                      </a:cubicBezTo>
                      <a:cubicBezTo>
                        <a:pt x="40196" y="42100"/>
                        <a:pt x="43815" y="34195"/>
                        <a:pt x="45815" y="25717"/>
                      </a:cubicBezTo>
                      <a:cubicBezTo>
                        <a:pt x="47816" y="17335"/>
                        <a:pt x="48196" y="8382"/>
                        <a:pt x="45815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4"/>
                <p:cNvSpPr/>
                <p:nvPr/>
              </p:nvSpPr>
              <p:spPr>
                <a:xfrm flipH="1">
                  <a:off x="1421592" y="4560106"/>
                  <a:ext cx="50775" cy="117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5" h="117157" extrusionOk="0">
                      <a:moveTo>
                        <a:pt x="1150" y="0"/>
                      </a:moveTo>
                      <a:cubicBezTo>
                        <a:pt x="-1897" y="22098"/>
                        <a:pt x="1150" y="44958"/>
                        <a:pt x="9818" y="65437"/>
                      </a:cubicBezTo>
                      <a:cubicBezTo>
                        <a:pt x="18486" y="85915"/>
                        <a:pt x="32774" y="104013"/>
                        <a:pt x="50776" y="11715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4"/>
                <p:cNvSpPr/>
                <p:nvPr/>
              </p:nvSpPr>
              <p:spPr>
                <a:xfrm flipH="1">
                  <a:off x="1355631" y="4553343"/>
                  <a:ext cx="38719" cy="12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9" h="122015" extrusionOk="0">
                      <a:moveTo>
                        <a:pt x="36767" y="0"/>
                      </a:moveTo>
                      <a:cubicBezTo>
                        <a:pt x="40481" y="21527"/>
                        <a:pt x="38862" y="43910"/>
                        <a:pt x="32195" y="64675"/>
                      </a:cubicBezTo>
                      <a:cubicBezTo>
                        <a:pt x="25527" y="85439"/>
                        <a:pt x="15526" y="106680"/>
                        <a:pt x="0" y="12201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4"/>
                <p:cNvSpPr/>
                <p:nvPr/>
              </p:nvSpPr>
              <p:spPr>
                <a:xfrm flipH="1">
                  <a:off x="1410448" y="4562964"/>
                  <a:ext cx="7881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1" h="99250" extrusionOk="0">
                      <a:moveTo>
                        <a:pt x="7881" y="99251"/>
                      </a:moveTo>
                      <a:cubicBezTo>
                        <a:pt x="-977" y="67056"/>
                        <a:pt x="-2406" y="32766"/>
                        <a:pt x="3786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02" name="Google Shape;202;p4"/>
                <p:cNvGrpSpPr/>
                <p:nvPr/>
              </p:nvGrpSpPr>
              <p:grpSpPr>
                <a:xfrm>
                  <a:off x="2024198" y="4703076"/>
                  <a:ext cx="232927" cy="183971"/>
                  <a:chOff x="2024198" y="4703076"/>
                  <a:chExt cx="232927" cy="183971"/>
                </a:xfrm>
              </p:grpSpPr>
              <p:sp>
                <p:nvSpPr>
                  <p:cNvPr id="203" name="Google Shape;203;p4"/>
                  <p:cNvSpPr/>
                  <p:nvPr/>
                </p:nvSpPr>
                <p:spPr>
                  <a:xfrm flipH="1">
                    <a:off x="2090819" y="4793931"/>
                    <a:ext cx="166306" cy="7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306" h="73822" extrusionOk="0">
                        <a:moveTo>
                          <a:pt x="64294" y="2681"/>
                        </a:moveTo>
                        <a:cubicBezTo>
                          <a:pt x="51625" y="-1034"/>
                          <a:pt x="37529" y="-1320"/>
                          <a:pt x="27623" y="4586"/>
                        </a:cubicBezTo>
                        <a:cubicBezTo>
                          <a:pt x="23050" y="7348"/>
                          <a:pt x="19621" y="11158"/>
                          <a:pt x="15526" y="14301"/>
                        </a:cubicBezTo>
                        <a:cubicBezTo>
                          <a:pt x="11335" y="17445"/>
                          <a:pt x="6001" y="19921"/>
                          <a:pt x="0" y="19064"/>
                        </a:cubicBezTo>
                        <a:cubicBezTo>
                          <a:pt x="6096" y="22588"/>
                          <a:pt x="8858" y="29160"/>
                          <a:pt x="9906" y="35161"/>
                        </a:cubicBezTo>
                        <a:cubicBezTo>
                          <a:pt x="10954" y="41162"/>
                          <a:pt x="10954" y="47258"/>
                          <a:pt x="13716" y="53068"/>
                        </a:cubicBezTo>
                        <a:cubicBezTo>
                          <a:pt x="18193" y="62403"/>
                          <a:pt x="29337" y="68975"/>
                          <a:pt x="40386" y="71737"/>
                        </a:cubicBezTo>
                        <a:cubicBezTo>
                          <a:pt x="51530" y="74404"/>
                          <a:pt x="62865" y="73928"/>
                          <a:pt x="73819" y="73452"/>
                        </a:cubicBezTo>
                        <a:cubicBezTo>
                          <a:pt x="104108" y="72023"/>
                          <a:pt x="135922" y="71356"/>
                          <a:pt x="166307" y="69832"/>
                        </a:cubicBezTo>
                        <a:cubicBezTo>
                          <a:pt x="145161" y="52401"/>
                          <a:pt x="120587" y="32018"/>
                          <a:pt x="99632" y="19731"/>
                        </a:cubicBezTo>
                        <a:cubicBezTo>
                          <a:pt x="88297" y="13159"/>
                          <a:pt x="76771" y="6396"/>
                          <a:pt x="64199" y="277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" name="Google Shape;204;p4"/>
                  <p:cNvSpPr/>
                  <p:nvPr/>
                </p:nvSpPr>
                <p:spPr>
                  <a:xfrm flipH="1">
                    <a:off x="2024198" y="4703076"/>
                    <a:ext cx="80431" cy="165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31" h="165734" extrusionOk="0">
                        <a:moveTo>
                          <a:pt x="6668" y="43625"/>
                        </a:moveTo>
                        <a:cubicBezTo>
                          <a:pt x="10763" y="31147"/>
                          <a:pt x="18574" y="19336"/>
                          <a:pt x="29051" y="14573"/>
                        </a:cubicBezTo>
                        <a:cubicBezTo>
                          <a:pt x="33909" y="12383"/>
                          <a:pt x="38957" y="11716"/>
                          <a:pt x="43910" y="10096"/>
                        </a:cubicBezTo>
                        <a:cubicBezTo>
                          <a:pt x="48863" y="8477"/>
                          <a:pt x="53911" y="5429"/>
                          <a:pt x="56674" y="0"/>
                        </a:cubicBezTo>
                        <a:cubicBezTo>
                          <a:pt x="56102" y="7049"/>
                          <a:pt x="60007" y="13049"/>
                          <a:pt x="64294" y="17336"/>
                        </a:cubicBezTo>
                        <a:cubicBezTo>
                          <a:pt x="68580" y="21622"/>
                          <a:pt x="73723" y="25051"/>
                          <a:pt x="76867" y="30575"/>
                        </a:cubicBezTo>
                        <a:cubicBezTo>
                          <a:pt x="82010" y="39529"/>
                          <a:pt x="81153" y="52483"/>
                          <a:pt x="77057" y="63151"/>
                        </a:cubicBezTo>
                        <a:cubicBezTo>
                          <a:pt x="72961" y="73819"/>
                          <a:pt x="66103" y="82868"/>
                          <a:pt x="59436" y="91630"/>
                        </a:cubicBezTo>
                        <a:cubicBezTo>
                          <a:pt x="41053" y="115729"/>
                          <a:pt x="22384" y="141542"/>
                          <a:pt x="4001" y="165735"/>
                        </a:cubicBezTo>
                        <a:cubicBezTo>
                          <a:pt x="1619" y="138398"/>
                          <a:pt x="-1238" y="106680"/>
                          <a:pt x="572" y="82391"/>
                        </a:cubicBezTo>
                        <a:cubicBezTo>
                          <a:pt x="1524" y="69342"/>
                          <a:pt x="2572" y="56007"/>
                          <a:pt x="6668" y="4352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" name="Google Shape;205;p4"/>
                  <p:cNvSpPr/>
                  <p:nvPr/>
                </p:nvSpPr>
                <p:spPr>
                  <a:xfrm flipH="1">
                    <a:off x="2087294" y="4720507"/>
                    <a:ext cx="104708" cy="14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08" h="147827" extrusionOk="0">
                        <a:moveTo>
                          <a:pt x="72133" y="30004"/>
                        </a:moveTo>
                        <a:cubicBezTo>
                          <a:pt x="65084" y="18955"/>
                          <a:pt x="54607" y="9430"/>
                          <a:pt x="43272" y="7334"/>
                        </a:cubicBezTo>
                        <a:cubicBezTo>
                          <a:pt x="38033" y="6382"/>
                          <a:pt x="32985" y="7048"/>
                          <a:pt x="27746" y="6667"/>
                        </a:cubicBezTo>
                        <a:cubicBezTo>
                          <a:pt x="22603" y="6287"/>
                          <a:pt x="16888" y="4572"/>
                          <a:pt x="12982" y="0"/>
                        </a:cubicBezTo>
                        <a:cubicBezTo>
                          <a:pt x="15269" y="6667"/>
                          <a:pt x="12982" y="13430"/>
                          <a:pt x="9839" y="18669"/>
                        </a:cubicBezTo>
                        <a:cubicBezTo>
                          <a:pt x="6696" y="23908"/>
                          <a:pt x="2600" y="28480"/>
                          <a:pt x="886" y="34671"/>
                        </a:cubicBezTo>
                        <a:cubicBezTo>
                          <a:pt x="-1877" y="44672"/>
                          <a:pt x="2124" y="56959"/>
                          <a:pt x="8696" y="66294"/>
                        </a:cubicBezTo>
                        <a:cubicBezTo>
                          <a:pt x="15269" y="75629"/>
                          <a:pt x="24127" y="82677"/>
                          <a:pt x="32794" y="89630"/>
                        </a:cubicBezTo>
                        <a:cubicBezTo>
                          <a:pt x="56607" y="108490"/>
                          <a:pt x="80991" y="128968"/>
                          <a:pt x="104708" y="147828"/>
                        </a:cubicBezTo>
                        <a:cubicBezTo>
                          <a:pt x="100327" y="120777"/>
                          <a:pt x="95183" y="89345"/>
                          <a:pt x="87468" y="66294"/>
                        </a:cubicBezTo>
                        <a:cubicBezTo>
                          <a:pt x="83277" y="53912"/>
                          <a:pt x="79086" y="41243"/>
                          <a:pt x="71942" y="301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" name="Google Shape;206;p4"/>
                  <p:cNvSpPr/>
                  <p:nvPr/>
                </p:nvSpPr>
                <p:spPr>
                  <a:xfrm flipH="1">
                    <a:off x="2074055" y="4837093"/>
                    <a:ext cx="50958" cy="49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58" h="49954" extrusionOk="0">
                        <a:moveTo>
                          <a:pt x="28956" y="48768"/>
                        </a:moveTo>
                        <a:cubicBezTo>
                          <a:pt x="25527" y="47149"/>
                          <a:pt x="22669" y="44482"/>
                          <a:pt x="19907" y="41910"/>
                        </a:cubicBezTo>
                        <a:cubicBezTo>
                          <a:pt x="17145" y="39243"/>
                          <a:pt x="14383" y="36576"/>
                          <a:pt x="10954" y="34957"/>
                        </a:cubicBezTo>
                        <a:cubicBezTo>
                          <a:pt x="7525" y="33242"/>
                          <a:pt x="3334" y="32766"/>
                          <a:pt x="0" y="34576"/>
                        </a:cubicBezTo>
                        <a:cubicBezTo>
                          <a:pt x="762" y="29528"/>
                          <a:pt x="3905" y="24765"/>
                          <a:pt x="8287" y="22098"/>
                        </a:cubicBezTo>
                        <a:cubicBezTo>
                          <a:pt x="12668" y="19431"/>
                          <a:pt x="18288" y="18860"/>
                          <a:pt x="23146" y="20479"/>
                        </a:cubicBezTo>
                        <a:cubicBezTo>
                          <a:pt x="21146" y="14288"/>
                          <a:pt x="21717" y="7334"/>
                          <a:pt x="24574" y="1524"/>
                        </a:cubicBezTo>
                        <a:cubicBezTo>
                          <a:pt x="27337" y="5620"/>
                          <a:pt x="30194" y="9620"/>
                          <a:pt x="32956" y="13716"/>
                        </a:cubicBezTo>
                        <a:cubicBezTo>
                          <a:pt x="35623" y="6191"/>
                          <a:pt x="42958" y="571"/>
                          <a:pt x="50959" y="0"/>
                        </a:cubicBezTo>
                        <a:cubicBezTo>
                          <a:pt x="47434" y="4667"/>
                          <a:pt x="47149" y="10954"/>
                          <a:pt x="47720" y="16764"/>
                        </a:cubicBezTo>
                        <a:cubicBezTo>
                          <a:pt x="48292" y="22574"/>
                          <a:pt x="49721" y="28385"/>
                          <a:pt x="49244" y="34195"/>
                        </a:cubicBezTo>
                        <a:cubicBezTo>
                          <a:pt x="48387" y="44101"/>
                          <a:pt x="39148" y="53435"/>
                          <a:pt x="28861" y="4867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7" name="Google Shape;207;p4"/>
                  <p:cNvSpPr/>
                  <p:nvPr/>
                </p:nvSpPr>
                <p:spPr>
                  <a:xfrm flipH="1">
                    <a:off x="2129871" y="4720602"/>
                    <a:ext cx="49149" cy="88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149" h="88201" extrusionOk="0">
                        <a:moveTo>
                          <a:pt x="0" y="0"/>
                        </a:moveTo>
                        <a:cubicBezTo>
                          <a:pt x="16574" y="29242"/>
                          <a:pt x="32576" y="58960"/>
                          <a:pt x="49149" y="88202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" name="Google Shape;208;p4"/>
                  <p:cNvSpPr/>
                  <p:nvPr/>
                </p:nvSpPr>
                <p:spPr>
                  <a:xfrm flipH="1">
                    <a:off x="2048242" y="4704505"/>
                    <a:ext cx="29622" cy="87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22" h="87249" extrusionOk="0">
                        <a:moveTo>
                          <a:pt x="29623" y="0"/>
                        </a:moveTo>
                        <a:cubicBezTo>
                          <a:pt x="18859" y="28766"/>
                          <a:pt x="8954" y="57912"/>
                          <a:pt x="0" y="87249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" name="Google Shape;209;p4"/>
                  <p:cNvSpPr/>
                  <p:nvPr/>
                </p:nvSpPr>
                <p:spPr>
                  <a:xfrm flipH="1">
                    <a:off x="2162256" y="4814043"/>
                    <a:ext cx="93916" cy="27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16" h="27527" extrusionOk="0">
                        <a:moveTo>
                          <a:pt x="0" y="0"/>
                        </a:moveTo>
                        <a:cubicBezTo>
                          <a:pt x="31337" y="9144"/>
                          <a:pt x="62579" y="18383"/>
                          <a:pt x="93917" y="27527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10" name="Google Shape;210;p4"/>
              <p:cNvGrpSpPr/>
              <p:nvPr/>
            </p:nvGrpSpPr>
            <p:grpSpPr>
              <a:xfrm flipH="1">
                <a:off x="6886871" y="4264260"/>
                <a:ext cx="2138654" cy="755574"/>
                <a:chOff x="118471" y="4264260"/>
                <a:chExt cx="2138654" cy="755574"/>
              </a:xfrm>
            </p:grpSpPr>
            <p:sp>
              <p:nvSpPr>
                <p:cNvPr id="211" name="Google Shape;211;p4"/>
                <p:cNvSpPr/>
                <p:nvPr/>
              </p:nvSpPr>
              <p:spPr>
                <a:xfrm flipH="1">
                  <a:off x="118471" y="4303252"/>
                  <a:ext cx="1969400" cy="71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400" h="716582" extrusionOk="0">
                      <a:moveTo>
                        <a:pt x="1894814" y="58068"/>
                      </a:moveTo>
                      <a:cubicBezTo>
                        <a:pt x="1798517" y="-28324"/>
                        <a:pt x="1643640" y="-10512"/>
                        <a:pt x="1544009" y="60354"/>
                      </a:cubicBezTo>
                      <a:cubicBezTo>
                        <a:pt x="1488859" y="99502"/>
                        <a:pt x="1447806" y="155604"/>
                        <a:pt x="1440853" y="224184"/>
                      </a:cubicBezTo>
                      <a:cubicBezTo>
                        <a:pt x="1434471" y="287239"/>
                        <a:pt x="1461427" y="356867"/>
                        <a:pt x="1521339" y="384775"/>
                      </a:cubicBezTo>
                      <a:cubicBezTo>
                        <a:pt x="1575155" y="409826"/>
                        <a:pt x="1644307" y="402397"/>
                        <a:pt x="1681836" y="352962"/>
                      </a:cubicBezTo>
                      <a:cubicBezTo>
                        <a:pt x="1711553" y="313814"/>
                        <a:pt x="1706219" y="251425"/>
                        <a:pt x="1669453" y="218374"/>
                      </a:cubicBezTo>
                      <a:cubicBezTo>
                        <a:pt x="1653451" y="203991"/>
                        <a:pt x="1633353" y="195037"/>
                        <a:pt x="1611636" y="195704"/>
                      </a:cubicBezTo>
                      <a:cubicBezTo>
                        <a:pt x="1608874" y="195704"/>
                        <a:pt x="1608017" y="200276"/>
                        <a:pt x="1610969" y="200752"/>
                      </a:cubicBezTo>
                      <a:cubicBezTo>
                        <a:pt x="1658404" y="208849"/>
                        <a:pt x="1682407" y="270380"/>
                        <a:pt x="1663071" y="312100"/>
                      </a:cubicBezTo>
                      <a:cubicBezTo>
                        <a:pt x="1642021" y="357629"/>
                        <a:pt x="1575346" y="357819"/>
                        <a:pt x="1538389" y="334198"/>
                      </a:cubicBezTo>
                      <a:cubicBezTo>
                        <a:pt x="1490764" y="303908"/>
                        <a:pt x="1482858" y="236566"/>
                        <a:pt x="1499813" y="187227"/>
                      </a:cubicBezTo>
                      <a:cubicBezTo>
                        <a:pt x="1520196" y="127695"/>
                        <a:pt x="1576298" y="86167"/>
                        <a:pt x="1631544" y="61306"/>
                      </a:cubicBezTo>
                      <a:cubicBezTo>
                        <a:pt x="1685074" y="37303"/>
                        <a:pt x="1748606" y="28636"/>
                        <a:pt x="1805756" y="43876"/>
                      </a:cubicBezTo>
                      <a:cubicBezTo>
                        <a:pt x="1867002" y="60163"/>
                        <a:pt x="1910245" y="106455"/>
                        <a:pt x="1929009" y="166272"/>
                      </a:cubicBezTo>
                      <a:cubicBezTo>
                        <a:pt x="1967014" y="287430"/>
                        <a:pt x="1919770" y="426685"/>
                        <a:pt x="1842427" y="522221"/>
                      </a:cubicBezTo>
                      <a:cubicBezTo>
                        <a:pt x="1758512" y="625853"/>
                        <a:pt x="1633734" y="686623"/>
                        <a:pt x="1500289" y="688432"/>
                      </a:cubicBezTo>
                      <a:cubicBezTo>
                        <a:pt x="1432376" y="689385"/>
                        <a:pt x="1363891" y="675764"/>
                        <a:pt x="1302264" y="647094"/>
                      </a:cubicBezTo>
                      <a:cubicBezTo>
                        <a:pt x="1237780" y="616995"/>
                        <a:pt x="1183773" y="570703"/>
                        <a:pt x="1132148" y="522507"/>
                      </a:cubicBezTo>
                      <a:cubicBezTo>
                        <a:pt x="1074236" y="468500"/>
                        <a:pt x="1014133" y="407540"/>
                        <a:pt x="945172" y="365249"/>
                      </a:cubicBezTo>
                      <a:cubicBezTo>
                        <a:pt x="911358" y="338103"/>
                        <a:pt x="872782" y="320577"/>
                        <a:pt x="829729" y="312004"/>
                      </a:cubicBezTo>
                      <a:cubicBezTo>
                        <a:pt x="781818" y="302384"/>
                        <a:pt x="732574" y="302860"/>
                        <a:pt x="684473" y="310957"/>
                      </a:cubicBezTo>
                      <a:cubicBezTo>
                        <a:pt x="578364" y="328768"/>
                        <a:pt x="484638" y="391062"/>
                        <a:pt x="403676" y="459070"/>
                      </a:cubicBezTo>
                      <a:cubicBezTo>
                        <a:pt x="360718" y="495170"/>
                        <a:pt x="321951" y="535461"/>
                        <a:pt x="280327" y="572894"/>
                      </a:cubicBezTo>
                      <a:cubicBezTo>
                        <a:pt x="242417" y="606994"/>
                        <a:pt x="196221" y="638998"/>
                        <a:pt x="142976" y="637474"/>
                      </a:cubicBezTo>
                      <a:cubicBezTo>
                        <a:pt x="104686" y="636331"/>
                        <a:pt x="73920" y="613280"/>
                        <a:pt x="59823" y="578323"/>
                      </a:cubicBezTo>
                      <a:cubicBezTo>
                        <a:pt x="47345" y="547462"/>
                        <a:pt x="47631" y="509077"/>
                        <a:pt x="70491" y="482407"/>
                      </a:cubicBezTo>
                      <a:cubicBezTo>
                        <a:pt x="86398" y="463833"/>
                        <a:pt x="109639" y="452403"/>
                        <a:pt x="134118" y="453355"/>
                      </a:cubicBezTo>
                      <a:cubicBezTo>
                        <a:pt x="158121" y="454308"/>
                        <a:pt x="173552" y="468881"/>
                        <a:pt x="185553" y="488502"/>
                      </a:cubicBezTo>
                      <a:cubicBezTo>
                        <a:pt x="198412" y="509458"/>
                        <a:pt x="193554" y="532032"/>
                        <a:pt x="172599" y="545272"/>
                      </a:cubicBezTo>
                      <a:cubicBezTo>
                        <a:pt x="152692" y="557844"/>
                        <a:pt x="128117" y="556035"/>
                        <a:pt x="108972" y="542890"/>
                      </a:cubicBezTo>
                      <a:cubicBezTo>
                        <a:pt x="105734" y="540604"/>
                        <a:pt x="101924" y="544986"/>
                        <a:pt x="103733" y="548129"/>
                      </a:cubicBezTo>
                      <a:cubicBezTo>
                        <a:pt x="125165" y="585181"/>
                        <a:pt x="182505" y="572418"/>
                        <a:pt x="204984" y="542986"/>
                      </a:cubicBezTo>
                      <a:cubicBezTo>
                        <a:pt x="237083" y="501076"/>
                        <a:pt x="217652" y="441640"/>
                        <a:pt x="173456" y="417732"/>
                      </a:cubicBezTo>
                      <a:cubicBezTo>
                        <a:pt x="121259" y="389538"/>
                        <a:pt x="57061" y="416017"/>
                        <a:pt x="24200" y="461166"/>
                      </a:cubicBezTo>
                      <a:cubicBezTo>
                        <a:pt x="-3804" y="499647"/>
                        <a:pt x="-6280" y="553558"/>
                        <a:pt x="10484" y="597088"/>
                      </a:cubicBezTo>
                      <a:cubicBezTo>
                        <a:pt x="29819" y="647380"/>
                        <a:pt x="70491" y="683575"/>
                        <a:pt x="124688" y="690242"/>
                      </a:cubicBezTo>
                      <a:cubicBezTo>
                        <a:pt x="189744" y="698243"/>
                        <a:pt x="250037" y="665572"/>
                        <a:pt x="297853" y="624424"/>
                      </a:cubicBezTo>
                      <a:cubicBezTo>
                        <a:pt x="345097" y="583752"/>
                        <a:pt x="386054" y="536032"/>
                        <a:pt x="432060" y="493932"/>
                      </a:cubicBezTo>
                      <a:cubicBezTo>
                        <a:pt x="477876" y="452117"/>
                        <a:pt x="527215" y="413827"/>
                        <a:pt x="582079" y="384394"/>
                      </a:cubicBezTo>
                      <a:cubicBezTo>
                        <a:pt x="595604" y="377155"/>
                        <a:pt x="609416" y="370583"/>
                        <a:pt x="623608" y="364677"/>
                      </a:cubicBezTo>
                      <a:cubicBezTo>
                        <a:pt x="616083" y="370774"/>
                        <a:pt x="608939" y="377346"/>
                        <a:pt x="602272" y="384394"/>
                      </a:cubicBezTo>
                      <a:cubicBezTo>
                        <a:pt x="557219" y="432019"/>
                        <a:pt x="538073" y="496694"/>
                        <a:pt x="549218" y="561178"/>
                      </a:cubicBezTo>
                      <a:cubicBezTo>
                        <a:pt x="560171" y="624996"/>
                        <a:pt x="603320" y="678050"/>
                        <a:pt x="663613" y="701291"/>
                      </a:cubicBezTo>
                      <a:cubicBezTo>
                        <a:pt x="722192" y="723865"/>
                        <a:pt x="791153" y="713959"/>
                        <a:pt x="838492" y="672144"/>
                      </a:cubicBezTo>
                      <a:cubicBezTo>
                        <a:pt x="883736" y="632140"/>
                        <a:pt x="905262" y="564702"/>
                        <a:pt x="889641" y="506219"/>
                      </a:cubicBezTo>
                      <a:cubicBezTo>
                        <a:pt x="873735" y="446593"/>
                        <a:pt x="818966" y="403159"/>
                        <a:pt x="756768" y="406873"/>
                      </a:cubicBezTo>
                      <a:cubicBezTo>
                        <a:pt x="743528" y="407635"/>
                        <a:pt x="730288" y="409921"/>
                        <a:pt x="718001" y="414969"/>
                      </a:cubicBezTo>
                      <a:cubicBezTo>
                        <a:pt x="712762" y="417065"/>
                        <a:pt x="707714" y="419732"/>
                        <a:pt x="702951" y="422780"/>
                      </a:cubicBezTo>
                      <a:cubicBezTo>
                        <a:pt x="698093" y="425828"/>
                        <a:pt x="693712" y="431067"/>
                        <a:pt x="688664" y="433543"/>
                      </a:cubicBezTo>
                      <a:cubicBezTo>
                        <a:pt x="683711" y="435925"/>
                        <a:pt x="688092" y="443354"/>
                        <a:pt x="692950" y="440877"/>
                      </a:cubicBezTo>
                      <a:cubicBezTo>
                        <a:pt x="702856" y="436020"/>
                        <a:pt x="721335" y="439258"/>
                        <a:pt x="731812" y="440877"/>
                      </a:cubicBezTo>
                      <a:cubicBezTo>
                        <a:pt x="744766" y="442783"/>
                        <a:pt x="757434" y="447069"/>
                        <a:pt x="768960" y="453260"/>
                      </a:cubicBezTo>
                      <a:cubicBezTo>
                        <a:pt x="790486" y="464881"/>
                        <a:pt x="812965" y="481264"/>
                        <a:pt x="825443" y="501552"/>
                      </a:cubicBezTo>
                      <a:cubicBezTo>
                        <a:pt x="852779" y="545938"/>
                        <a:pt x="835063" y="607851"/>
                        <a:pt x="794868" y="639188"/>
                      </a:cubicBezTo>
                      <a:cubicBezTo>
                        <a:pt x="750767" y="673573"/>
                        <a:pt x="683711" y="666144"/>
                        <a:pt x="641229" y="632806"/>
                      </a:cubicBezTo>
                      <a:cubicBezTo>
                        <a:pt x="593509" y="595373"/>
                        <a:pt x="578555" y="526888"/>
                        <a:pt x="595700" y="470405"/>
                      </a:cubicBezTo>
                      <a:cubicBezTo>
                        <a:pt x="614178" y="409731"/>
                        <a:pt x="669137" y="364963"/>
                        <a:pt x="729716" y="350485"/>
                      </a:cubicBezTo>
                      <a:cubicBezTo>
                        <a:pt x="801059" y="333531"/>
                        <a:pt x="874687" y="357724"/>
                        <a:pt x="936123" y="393538"/>
                      </a:cubicBezTo>
                      <a:cubicBezTo>
                        <a:pt x="1062520" y="467071"/>
                        <a:pt x="1145769" y="596802"/>
                        <a:pt x="1276547" y="663953"/>
                      </a:cubicBezTo>
                      <a:cubicBezTo>
                        <a:pt x="1398943" y="726818"/>
                        <a:pt x="1549247" y="734248"/>
                        <a:pt x="1676597" y="681479"/>
                      </a:cubicBezTo>
                      <a:cubicBezTo>
                        <a:pt x="1794897" y="632425"/>
                        <a:pt x="1888242" y="533746"/>
                        <a:pt x="1935867" y="415446"/>
                      </a:cubicBezTo>
                      <a:cubicBezTo>
                        <a:pt x="1980635" y="304099"/>
                        <a:pt x="1992731" y="145698"/>
                        <a:pt x="1894719" y="577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" name="Google Shape;212;p4"/>
                <p:cNvGrpSpPr/>
                <p:nvPr/>
              </p:nvGrpSpPr>
              <p:grpSpPr>
                <a:xfrm>
                  <a:off x="502252" y="4264260"/>
                  <a:ext cx="405370" cy="394906"/>
                  <a:chOff x="502252" y="4264260"/>
                  <a:chExt cx="405370" cy="394906"/>
                </a:xfrm>
              </p:grpSpPr>
              <p:sp>
                <p:nvSpPr>
                  <p:cNvPr id="213" name="Google Shape;213;p4"/>
                  <p:cNvSpPr/>
                  <p:nvPr/>
                </p:nvSpPr>
                <p:spPr>
                  <a:xfrm flipH="1">
                    <a:off x="654170" y="4264260"/>
                    <a:ext cx="86673" cy="2127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73" h="212788" extrusionOk="0">
                        <a:moveTo>
                          <a:pt x="71346" y="39338"/>
                        </a:moveTo>
                        <a:cubicBezTo>
                          <a:pt x="56106" y="16859"/>
                          <a:pt x="30198" y="1905"/>
                          <a:pt x="3147" y="0"/>
                        </a:cubicBezTo>
                        <a:cubicBezTo>
                          <a:pt x="15243" y="12954"/>
                          <a:pt x="16577" y="32766"/>
                          <a:pt x="13338" y="50197"/>
                        </a:cubicBezTo>
                        <a:cubicBezTo>
                          <a:pt x="10100" y="67628"/>
                          <a:pt x="2956" y="84201"/>
                          <a:pt x="575" y="101727"/>
                        </a:cubicBezTo>
                        <a:cubicBezTo>
                          <a:pt x="-4759" y="140208"/>
                          <a:pt x="27912" y="193262"/>
                          <a:pt x="61535" y="212789"/>
                        </a:cubicBezTo>
                        <a:cubicBezTo>
                          <a:pt x="52772" y="198215"/>
                          <a:pt x="55344" y="179451"/>
                          <a:pt x="61535" y="163639"/>
                        </a:cubicBezTo>
                        <a:cubicBezTo>
                          <a:pt x="67821" y="147828"/>
                          <a:pt x="77442" y="133445"/>
                          <a:pt x="82585" y="117253"/>
                        </a:cubicBezTo>
                        <a:cubicBezTo>
                          <a:pt x="90777" y="91345"/>
                          <a:pt x="86490" y="61817"/>
                          <a:pt x="71250" y="3933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" name="Google Shape;214;p4"/>
                  <p:cNvSpPr/>
                  <p:nvPr/>
                </p:nvSpPr>
                <p:spPr>
                  <a:xfrm flipH="1">
                    <a:off x="653192" y="4444187"/>
                    <a:ext cx="87576" cy="2149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76" h="214979" extrusionOk="0">
                        <a:moveTo>
                          <a:pt x="13358" y="172974"/>
                        </a:moveTo>
                        <a:cubicBezTo>
                          <a:pt x="27646" y="196024"/>
                          <a:pt x="52982" y="211931"/>
                          <a:pt x="79938" y="214979"/>
                        </a:cubicBezTo>
                        <a:cubicBezTo>
                          <a:pt x="68318" y="201549"/>
                          <a:pt x="67841" y="181737"/>
                          <a:pt x="71747" y="164402"/>
                        </a:cubicBezTo>
                        <a:cubicBezTo>
                          <a:pt x="75652" y="147161"/>
                          <a:pt x="83463" y="130873"/>
                          <a:pt x="86606" y="113347"/>
                        </a:cubicBezTo>
                        <a:cubicBezTo>
                          <a:pt x="93464" y="75152"/>
                          <a:pt x="62888" y="20764"/>
                          <a:pt x="30122" y="0"/>
                        </a:cubicBezTo>
                        <a:cubicBezTo>
                          <a:pt x="38314" y="14859"/>
                          <a:pt x="34980" y="33623"/>
                          <a:pt x="28122" y="49149"/>
                        </a:cubicBezTo>
                        <a:cubicBezTo>
                          <a:pt x="21264" y="64675"/>
                          <a:pt x="11072" y="78677"/>
                          <a:pt x="5262" y="94679"/>
                        </a:cubicBezTo>
                        <a:cubicBezTo>
                          <a:pt x="-3977" y="120205"/>
                          <a:pt x="-929" y="149923"/>
                          <a:pt x="13454" y="1729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5" name="Google Shape;215;p4"/>
                  <p:cNvSpPr/>
                  <p:nvPr/>
                </p:nvSpPr>
                <p:spPr>
                  <a:xfrm flipH="1">
                    <a:off x="695406" y="4351596"/>
                    <a:ext cx="212216" cy="112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16" h="112113" extrusionOk="0">
                        <a:moveTo>
                          <a:pt x="68961" y="199"/>
                        </a:moveTo>
                        <a:cubicBezTo>
                          <a:pt x="41815" y="1532"/>
                          <a:pt x="15621" y="15915"/>
                          <a:pt x="0" y="38108"/>
                        </a:cubicBezTo>
                        <a:cubicBezTo>
                          <a:pt x="17336" y="34489"/>
                          <a:pt x="34957" y="43633"/>
                          <a:pt x="48196" y="55444"/>
                        </a:cubicBezTo>
                        <a:cubicBezTo>
                          <a:pt x="61436" y="67255"/>
                          <a:pt x="71914" y="81923"/>
                          <a:pt x="85630" y="93163"/>
                        </a:cubicBezTo>
                        <a:cubicBezTo>
                          <a:pt x="115729" y="117642"/>
                          <a:pt x="178117" y="117261"/>
                          <a:pt x="212217" y="98592"/>
                        </a:cubicBezTo>
                        <a:cubicBezTo>
                          <a:pt x="195263" y="98592"/>
                          <a:pt x="180499" y="86591"/>
                          <a:pt x="170212" y="72970"/>
                        </a:cubicBezTo>
                        <a:cubicBezTo>
                          <a:pt x="159925" y="59444"/>
                          <a:pt x="152590" y="43728"/>
                          <a:pt x="141446" y="30869"/>
                        </a:cubicBezTo>
                        <a:cubicBezTo>
                          <a:pt x="123635" y="10391"/>
                          <a:pt x="96107" y="-1230"/>
                          <a:pt x="68961" y="1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6" name="Google Shape;216;p4"/>
                  <p:cNvSpPr/>
                  <p:nvPr/>
                </p:nvSpPr>
                <p:spPr>
                  <a:xfrm flipH="1">
                    <a:off x="705027" y="4446759"/>
                    <a:ext cx="167852" cy="151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52" h="151828" extrusionOk="0">
                        <a:moveTo>
                          <a:pt x="10214" y="73152"/>
                        </a:moveTo>
                        <a:cubicBezTo>
                          <a:pt x="-2454" y="97155"/>
                          <a:pt x="-3406" y="127063"/>
                          <a:pt x="7738" y="151829"/>
                        </a:cubicBezTo>
                        <a:cubicBezTo>
                          <a:pt x="13453" y="135065"/>
                          <a:pt x="30312" y="124492"/>
                          <a:pt x="47171" y="119158"/>
                        </a:cubicBezTo>
                        <a:cubicBezTo>
                          <a:pt x="64030" y="113824"/>
                          <a:pt x="82033" y="112300"/>
                          <a:pt x="98702" y="106109"/>
                        </a:cubicBezTo>
                        <a:cubicBezTo>
                          <a:pt x="135182" y="92678"/>
                          <a:pt x="166520" y="38767"/>
                          <a:pt x="167853" y="0"/>
                        </a:cubicBezTo>
                        <a:cubicBezTo>
                          <a:pt x="159185" y="14573"/>
                          <a:pt x="141373" y="21241"/>
                          <a:pt x="124419" y="23146"/>
                        </a:cubicBezTo>
                        <a:cubicBezTo>
                          <a:pt x="107560" y="25051"/>
                          <a:pt x="90320" y="23432"/>
                          <a:pt x="73555" y="26479"/>
                        </a:cubicBezTo>
                        <a:cubicBezTo>
                          <a:pt x="46886" y="31433"/>
                          <a:pt x="22787" y="49149"/>
                          <a:pt x="10214" y="731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7" name="Google Shape;217;p4"/>
                  <p:cNvSpPr/>
                  <p:nvPr/>
                </p:nvSpPr>
                <p:spPr>
                  <a:xfrm flipH="1">
                    <a:off x="502252" y="4348461"/>
                    <a:ext cx="188391" cy="11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391" h="118586" extrusionOk="0">
                        <a:moveTo>
                          <a:pt x="168688" y="76771"/>
                        </a:moveTo>
                        <a:cubicBezTo>
                          <a:pt x="185642" y="55626"/>
                          <a:pt x="192310" y="26479"/>
                          <a:pt x="186119" y="0"/>
                        </a:cubicBezTo>
                        <a:cubicBezTo>
                          <a:pt x="177355" y="15431"/>
                          <a:pt x="158782" y="22479"/>
                          <a:pt x="141161" y="24575"/>
                        </a:cubicBezTo>
                        <a:cubicBezTo>
                          <a:pt x="123539" y="26575"/>
                          <a:pt x="105632" y="24670"/>
                          <a:pt x="88106" y="27527"/>
                        </a:cubicBezTo>
                        <a:cubicBezTo>
                          <a:pt x="49816" y="33814"/>
                          <a:pt x="8668" y="80677"/>
                          <a:pt x="0" y="118586"/>
                        </a:cubicBezTo>
                        <a:cubicBezTo>
                          <a:pt x="11335" y="105918"/>
                          <a:pt x="30099" y="102775"/>
                          <a:pt x="47054" y="104204"/>
                        </a:cubicBezTo>
                        <a:cubicBezTo>
                          <a:pt x="64008" y="105537"/>
                          <a:pt x="80581" y="110490"/>
                          <a:pt x="97631" y="110585"/>
                        </a:cubicBezTo>
                        <a:cubicBezTo>
                          <a:pt x="124778" y="110776"/>
                          <a:pt x="151733" y="98012"/>
                          <a:pt x="168783" y="767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" name="Google Shape;218;p4"/>
                  <p:cNvSpPr/>
                  <p:nvPr/>
                </p:nvSpPr>
                <p:spPr>
                  <a:xfrm flipH="1">
                    <a:off x="503763" y="4458838"/>
                    <a:ext cx="185356" cy="140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140346" extrusionOk="0">
                        <a:moveTo>
                          <a:pt x="108299" y="137749"/>
                        </a:moveTo>
                        <a:cubicBezTo>
                          <a:pt x="134683" y="144322"/>
                          <a:pt x="163830" y="138225"/>
                          <a:pt x="185356" y="121652"/>
                        </a:cubicBezTo>
                        <a:cubicBezTo>
                          <a:pt x="167735" y="120033"/>
                          <a:pt x="153448" y="106222"/>
                          <a:pt x="144304" y="90982"/>
                        </a:cubicBezTo>
                        <a:cubicBezTo>
                          <a:pt x="135160" y="75837"/>
                          <a:pt x="129349" y="58692"/>
                          <a:pt x="119444" y="44023"/>
                        </a:cubicBezTo>
                        <a:cubicBezTo>
                          <a:pt x="97726" y="11829"/>
                          <a:pt x="38005" y="-5983"/>
                          <a:pt x="0" y="1828"/>
                        </a:cubicBezTo>
                        <a:cubicBezTo>
                          <a:pt x="16288" y="6876"/>
                          <a:pt x="26861" y="22592"/>
                          <a:pt x="32671" y="38499"/>
                        </a:cubicBezTo>
                        <a:cubicBezTo>
                          <a:pt x="38481" y="54501"/>
                          <a:pt x="40957" y="71646"/>
                          <a:pt x="47911" y="87076"/>
                        </a:cubicBezTo>
                        <a:cubicBezTo>
                          <a:pt x="59055" y="111841"/>
                          <a:pt x="81915" y="131082"/>
                          <a:pt x="108299" y="1376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" name="Google Shape;219;p4"/>
                  <p:cNvSpPr/>
                  <p:nvPr/>
                </p:nvSpPr>
                <p:spPr>
                  <a:xfrm flipH="1">
                    <a:off x="676426" y="4427720"/>
                    <a:ext cx="49386" cy="49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386" h="49298" extrusionOk="0">
                        <a:moveTo>
                          <a:pt x="1832" y="13610"/>
                        </a:moveTo>
                        <a:cubicBezTo>
                          <a:pt x="-1502" y="21515"/>
                          <a:pt x="-73" y="31231"/>
                          <a:pt x="4403" y="38470"/>
                        </a:cubicBezTo>
                        <a:cubicBezTo>
                          <a:pt x="7070" y="42756"/>
                          <a:pt x="10785" y="46280"/>
                          <a:pt x="15262" y="47995"/>
                        </a:cubicBezTo>
                        <a:cubicBezTo>
                          <a:pt x="19262" y="49519"/>
                          <a:pt x="23644" y="49614"/>
                          <a:pt x="27835" y="48757"/>
                        </a:cubicBezTo>
                        <a:cubicBezTo>
                          <a:pt x="34884" y="47423"/>
                          <a:pt x="41646" y="43613"/>
                          <a:pt x="45742" y="37327"/>
                        </a:cubicBezTo>
                        <a:cubicBezTo>
                          <a:pt x="50504" y="29897"/>
                          <a:pt x="50600" y="19420"/>
                          <a:pt x="46028" y="11800"/>
                        </a:cubicBezTo>
                        <a:cubicBezTo>
                          <a:pt x="36788" y="-3726"/>
                          <a:pt x="9928" y="-4583"/>
                          <a:pt x="2022" y="13133"/>
                        </a:cubicBezTo>
                        <a:cubicBezTo>
                          <a:pt x="2022" y="13229"/>
                          <a:pt x="1927" y="13419"/>
                          <a:pt x="1832" y="135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0" name="Google Shape;220;p4"/>
                  <p:cNvSpPr/>
                  <p:nvPr/>
                </p:nvSpPr>
                <p:spPr>
                  <a:xfrm flipH="1">
                    <a:off x="690406" y="4265974"/>
                    <a:ext cx="45576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76" h="160020" extrusionOk="0">
                        <a:moveTo>
                          <a:pt x="0" y="0"/>
                        </a:moveTo>
                        <a:cubicBezTo>
                          <a:pt x="14383" y="7715"/>
                          <a:pt x="29432" y="16097"/>
                          <a:pt x="37910" y="30099"/>
                        </a:cubicBezTo>
                        <a:cubicBezTo>
                          <a:pt x="45529" y="42767"/>
                          <a:pt x="46672" y="58388"/>
                          <a:pt x="44768" y="73057"/>
                        </a:cubicBezTo>
                        <a:cubicBezTo>
                          <a:pt x="42863" y="87725"/>
                          <a:pt x="38100" y="101822"/>
                          <a:pt x="34671" y="116205"/>
                        </a:cubicBezTo>
                        <a:cubicBezTo>
                          <a:pt x="31337" y="130588"/>
                          <a:pt x="29337" y="145733"/>
                          <a:pt x="32861" y="16002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" name="Google Shape;221;p4"/>
                  <p:cNvSpPr/>
                  <p:nvPr/>
                </p:nvSpPr>
                <p:spPr>
                  <a:xfrm flipH="1">
                    <a:off x="504621" y="4349794"/>
                    <a:ext cx="173259" cy="94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59" h="94011" extrusionOk="0">
                        <a:moveTo>
                          <a:pt x="173260" y="0"/>
                        </a:moveTo>
                        <a:cubicBezTo>
                          <a:pt x="167164" y="19336"/>
                          <a:pt x="157163" y="38767"/>
                          <a:pt x="139827" y="49244"/>
                        </a:cubicBezTo>
                        <a:cubicBezTo>
                          <a:pt x="121539" y="60293"/>
                          <a:pt x="98774" y="59436"/>
                          <a:pt x="77629" y="62389"/>
                        </a:cubicBezTo>
                        <a:cubicBezTo>
                          <a:pt x="49625" y="66199"/>
                          <a:pt x="22670" y="77153"/>
                          <a:pt x="0" y="94012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" name="Google Shape;222;p4"/>
                  <p:cNvSpPr/>
                  <p:nvPr/>
                </p:nvSpPr>
                <p:spPr>
                  <a:xfrm flipH="1">
                    <a:off x="726839" y="4373480"/>
                    <a:ext cx="178879" cy="7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879" h="75849" extrusionOk="0">
                        <a:moveTo>
                          <a:pt x="0" y="14796"/>
                        </a:moveTo>
                        <a:cubicBezTo>
                          <a:pt x="12859" y="8890"/>
                          <a:pt x="23813" y="3937"/>
                          <a:pt x="37624" y="1365"/>
                        </a:cubicBezTo>
                        <a:cubicBezTo>
                          <a:pt x="51530" y="-1302"/>
                          <a:pt x="66580" y="-349"/>
                          <a:pt x="78772" y="6795"/>
                        </a:cubicBezTo>
                        <a:cubicBezTo>
                          <a:pt x="95726" y="16796"/>
                          <a:pt x="104013" y="36417"/>
                          <a:pt x="117348" y="50800"/>
                        </a:cubicBezTo>
                        <a:cubicBezTo>
                          <a:pt x="132874" y="67564"/>
                          <a:pt x="156115" y="76899"/>
                          <a:pt x="178880" y="7575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3" name="Google Shape;223;p4"/>
                  <p:cNvSpPr/>
                  <p:nvPr/>
                </p:nvSpPr>
                <p:spPr>
                  <a:xfrm flipH="1">
                    <a:off x="717885" y="4472952"/>
                    <a:ext cx="148570" cy="124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70" h="124396" extrusionOk="0">
                        <a:moveTo>
                          <a:pt x="1314" y="124396"/>
                        </a:moveTo>
                        <a:cubicBezTo>
                          <a:pt x="171" y="113348"/>
                          <a:pt x="-1163" y="103251"/>
                          <a:pt x="1790" y="92488"/>
                        </a:cubicBezTo>
                        <a:cubicBezTo>
                          <a:pt x="4743" y="81725"/>
                          <a:pt x="11125" y="71628"/>
                          <a:pt x="20745" y="66008"/>
                        </a:cubicBezTo>
                        <a:cubicBezTo>
                          <a:pt x="30556" y="60198"/>
                          <a:pt x="42462" y="59722"/>
                          <a:pt x="53702" y="57912"/>
                        </a:cubicBezTo>
                        <a:cubicBezTo>
                          <a:pt x="91325" y="52102"/>
                          <a:pt x="126187" y="30766"/>
                          <a:pt x="14857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4" name="Google Shape;224;p4"/>
                  <p:cNvSpPr/>
                  <p:nvPr/>
                </p:nvSpPr>
                <p:spPr>
                  <a:xfrm flipH="1">
                    <a:off x="662068" y="4477334"/>
                    <a:ext cx="40568" cy="180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68" h="180879" extrusionOk="0">
                        <a:moveTo>
                          <a:pt x="40568" y="180880"/>
                        </a:moveTo>
                        <a:cubicBezTo>
                          <a:pt x="31805" y="174498"/>
                          <a:pt x="24852" y="169545"/>
                          <a:pt x="17327" y="161734"/>
                        </a:cubicBezTo>
                        <a:cubicBezTo>
                          <a:pt x="9802" y="153924"/>
                          <a:pt x="3611" y="144494"/>
                          <a:pt x="1230" y="133921"/>
                        </a:cubicBezTo>
                        <a:cubicBezTo>
                          <a:pt x="-3247" y="114300"/>
                          <a:pt x="5611" y="94393"/>
                          <a:pt x="9993" y="74676"/>
                        </a:cubicBezTo>
                        <a:cubicBezTo>
                          <a:pt x="15422" y="49911"/>
                          <a:pt x="13422" y="23622"/>
                          <a:pt x="4468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" name="Google Shape;225;p4"/>
                  <p:cNvSpPr/>
                  <p:nvPr/>
                </p:nvSpPr>
                <p:spPr>
                  <a:xfrm flipH="1">
                    <a:off x="504525" y="4462094"/>
                    <a:ext cx="173355" cy="122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55" h="122013" extrusionOk="0">
                        <a:moveTo>
                          <a:pt x="173355" y="118586"/>
                        </a:moveTo>
                        <a:cubicBezTo>
                          <a:pt x="158782" y="123444"/>
                          <a:pt x="140970" y="123063"/>
                          <a:pt x="126492" y="117920"/>
                        </a:cubicBezTo>
                        <a:cubicBezTo>
                          <a:pt x="112014" y="112776"/>
                          <a:pt x="99346" y="102679"/>
                          <a:pt x="91154" y="89725"/>
                        </a:cubicBezTo>
                        <a:cubicBezTo>
                          <a:pt x="84296" y="78962"/>
                          <a:pt x="80486" y="66389"/>
                          <a:pt x="74009" y="55436"/>
                        </a:cubicBezTo>
                        <a:cubicBezTo>
                          <a:pt x="66008" y="42005"/>
                          <a:pt x="54197" y="31052"/>
                          <a:pt x="41243" y="22288"/>
                        </a:cubicBezTo>
                        <a:cubicBezTo>
                          <a:pt x="28289" y="13525"/>
                          <a:pt x="14097" y="6763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6" name="Google Shape;226;p4"/>
                <p:cNvSpPr/>
                <p:nvPr/>
              </p:nvSpPr>
              <p:spPr>
                <a:xfrm flipH="1">
                  <a:off x="1338678" y="4529433"/>
                  <a:ext cx="153863" cy="19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3" h="198363" extrusionOk="0">
                      <a:moveTo>
                        <a:pt x="47899" y="165166"/>
                      </a:moveTo>
                      <a:cubicBezTo>
                        <a:pt x="29421" y="149545"/>
                        <a:pt x="15038" y="127638"/>
                        <a:pt x="7132" y="102968"/>
                      </a:cubicBezTo>
                      <a:cubicBezTo>
                        <a:pt x="-773" y="78298"/>
                        <a:pt x="-2107" y="51057"/>
                        <a:pt x="3132" y="25434"/>
                      </a:cubicBezTo>
                      <a:cubicBezTo>
                        <a:pt x="4275" y="19815"/>
                        <a:pt x="5894" y="14100"/>
                        <a:pt x="8752" y="9337"/>
                      </a:cubicBezTo>
                      <a:cubicBezTo>
                        <a:pt x="11609" y="4575"/>
                        <a:pt x="16086" y="765"/>
                        <a:pt x="21134" y="98"/>
                      </a:cubicBezTo>
                      <a:cubicBezTo>
                        <a:pt x="30088" y="-1045"/>
                        <a:pt x="37898" y="8004"/>
                        <a:pt x="40565" y="17719"/>
                      </a:cubicBezTo>
                      <a:cubicBezTo>
                        <a:pt x="43327" y="27435"/>
                        <a:pt x="42470" y="38007"/>
                        <a:pt x="43137" y="48199"/>
                      </a:cubicBezTo>
                      <a:cubicBezTo>
                        <a:pt x="43804" y="58391"/>
                        <a:pt x="46375" y="69440"/>
                        <a:pt x="53710" y="75345"/>
                      </a:cubicBezTo>
                      <a:cubicBezTo>
                        <a:pt x="51709" y="60582"/>
                        <a:pt x="49614" y="45151"/>
                        <a:pt x="53710" y="30864"/>
                      </a:cubicBezTo>
                      <a:cubicBezTo>
                        <a:pt x="57710" y="16576"/>
                        <a:pt x="69616" y="4003"/>
                        <a:pt x="82666" y="6003"/>
                      </a:cubicBezTo>
                      <a:cubicBezTo>
                        <a:pt x="94477" y="7718"/>
                        <a:pt x="103049" y="20767"/>
                        <a:pt x="105145" y="34102"/>
                      </a:cubicBezTo>
                      <a:cubicBezTo>
                        <a:pt x="107240" y="47437"/>
                        <a:pt x="104383" y="61058"/>
                        <a:pt x="101620" y="74202"/>
                      </a:cubicBezTo>
                      <a:cubicBezTo>
                        <a:pt x="109907" y="69631"/>
                        <a:pt x="113336" y="58296"/>
                        <a:pt x="114193" y="47914"/>
                      </a:cubicBezTo>
                      <a:cubicBezTo>
                        <a:pt x="115146" y="37531"/>
                        <a:pt x="114289" y="26673"/>
                        <a:pt x="117527" y="16862"/>
                      </a:cubicBezTo>
                      <a:cubicBezTo>
                        <a:pt x="120766" y="7051"/>
                        <a:pt x="129910" y="-1426"/>
                        <a:pt x="138673" y="1813"/>
                      </a:cubicBezTo>
                      <a:cubicBezTo>
                        <a:pt x="143245" y="3527"/>
                        <a:pt x="146674" y="8099"/>
                        <a:pt x="148579" y="13147"/>
                      </a:cubicBezTo>
                      <a:cubicBezTo>
                        <a:pt x="150483" y="18195"/>
                        <a:pt x="151055" y="23720"/>
                        <a:pt x="151531" y="29244"/>
                      </a:cubicBezTo>
                      <a:cubicBezTo>
                        <a:pt x="154389" y="58296"/>
                        <a:pt x="156580" y="89061"/>
                        <a:pt x="145721" y="115446"/>
                      </a:cubicBezTo>
                      <a:cubicBezTo>
                        <a:pt x="138482" y="133067"/>
                        <a:pt x="126004" y="147069"/>
                        <a:pt x="114479" y="161356"/>
                      </a:cubicBezTo>
                      <a:cubicBezTo>
                        <a:pt x="108669" y="168595"/>
                        <a:pt x="102954" y="176025"/>
                        <a:pt x="98191" y="184121"/>
                      </a:cubicBezTo>
                      <a:cubicBezTo>
                        <a:pt x="94667" y="190122"/>
                        <a:pt x="92572" y="202028"/>
                        <a:pt x="85047" y="197266"/>
                      </a:cubicBezTo>
                      <a:cubicBezTo>
                        <a:pt x="78760" y="193360"/>
                        <a:pt x="73522" y="185074"/>
                        <a:pt x="67425" y="180216"/>
                      </a:cubicBezTo>
                      <a:cubicBezTo>
                        <a:pt x="61044" y="175072"/>
                        <a:pt x="54281" y="170405"/>
                        <a:pt x="47995" y="1650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4"/>
                <p:cNvSpPr/>
                <p:nvPr/>
              </p:nvSpPr>
              <p:spPr>
                <a:xfrm flipH="1">
                  <a:off x="1423744" y="4555958"/>
                  <a:ext cx="152967" cy="16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67" h="167332" extrusionOk="0">
                      <a:moveTo>
                        <a:pt x="101208" y="112448"/>
                      </a:moveTo>
                      <a:cubicBezTo>
                        <a:pt x="86254" y="90635"/>
                        <a:pt x="77967" y="64251"/>
                        <a:pt x="77777" y="37772"/>
                      </a:cubicBezTo>
                      <a:cubicBezTo>
                        <a:pt x="77777" y="31676"/>
                        <a:pt x="78062" y="25580"/>
                        <a:pt x="77110" y="19484"/>
                      </a:cubicBezTo>
                      <a:cubicBezTo>
                        <a:pt x="76158" y="13483"/>
                        <a:pt x="73681" y="7482"/>
                        <a:pt x="68918" y="3577"/>
                      </a:cubicBezTo>
                      <a:cubicBezTo>
                        <a:pt x="64251" y="-328"/>
                        <a:pt x="56917" y="-1376"/>
                        <a:pt x="51964" y="2148"/>
                      </a:cubicBezTo>
                      <a:cubicBezTo>
                        <a:pt x="47964" y="5006"/>
                        <a:pt x="45773" y="10340"/>
                        <a:pt x="41201" y="11959"/>
                      </a:cubicBezTo>
                      <a:cubicBezTo>
                        <a:pt x="35295" y="14054"/>
                        <a:pt x="29294" y="8911"/>
                        <a:pt x="23008" y="8244"/>
                      </a:cubicBezTo>
                      <a:cubicBezTo>
                        <a:pt x="14150" y="7292"/>
                        <a:pt x="6720" y="15388"/>
                        <a:pt x="3482" y="23770"/>
                      </a:cubicBezTo>
                      <a:cubicBezTo>
                        <a:pt x="-2043" y="37772"/>
                        <a:pt x="-614" y="53869"/>
                        <a:pt x="5101" y="67870"/>
                      </a:cubicBezTo>
                      <a:cubicBezTo>
                        <a:pt x="10816" y="81872"/>
                        <a:pt x="20341" y="93874"/>
                        <a:pt x="30914" y="104637"/>
                      </a:cubicBezTo>
                      <a:cubicBezTo>
                        <a:pt x="51964" y="126068"/>
                        <a:pt x="77396" y="143118"/>
                        <a:pt x="105209" y="154548"/>
                      </a:cubicBezTo>
                      <a:cubicBezTo>
                        <a:pt x="112162" y="157406"/>
                        <a:pt x="119306" y="159977"/>
                        <a:pt x="126545" y="162073"/>
                      </a:cubicBezTo>
                      <a:cubicBezTo>
                        <a:pt x="133022" y="163978"/>
                        <a:pt x="142642" y="168074"/>
                        <a:pt x="149500" y="167216"/>
                      </a:cubicBezTo>
                      <a:cubicBezTo>
                        <a:pt x="154453" y="166550"/>
                        <a:pt x="153215" y="160930"/>
                        <a:pt x="151215" y="157787"/>
                      </a:cubicBezTo>
                      <a:cubicBezTo>
                        <a:pt x="147976" y="152834"/>
                        <a:pt x="140261" y="150262"/>
                        <a:pt x="135498" y="146928"/>
                      </a:cubicBezTo>
                      <a:cubicBezTo>
                        <a:pt x="122163" y="137689"/>
                        <a:pt x="110448" y="125973"/>
                        <a:pt x="101208" y="1125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4"/>
                <p:cNvSpPr/>
                <p:nvPr/>
              </p:nvSpPr>
              <p:spPr>
                <a:xfrm flipH="1">
                  <a:off x="1254880" y="4552260"/>
                  <a:ext cx="146400" cy="17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00" h="171805" extrusionOk="0">
                      <a:moveTo>
                        <a:pt x="49031" y="114621"/>
                      </a:moveTo>
                      <a:cubicBezTo>
                        <a:pt x="62842" y="91952"/>
                        <a:pt x="69605" y="65186"/>
                        <a:pt x="68367" y="38707"/>
                      </a:cubicBezTo>
                      <a:cubicBezTo>
                        <a:pt x="68081" y="32611"/>
                        <a:pt x="67414" y="26515"/>
                        <a:pt x="67986" y="20419"/>
                      </a:cubicBezTo>
                      <a:cubicBezTo>
                        <a:pt x="68653" y="14323"/>
                        <a:pt x="70748" y="8227"/>
                        <a:pt x="75225" y="4131"/>
                      </a:cubicBezTo>
                      <a:cubicBezTo>
                        <a:pt x="79702" y="35"/>
                        <a:pt x="86940" y="-1489"/>
                        <a:pt x="92084" y="1750"/>
                      </a:cubicBezTo>
                      <a:cubicBezTo>
                        <a:pt x="96275" y="4321"/>
                        <a:pt x="98656" y="9560"/>
                        <a:pt x="103419" y="10989"/>
                      </a:cubicBezTo>
                      <a:cubicBezTo>
                        <a:pt x="109515" y="12799"/>
                        <a:pt x="115135" y="7274"/>
                        <a:pt x="121421" y="6227"/>
                      </a:cubicBezTo>
                      <a:cubicBezTo>
                        <a:pt x="130279" y="4798"/>
                        <a:pt x="138090" y="12513"/>
                        <a:pt x="141804" y="20609"/>
                      </a:cubicBezTo>
                      <a:cubicBezTo>
                        <a:pt x="148091" y="34325"/>
                        <a:pt x="147520" y="50518"/>
                        <a:pt x="142566" y="64710"/>
                      </a:cubicBezTo>
                      <a:cubicBezTo>
                        <a:pt x="137613" y="78902"/>
                        <a:pt x="128755" y="91475"/>
                        <a:pt x="118754" y="102810"/>
                      </a:cubicBezTo>
                      <a:cubicBezTo>
                        <a:pt x="98942" y="125384"/>
                        <a:pt x="74368" y="143768"/>
                        <a:pt x="47316" y="156721"/>
                      </a:cubicBezTo>
                      <a:cubicBezTo>
                        <a:pt x="40458" y="159960"/>
                        <a:pt x="33505" y="162913"/>
                        <a:pt x="26362" y="165389"/>
                      </a:cubicBezTo>
                      <a:cubicBezTo>
                        <a:pt x="19980" y="167675"/>
                        <a:pt x="10550" y="172247"/>
                        <a:pt x="3692" y="171771"/>
                      </a:cubicBezTo>
                      <a:cubicBezTo>
                        <a:pt x="-1261" y="171390"/>
                        <a:pt x="-404" y="165675"/>
                        <a:pt x="1501" y="162436"/>
                      </a:cubicBezTo>
                      <a:cubicBezTo>
                        <a:pt x="4454" y="157293"/>
                        <a:pt x="11979" y="154340"/>
                        <a:pt x="16646" y="150721"/>
                      </a:cubicBezTo>
                      <a:cubicBezTo>
                        <a:pt x="29505" y="140719"/>
                        <a:pt x="40554" y="128432"/>
                        <a:pt x="49031" y="11452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4"/>
                <p:cNvSpPr/>
                <p:nvPr/>
              </p:nvSpPr>
              <p:spPr>
                <a:xfrm flipH="1">
                  <a:off x="1343201" y="4660119"/>
                  <a:ext cx="136874" cy="8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86013" extrusionOk="0">
                      <a:moveTo>
                        <a:pt x="38862" y="66961"/>
                      </a:moveTo>
                      <a:cubicBezTo>
                        <a:pt x="23908" y="63055"/>
                        <a:pt x="7811" y="57436"/>
                        <a:pt x="0" y="44196"/>
                      </a:cubicBezTo>
                      <a:cubicBezTo>
                        <a:pt x="17336" y="35433"/>
                        <a:pt x="39243" y="36481"/>
                        <a:pt x="55721" y="46767"/>
                      </a:cubicBezTo>
                      <a:cubicBezTo>
                        <a:pt x="52102" y="29623"/>
                        <a:pt x="59055" y="10763"/>
                        <a:pt x="72962" y="0"/>
                      </a:cubicBezTo>
                      <a:cubicBezTo>
                        <a:pt x="87059" y="11525"/>
                        <a:pt x="94583" y="30575"/>
                        <a:pt x="91916" y="48673"/>
                      </a:cubicBezTo>
                      <a:cubicBezTo>
                        <a:pt x="98488" y="31337"/>
                        <a:pt x="118777" y="20479"/>
                        <a:pt x="136874" y="24670"/>
                      </a:cubicBezTo>
                      <a:cubicBezTo>
                        <a:pt x="134017" y="38957"/>
                        <a:pt x="121158" y="48863"/>
                        <a:pt x="109061" y="57055"/>
                      </a:cubicBezTo>
                      <a:cubicBezTo>
                        <a:pt x="103346" y="60960"/>
                        <a:pt x="97155" y="64484"/>
                        <a:pt x="92393" y="69532"/>
                      </a:cubicBezTo>
                      <a:cubicBezTo>
                        <a:pt x="87154" y="75057"/>
                        <a:pt x="84392" y="86201"/>
                        <a:pt x="80677" y="86011"/>
                      </a:cubicBezTo>
                      <a:cubicBezTo>
                        <a:pt x="78105" y="85915"/>
                        <a:pt x="72390" y="79438"/>
                        <a:pt x="70199" y="78105"/>
                      </a:cubicBezTo>
                      <a:cubicBezTo>
                        <a:pt x="67151" y="76200"/>
                        <a:pt x="63818" y="74771"/>
                        <a:pt x="60484" y="73438"/>
                      </a:cubicBezTo>
                      <a:cubicBezTo>
                        <a:pt x="53435" y="70675"/>
                        <a:pt x="46101" y="68961"/>
                        <a:pt x="38862" y="6705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4"/>
                <p:cNvSpPr/>
                <p:nvPr/>
              </p:nvSpPr>
              <p:spPr>
                <a:xfrm flipH="1">
                  <a:off x="1463978" y="4598111"/>
                  <a:ext cx="76958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58" h="101060" extrusionOk="0">
                      <a:moveTo>
                        <a:pt x="76958" y="101060"/>
                      </a:moveTo>
                      <a:cubicBezTo>
                        <a:pt x="61623" y="93821"/>
                        <a:pt x="49240" y="84963"/>
                        <a:pt x="36477" y="73819"/>
                      </a:cubicBezTo>
                      <a:cubicBezTo>
                        <a:pt x="25714" y="64484"/>
                        <a:pt x="15998" y="53721"/>
                        <a:pt x="9235" y="41148"/>
                      </a:cubicBezTo>
                      <a:cubicBezTo>
                        <a:pt x="2473" y="28575"/>
                        <a:pt x="-1242" y="14097"/>
                        <a:pt x="377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4"/>
                <p:cNvSpPr/>
                <p:nvPr/>
              </p:nvSpPr>
              <p:spPr>
                <a:xfrm flipH="1">
                  <a:off x="1296026" y="4583919"/>
                  <a:ext cx="47461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61" h="101060" extrusionOk="0">
                      <a:moveTo>
                        <a:pt x="0" y="101060"/>
                      </a:moveTo>
                      <a:cubicBezTo>
                        <a:pt x="14288" y="85725"/>
                        <a:pt x="26575" y="68389"/>
                        <a:pt x="36195" y="49816"/>
                      </a:cubicBezTo>
                      <a:cubicBezTo>
                        <a:pt x="40196" y="42100"/>
                        <a:pt x="43815" y="34195"/>
                        <a:pt x="45815" y="25717"/>
                      </a:cubicBezTo>
                      <a:cubicBezTo>
                        <a:pt x="47816" y="17335"/>
                        <a:pt x="48196" y="8382"/>
                        <a:pt x="45815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4"/>
                <p:cNvSpPr/>
                <p:nvPr/>
              </p:nvSpPr>
              <p:spPr>
                <a:xfrm flipH="1">
                  <a:off x="1421592" y="4560106"/>
                  <a:ext cx="50775" cy="117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5" h="117157" extrusionOk="0">
                      <a:moveTo>
                        <a:pt x="1150" y="0"/>
                      </a:moveTo>
                      <a:cubicBezTo>
                        <a:pt x="-1897" y="22098"/>
                        <a:pt x="1150" y="44958"/>
                        <a:pt x="9818" y="65437"/>
                      </a:cubicBezTo>
                      <a:cubicBezTo>
                        <a:pt x="18486" y="85915"/>
                        <a:pt x="32774" y="104013"/>
                        <a:pt x="50776" y="11715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4"/>
                <p:cNvSpPr/>
                <p:nvPr/>
              </p:nvSpPr>
              <p:spPr>
                <a:xfrm flipH="1">
                  <a:off x="1355631" y="4553343"/>
                  <a:ext cx="38719" cy="12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9" h="122015" extrusionOk="0">
                      <a:moveTo>
                        <a:pt x="36767" y="0"/>
                      </a:moveTo>
                      <a:cubicBezTo>
                        <a:pt x="40481" y="21527"/>
                        <a:pt x="38862" y="43910"/>
                        <a:pt x="32195" y="64675"/>
                      </a:cubicBezTo>
                      <a:cubicBezTo>
                        <a:pt x="25527" y="85439"/>
                        <a:pt x="15526" y="106680"/>
                        <a:pt x="0" y="12201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4"/>
                <p:cNvSpPr/>
                <p:nvPr/>
              </p:nvSpPr>
              <p:spPr>
                <a:xfrm flipH="1">
                  <a:off x="1410448" y="4562964"/>
                  <a:ext cx="7881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1" h="99250" extrusionOk="0">
                      <a:moveTo>
                        <a:pt x="7881" y="99251"/>
                      </a:moveTo>
                      <a:cubicBezTo>
                        <a:pt x="-977" y="67056"/>
                        <a:pt x="-2406" y="32766"/>
                        <a:pt x="3786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35" name="Google Shape;235;p4"/>
                <p:cNvGrpSpPr/>
                <p:nvPr/>
              </p:nvGrpSpPr>
              <p:grpSpPr>
                <a:xfrm>
                  <a:off x="2024198" y="4703076"/>
                  <a:ext cx="232927" cy="183971"/>
                  <a:chOff x="2024198" y="4703076"/>
                  <a:chExt cx="232927" cy="183971"/>
                </a:xfrm>
              </p:grpSpPr>
              <p:sp>
                <p:nvSpPr>
                  <p:cNvPr id="236" name="Google Shape;236;p4"/>
                  <p:cNvSpPr/>
                  <p:nvPr/>
                </p:nvSpPr>
                <p:spPr>
                  <a:xfrm flipH="1">
                    <a:off x="2090819" y="4793931"/>
                    <a:ext cx="166306" cy="7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306" h="73822" extrusionOk="0">
                        <a:moveTo>
                          <a:pt x="64294" y="2681"/>
                        </a:moveTo>
                        <a:cubicBezTo>
                          <a:pt x="51625" y="-1034"/>
                          <a:pt x="37529" y="-1320"/>
                          <a:pt x="27623" y="4586"/>
                        </a:cubicBezTo>
                        <a:cubicBezTo>
                          <a:pt x="23050" y="7348"/>
                          <a:pt x="19621" y="11158"/>
                          <a:pt x="15526" y="14301"/>
                        </a:cubicBezTo>
                        <a:cubicBezTo>
                          <a:pt x="11335" y="17445"/>
                          <a:pt x="6001" y="19921"/>
                          <a:pt x="0" y="19064"/>
                        </a:cubicBezTo>
                        <a:cubicBezTo>
                          <a:pt x="6096" y="22588"/>
                          <a:pt x="8858" y="29160"/>
                          <a:pt x="9906" y="35161"/>
                        </a:cubicBezTo>
                        <a:cubicBezTo>
                          <a:pt x="10954" y="41162"/>
                          <a:pt x="10954" y="47258"/>
                          <a:pt x="13716" y="53068"/>
                        </a:cubicBezTo>
                        <a:cubicBezTo>
                          <a:pt x="18193" y="62403"/>
                          <a:pt x="29337" y="68975"/>
                          <a:pt x="40386" y="71737"/>
                        </a:cubicBezTo>
                        <a:cubicBezTo>
                          <a:pt x="51530" y="74404"/>
                          <a:pt x="62865" y="73928"/>
                          <a:pt x="73819" y="73452"/>
                        </a:cubicBezTo>
                        <a:cubicBezTo>
                          <a:pt x="104108" y="72023"/>
                          <a:pt x="135922" y="71356"/>
                          <a:pt x="166307" y="69832"/>
                        </a:cubicBezTo>
                        <a:cubicBezTo>
                          <a:pt x="145161" y="52401"/>
                          <a:pt x="120587" y="32018"/>
                          <a:pt x="99632" y="19731"/>
                        </a:cubicBezTo>
                        <a:cubicBezTo>
                          <a:pt x="88297" y="13159"/>
                          <a:pt x="76771" y="6396"/>
                          <a:pt x="64199" y="277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" name="Google Shape;237;p4"/>
                  <p:cNvSpPr/>
                  <p:nvPr/>
                </p:nvSpPr>
                <p:spPr>
                  <a:xfrm flipH="1">
                    <a:off x="2024198" y="4703076"/>
                    <a:ext cx="80431" cy="165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31" h="165734" extrusionOk="0">
                        <a:moveTo>
                          <a:pt x="6668" y="43625"/>
                        </a:moveTo>
                        <a:cubicBezTo>
                          <a:pt x="10763" y="31147"/>
                          <a:pt x="18574" y="19336"/>
                          <a:pt x="29051" y="14573"/>
                        </a:cubicBezTo>
                        <a:cubicBezTo>
                          <a:pt x="33909" y="12383"/>
                          <a:pt x="38957" y="11716"/>
                          <a:pt x="43910" y="10096"/>
                        </a:cubicBezTo>
                        <a:cubicBezTo>
                          <a:pt x="48863" y="8477"/>
                          <a:pt x="53911" y="5429"/>
                          <a:pt x="56674" y="0"/>
                        </a:cubicBezTo>
                        <a:cubicBezTo>
                          <a:pt x="56102" y="7049"/>
                          <a:pt x="60007" y="13049"/>
                          <a:pt x="64294" y="17336"/>
                        </a:cubicBezTo>
                        <a:cubicBezTo>
                          <a:pt x="68580" y="21622"/>
                          <a:pt x="73723" y="25051"/>
                          <a:pt x="76867" y="30575"/>
                        </a:cubicBezTo>
                        <a:cubicBezTo>
                          <a:pt x="82010" y="39529"/>
                          <a:pt x="81153" y="52483"/>
                          <a:pt x="77057" y="63151"/>
                        </a:cubicBezTo>
                        <a:cubicBezTo>
                          <a:pt x="72961" y="73819"/>
                          <a:pt x="66103" y="82868"/>
                          <a:pt x="59436" y="91630"/>
                        </a:cubicBezTo>
                        <a:cubicBezTo>
                          <a:pt x="41053" y="115729"/>
                          <a:pt x="22384" y="141542"/>
                          <a:pt x="4001" y="165735"/>
                        </a:cubicBezTo>
                        <a:cubicBezTo>
                          <a:pt x="1619" y="138398"/>
                          <a:pt x="-1238" y="106680"/>
                          <a:pt x="572" y="82391"/>
                        </a:cubicBezTo>
                        <a:cubicBezTo>
                          <a:pt x="1524" y="69342"/>
                          <a:pt x="2572" y="56007"/>
                          <a:pt x="6668" y="4352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" name="Google Shape;238;p4"/>
                  <p:cNvSpPr/>
                  <p:nvPr/>
                </p:nvSpPr>
                <p:spPr>
                  <a:xfrm flipH="1">
                    <a:off x="2087294" y="4720507"/>
                    <a:ext cx="104708" cy="14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08" h="147827" extrusionOk="0">
                        <a:moveTo>
                          <a:pt x="72133" y="30004"/>
                        </a:moveTo>
                        <a:cubicBezTo>
                          <a:pt x="65084" y="18955"/>
                          <a:pt x="54607" y="9430"/>
                          <a:pt x="43272" y="7334"/>
                        </a:cubicBezTo>
                        <a:cubicBezTo>
                          <a:pt x="38033" y="6382"/>
                          <a:pt x="32985" y="7048"/>
                          <a:pt x="27746" y="6667"/>
                        </a:cubicBezTo>
                        <a:cubicBezTo>
                          <a:pt x="22603" y="6287"/>
                          <a:pt x="16888" y="4572"/>
                          <a:pt x="12982" y="0"/>
                        </a:cubicBezTo>
                        <a:cubicBezTo>
                          <a:pt x="15269" y="6667"/>
                          <a:pt x="12982" y="13430"/>
                          <a:pt x="9839" y="18669"/>
                        </a:cubicBezTo>
                        <a:cubicBezTo>
                          <a:pt x="6696" y="23908"/>
                          <a:pt x="2600" y="28480"/>
                          <a:pt x="886" y="34671"/>
                        </a:cubicBezTo>
                        <a:cubicBezTo>
                          <a:pt x="-1877" y="44672"/>
                          <a:pt x="2124" y="56959"/>
                          <a:pt x="8696" y="66294"/>
                        </a:cubicBezTo>
                        <a:cubicBezTo>
                          <a:pt x="15269" y="75629"/>
                          <a:pt x="24127" y="82677"/>
                          <a:pt x="32794" y="89630"/>
                        </a:cubicBezTo>
                        <a:cubicBezTo>
                          <a:pt x="56607" y="108490"/>
                          <a:pt x="80991" y="128968"/>
                          <a:pt x="104708" y="147828"/>
                        </a:cubicBezTo>
                        <a:cubicBezTo>
                          <a:pt x="100327" y="120777"/>
                          <a:pt x="95183" y="89345"/>
                          <a:pt x="87468" y="66294"/>
                        </a:cubicBezTo>
                        <a:cubicBezTo>
                          <a:pt x="83277" y="53912"/>
                          <a:pt x="79086" y="41243"/>
                          <a:pt x="71942" y="301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" name="Google Shape;239;p4"/>
                  <p:cNvSpPr/>
                  <p:nvPr/>
                </p:nvSpPr>
                <p:spPr>
                  <a:xfrm flipH="1">
                    <a:off x="2074055" y="4837093"/>
                    <a:ext cx="50958" cy="49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58" h="49954" extrusionOk="0">
                        <a:moveTo>
                          <a:pt x="28956" y="48768"/>
                        </a:moveTo>
                        <a:cubicBezTo>
                          <a:pt x="25527" y="47149"/>
                          <a:pt x="22669" y="44482"/>
                          <a:pt x="19907" y="41910"/>
                        </a:cubicBezTo>
                        <a:cubicBezTo>
                          <a:pt x="17145" y="39243"/>
                          <a:pt x="14383" y="36576"/>
                          <a:pt x="10954" y="34957"/>
                        </a:cubicBezTo>
                        <a:cubicBezTo>
                          <a:pt x="7525" y="33242"/>
                          <a:pt x="3334" y="32766"/>
                          <a:pt x="0" y="34576"/>
                        </a:cubicBezTo>
                        <a:cubicBezTo>
                          <a:pt x="762" y="29528"/>
                          <a:pt x="3905" y="24765"/>
                          <a:pt x="8287" y="22098"/>
                        </a:cubicBezTo>
                        <a:cubicBezTo>
                          <a:pt x="12668" y="19431"/>
                          <a:pt x="18288" y="18860"/>
                          <a:pt x="23146" y="20479"/>
                        </a:cubicBezTo>
                        <a:cubicBezTo>
                          <a:pt x="21146" y="14288"/>
                          <a:pt x="21717" y="7334"/>
                          <a:pt x="24574" y="1524"/>
                        </a:cubicBezTo>
                        <a:cubicBezTo>
                          <a:pt x="27337" y="5620"/>
                          <a:pt x="30194" y="9620"/>
                          <a:pt x="32956" y="13716"/>
                        </a:cubicBezTo>
                        <a:cubicBezTo>
                          <a:pt x="35623" y="6191"/>
                          <a:pt x="42958" y="571"/>
                          <a:pt x="50959" y="0"/>
                        </a:cubicBezTo>
                        <a:cubicBezTo>
                          <a:pt x="47434" y="4667"/>
                          <a:pt x="47149" y="10954"/>
                          <a:pt x="47720" y="16764"/>
                        </a:cubicBezTo>
                        <a:cubicBezTo>
                          <a:pt x="48292" y="22574"/>
                          <a:pt x="49721" y="28385"/>
                          <a:pt x="49244" y="34195"/>
                        </a:cubicBezTo>
                        <a:cubicBezTo>
                          <a:pt x="48387" y="44101"/>
                          <a:pt x="39148" y="53435"/>
                          <a:pt x="28861" y="4867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" name="Google Shape;240;p4"/>
                  <p:cNvSpPr/>
                  <p:nvPr/>
                </p:nvSpPr>
                <p:spPr>
                  <a:xfrm flipH="1">
                    <a:off x="2129871" y="4720602"/>
                    <a:ext cx="49149" cy="88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149" h="88201" extrusionOk="0">
                        <a:moveTo>
                          <a:pt x="0" y="0"/>
                        </a:moveTo>
                        <a:cubicBezTo>
                          <a:pt x="16574" y="29242"/>
                          <a:pt x="32576" y="58960"/>
                          <a:pt x="49149" y="88202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" name="Google Shape;241;p4"/>
                  <p:cNvSpPr/>
                  <p:nvPr/>
                </p:nvSpPr>
                <p:spPr>
                  <a:xfrm flipH="1">
                    <a:off x="2048242" y="4704505"/>
                    <a:ext cx="29622" cy="87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22" h="87249" extrusionOk="0">
                        <a:moveTo>
                          <a:pt x="29623" y="0"/>
                        </a:moveTo>
                        <a:cubicBezTo>
                          <a:pt x="18859" y="28766"/>
                          <a:pt x="8954" y="57912"/>
                          <a:pt x="0" y="87249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" name="Google Shape;242;p4"/>
                  <p:cNvSpPr/>
                  <p:nvPr/>
                </p:nvSpPr>
                <p:spPr>
                  <a:xfrm flipH="1">
                    <a:off x="2162256" y="4814043"/>
                    <a:ext cx="93916" cy="27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16" h="27527" extrusionOk="0">
                        <a:moveTo>
                          <a:pt x="0" y="0"/>
                        </a:moveTo>
                        <a:cubicBezTo>
                          <a:pt x="31337" y="9144"/>
                          <a:pt x="62579" y="18383"/>
                          <a:pt x="93917" y="27527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43" name="Google Shape;24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44" name="Google Shape;244;p4"/>
          <p:cNvSpPr txBox="1">
            <a:spLocks noGrp="1"/>
          </p:cNvSpPr>
          <p:nvPr>
            <p:ph type="subTitle" idx="1"/>
          </p:nvPr>
        </p:nvSpPr>
        <p:spPr>
          <a:xfrm>
            <a:off x="960000" y="1477900"/>
            <a:ext cx="102720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19808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32"/>
          <p:cNvSpPr txBox="1">
            <a:spLocks noGrp="1"/>
          </p:cNvSpPr>
          <p:nvPr>
            <p:ph type="title"/>
          </p:nvPr>
        </p:nvSpPr>
        <p:spPr>
          <a:xfrm>
            <a:off x="960000" y="681367"/>
            <a:ext cx="10272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869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5"/>
          <p:cNvGrpSpPr/>
          <p:nvPr/>
        </p:nvGrpSpPr>
        <p:grpSpPr>
          <a:xfrm>
            <a:off x="157961" y="164901"/>
            <a:ext cx="11876075" cy="6528212"/>
            <a:chOff x="118471" y="123675"/>
            <a:chExt cx="8907056" cy="4896159"/>
          </a:xfrm>
        </p:grpSpPr>
        <p:sp>
          <p:nvSpPr>
            <p:cNvPr id="248" name="Google Shape;248;p5"/>
            <p:cNvSpPr/>
            <p:nvPr/>
          </p:nvSpPr>
          <p:spPr>
            <a:xfrm>
              <a:off x="118475" y="123675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flipH="1">
              <a:off x="7175615" y="123675"/>
              <a:ext cx="1849912" cy="1535584"/>
            </a:xfrm>
            <a:custGeom>
              <a:avLst/>
              <a:gdLst/>
              <a:ahLst/>
              <a:cxnLst/>
              <a:rect l="l" t="t" r="r" b="b"/>
              <a:pathLst>
                <a:path w="2169985" h="1801272" extrusionOk="0">
                  <a:moveTo>
                    <a:pt x="2169986" y="42958"/>
                  </a:moveTo>
                  <a:lnTo>
                    <a:pt x="2169986" y="0"/>
                  </a:lnTo>
                  <a:lnTo>
                    <a:pt x="511493" y="0"/>
                  </a:lnTo>
                  <a:lnTo>
                    <a:pt x="511493" y="21526"/>
                  </a:lnTo>
                  <a:cubicBezTo>
                    <a:pt x="511493" y="327089"/>
                    <a:pt x="290608" y="575691"/>
                    <a:pt x="19050" y="575691"/>
                  </a:cubicBezTo>
                  <a:lnTo>
                    <a:pt x="0" y="575691"/>
                  </a:lnTo>
                  <a:lnTo>
                    <a:pt x="0" y="1801273"/>
                  </a:lnTo>
                  <a:lnTo>
                    <a:pt x="38195" y="1801273"/>
                  </a:lnTo>
                  <a:lnTo>
                    <a:pt x="38195" y="618363"/>
                  </a:lnTo>
                  <a:cubicBezTo>
                    <a:pt x="315659" y="607219"/>
                    <a:pt x="539496" y="355283"/>
                    <a:pt x="549402" y="43053"/>
                  </a:cubicBezTo>
                  <a:lnTo>
                    <a:pt x="2169986" y="4305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" name="Google Shape;250;p5"/>
            <p:cNvGrpSpPr/>
            <p:nvPr/>
          </p:nvGrpSpPr>
          <p:grpSpPr>
            <a:xfrm>
              <a:off x="118471" y="4264260"/>
              <a:ext cx="2138654" cy="755574"/>
              <a:chOff x="118471" y="4264260"/>
              <a:chExt cx="2138654" cy="755574"/>
            </a:xfrm>
          </p:grpSpPr>
          <p:sp>
            <p:nvSpPr>
              <p:cNvPr id="251" name="Google Shape;251;p5"/>
              <p:cNvSpPr/>
              <p:nvPr/>
            </p:nvSpPr>
            <p:spPr>
              <a:xfrm flipH="1">
                <a:off x="118471" y="4303252"/>
                <a:ext cx="1969400" cy="716582"/>
              </a:xfrm>
              <a:custGeom>
                <a:avLst/>
                <a:gdLst/>
                <a:ahLst/>
                <a:cxnLst/>
                <a:rect l="l" t="t" r="r" b="b"/>
                <a:pathLst>
                  <a:path w="1969400" h="716582" extrusionOk="0">
                    <a:moveTo>
                      <a:pt x="1894814" y="58068"/>
                    </a:moveTo>
                    <a:cubicBezTo>
                      <a:pt x="1798517" y="-28324"/>
                      <a:pt x="1643640" y="-10512"/>
                      <a:pt x="1544009" y="60354"/>
                    </a:cubicBezTo>
                    <a:cubicBezTo>
                      <a:pt x="1488859" y="99502"/>
                      <a:pt x="1447806" y="155604"/>
                      <a:pt x="1440853" y="224184"/>
                    </a:cubicBezTo>
                    <a:cubicBezTo>
                      <a:pt x="1434471" y="287239"/>
                      <a:pt x="1461427" y="356867"/>
                      <a:pt x="1521339" y="384775"/>
                    </a:cubicBezTo>
                    <a:cubicBezTo>
                      <a:pt x="1575155" y="409826"/>
                      <a:pt x="1644307" y="402397"/>
                      <a:pt x="1681836" y="352962"/>
                    </a:cubicBezTo>
                    <a:cubicBezTo>
                      <a:pt x="1711553" y="313814"/>
                      <a:pt x="1706219" y="251425"/>
                      <a:pt x="1669453" y="218374"/>
                    </a:cubicBezTo>
                    <a:cubicBezTo>
                      <a:pt x="1653451" y="203991"/>
                      <a:pt x="1633353" y="195037"/>
                      <a:pt x="1611636" y="195704"/>
                    </a:cubicBezTo>
                    <a:cubicBezTo>
                      <a:pt x="1608874" y="195704"/>
                      <a:pt x="1608017" y="200276"/>
                      <a:pt x="1610969" y="200752"/>
                    </a:cubicBezTo>
                    <a:cubicBezTo>
                      <a:pt x="1658404" y="208849"/>
                      <a:pt x="1682407" y="270380"/>
                      <a:pt x="1663071" y="312100"/>
                    </a:cubicBezTo>
                    <a:cubicBezTo>
                      <a:pt x="1642021" y="357629"/>
                      <a:pt x="1575346" y="357819"/>
                      <a:pt x="1538389" y="334198"/>
                    </a:cubicBezTo>
                    <a:cubicBezTo>
                      <a:pt x="1490764" y="303908"/>
                      <a:pt x="1482858" y="236566"/>
                      <a:pt x="1499813" y="187227"/>
                    </a:cubicBezTo>
                    <a:cubicBezTo>
                      <a:pt x="1520196" y="127695"/>
                      <a:pt x="1576298" y="86167"/>
                      <a:pt x="1631544" y="61306"/>
                    </a:cubicBezTo>
                    <a:cubicBezTo>
                      <a:pt x="1685074" y="37303"/>
                      <a:pt x="1748606" y="28636"/>
                      <a:pt x="1805756" y="43876"/>
                    </a:cubicBezTo>
                    <a:cubicBezTo>
                      <a:pt x="1867002" y="60163"/>
                      <a:pt x="1910245" y="106455"/>
                      <a:pt x="1929009" y="166272"/>
                    </a:cubicBezTo>
                    <a:cubicBezTo>
                      <a:pt x="1967014" y="287430"/>
                      <a:pt x="1919770" y="426685"/>
                      <a:pt x="1842427" y="522221"/>
                    </a:cubicBezTo>
                    <a:cubicBezTo>
                      <a:pt x="1758512" y="625853"/>
                      <a:pt x="1633734" y="686623"/>
                      <a:pt x="1500289" y="688432"/>
                    </a:cubicBezTo>
                    <a:cubicBezTo>
                      <a:pt x="1432376" y="689385"/>
                      <a:pt x="1363891" y="675764"/>
                      <a:pt x="1302264" y="647094"/>
                    </a:cubicBezTo>
                    <a:cubicBezTo>
                      <a:pt x="1237780" y="616995"/>
                      <a:pt x="1183773" y="570703"/>
                      <a:pt x="1132148" y="522507"/>
                    </a:cubicBezTo>
                    <a:cubicBezTo>
                      <a:pt x="1074236" y="468500"/>
                      <a:pt x="1014133" y="407540"/>
                      <a:pt x="945172" y="365249"/>
                    </a:cubicBezTo>
                    <a:cubicBezTo>
                      <a:pt x="911358" y="338103"/>
                      <a:pt x="872782" y="320577"/>
                      <a:pt x="829729" y="312004"/>
                    </a:cubicBezTo>
                    <a:cubicBezTo>
                      <a:pt x="781818" y="302384"/>
                      <a:pt x="732574" y="302860"/>
                      <a:pt x="684473" y="310957"/>
                    </a:cubicBezTo>
                    <a:cubicBezTo>
                      <a:pt x="578364" y="328768"/>
                      <a:pt x="484638" y="391062"/>
                      <a:pt x="403676" y="459070"/>
                    </a:cubicBezTo>
                    <a:cubicBezTo>
                      <a:pt x="360718" y="495170"/>
                      <a:pt x="321951" y="535461"/>
                      <a:pt x="280327" y="572894"/>
                    </a:cubicBezTo>
                    <a:cubicBezTo>
                      <a:pt x="242417" y="606994"/>
                      <a:pt x="196221" y="638998"/>
                      <a:pt x="142976" y="637474"/>
                    </a:cubicBezTo>
                    <a:cubicBezTo>
                      <a:pt x="104686" y="636331"/>
                      <a:pt x="73920" y="613280"/>
                      <a:pt x="59823" y="578323"/>
                    </a:cubicBezTo>
                    <a:cubicBezTo>
                      <a:pt x="47345" y="547462"/>
                      <a:pt x="47631" y="509077"/>
                      <a:pt x="70491" y="482407"/>
                    </a:cubicBezTo>
                    <a:cubicBezTo>
                      <a:pt x="86398" y="463833"/>
                      <a:pt x="109639" y="452403"/>
                      <a:pt x="134118" y="453355"/>
                    </a:cubicBezTo>
                    <a:cubicBezTo>
                      <a:pt x="158121" y="454308"/>
                      <a:pt x="173552" y="468881"/>
                      <a:pt x="185553" y="488502"/>
                    </a:cubicBezTo>
                    <a:cubicBezTo>
                      <a:pt x="198412" y="509458"/>
                      <a:pt x="193554" y="532032"/>
                      <a:pt x="172599" y="545272"/>
                    </a:cubicBezTo>
                    <a:cubicBezTo>
                      <a:pt x="152692" y="557844"/>
                      <a:pt x="128117" y="556035"/>
                      <a:pt x="108972" y="542890"/>
                    </a:cubicBezTo>
                    <a:cubicBezTo>
                      <a:pt x="105734" y="540604"/>
                      <a:pt x="101924" y="544986"/>
                      <a:pt x="103733" y="548129"/>
                    </a:cubicBezTo>
                    <a:cubicBezTo>
                      <a:pt x="125165" y="585181"/>
                      <a:pt x="182505" y="572418"/>
                      <a:pt x="204984" y="542986"/>
                    </a:cubicBezTo>
                    <a:cubicBezTo>
                      <a:pt x="237083" y="501076"/>
                      <a:pt x="217652" y="441640"/>
                      <a:pt x="173456" y="417732"/>
                    </a:cubicBezTo>
                    <a:cubicBezTo>
                      <a:pt x="121259" y="389538"/>
                      <a:pt x="57061" y="416017"/>
                      <a:pt x="24200" y="461166"/>
                    </a:cubicBezTo>
                    <a:cubicBezTo>
                      <a:pt x="-3804" y="499647"/>
                      <a:pt x="-6280" y="553558"/>
                      <a:pt x="10484" y="597088"/>
                    </a:cubicBezTo>
                    <a:cubicBezTo>
                      <a:pt x="29819" y="647380"/>
                      <a:pt x="70491" y="683575"/>
                      <a:pt x="124688" y="690242"/>
                    </a:cubicBezTo>
                    <a:cubicBezTo>
                      <a:pt x="189744" y="698243"/>
                      <a:pt x="250037" y="665572"/>
                      <a:pt x="297853" y="624424"/>
                    </a:cubicBezTo>
                    <a:cubicBezTo>
                      <a:pt x="345097" y="583752"/>
                      <a:pt x="386054" y="536032"/>
                      <a:pt x="432060" y="493932"/>
                    </a:cubicBezTo>
                    <a:cubicBezTo>
                      <a:pt x="477876" y="452117"/>
                      <a:pt x="527215" y="413827"/>
                      <a:pt x="582079" y="384394"/>
                    </a:cubicBezTo>
                    <a:cubicBezTo>
                      <a:pt x="595604" y="377155"/>
                      <a:pt x="609416" y="370583"/>
                      <a:pt x="623608" y="364677"/>
                    </a:cubicBezTo>
                    <a:cubicBezTo>
                      <a:pt x="616083" y="370774"/>
                      <a:pt x="608939" y="377346"/>
                      <a:pt x="602272" y="384394"/>
                    </a:cubicBezTo>
                    <a:cubicBezTo>
                      <a:pt x="557219" y="432019"/>
                      <a:pt x="538073" y="496694"/>
                      <a:pt x="549218" y="561178"/>
                    </a:cubicBezTo>
                    <a:cubicBezTo>
                      <a:pt x="560171" y="624996"/>
                      <a:pt x="603320" y="678050"/>
                      <a:pt x="663613" y="701291"/>
                    </a:cubicBezTo>
                    <a:cubicBezTo>
                      <a:pt x="722192" y="723865"/>
                      <a:pt x="791153" y="713959"/>
                      <a:pt x="838492" y="672144"/>
                    </a:cubicBezTo>
                    <a:cubicBezTo>
                      <a:pt x="883736" y="632140"/>
                      <a:pt x="905262" y="564702"/>
                      <a:pt x="889641" y="506219"/>
                    </a:cubicBezTo>
                    <a:cubicBezTo>
                      <a:pt x="873735" y="446593"/>
                      <a:pt x="818966" y="403159"/>
                      <a:pt x="756768" y="406873"/>
                    </a:cubicBezTo>
                    <a:cubicBezTo>
                      <a:pt x="743528" y="407635"/>
                      <a:pt x="730288" y="409921"/>
                      <a:pt x="718001" y="414969"/>
                    </a:cubicBezTo>
                    <a:cubicBezTo>
                      <a:pt x="712762" y="417065"/>
                      <a:pt x="707714" y="419732"/>
                      <a:pt x="702951" y="422780"/>
                    </a:cubicBezTo>
                    <a:cubicBezTo>
                      <a:pt x="698093" y="425828"/>
                      <a:pt x="693712" y="431067"/>
                      <a:pt x="688664" y="433543"/>
                    </a:cubicBezTo>
                    <a:cubicBezTo>
                      <a:pt x="683711" y="435925"/>
                      <a:pt x="688092" y="443354"/>
                      <a:pt x="692950" y="440877"/>
                    </a:cubicBezTo>
                    <a:cubicBezTo>
                      <a:pt x="702856" y="436020"/>
                      <a:pt x="721335" y="439258"/>
                      <a:pt x="731812" y="440877"/>
                    </a:cubicBezTo>
                    <a:cubicBezTo>
                      <a:pt x="744766" y="442783"/>
                      <a:pt x="757434" y="447069"/>
                      <a:pt x="768960" y="453260"/>
                    </a:cubicBezTo>
                    <a:cubicBezTo>
                      <a:pt x="790486" y="464881"/>
                      <a:pt x="812965" y="481264"/>
                      <a:pt x="825443" y="501552"/>
                    </a:cubicBezTo>
                    <a:cubicBezTo>
                      <a:pt x="852779" y="545938"/>
                      <a:pt x="835063" y="607851"/>
                      <a:pt x="794868" y="639188"/>
                    </a:cubicBezTo>
                    <a:cubicBezTo>
                      <a:pt x="750767" y="673573"/>
                      <a:pt x="683711" y="666144"/>
                      <a:pt x="641229" y="632806"/>
                    </a:cubicBezTo>
                    <a:cubicBezTo>
                      <a:pt x="593509" y="595373"/>
                      <a:pt x="578555" y="526888"/>
                      <a:pt x="595700" y="470405"/>
                    </a:cubicBezTo>
                    <a:cubicBezTo>
                      <a:pt x="614178" y="409731"/>
                      <a:pt x="669137" y="364963"/>
                      <a:pt x="729716" y="350485"/>
                    </a:cubicBezTo>
                    <a:cubicBezTo>
                      <a:pt x="801059" y="333531"/>
                      <a:pt x="874687" y="357724"/>
                      <a:pt x="936123" y="393538"/>
                    </a:cubicBezTo>
                    <a:cubicBezTo>
                      <a:pt x="1062520" y="467071"/>
                      <a:pt x="1145769" y="596802"/>
                      <a:pt x="1276547" y="663953"/>
                    </a:cubicBezTo>
                    <a:cubicBezTo>
                      <a:pt x="1398943" y="726818"/>
                      <a:pt x="1549247" y="734248"/>
                      <a:pt x="1676597" y="681479"/>
                    </a:cubicBezTo>
                    <a:cubicBezTo>
                      <a:pt x="1794897" y="632425"/>
                      <a:pt x="1888242" y="533746"/>
                      <a:pt x="1935867" y="415446"/>
                    </a:cubicBezTo>
                    <a:cubicBezTo>
                      <a:pt x="1980635" y="304099"/>
                      <a:pt x="1992731" y="145698"/>
                      <a:pt x="1894719" y="5778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2" name="Google Shape;252;p5"/>
              <p:cNvGrpSpPr/>
              <p:nvPr/>
            </p:nvGrpSpPr>
            <p:grpSpPr>
              <a:xfrm>
                <a:off x="502252" y="4264260"/>
                <a:ext cx="405370" cy="394906"/>
                <a:chOff x="502252" y="4264260"/>
                <a:chExt cx="405370" cy="394906"/>
              </a:xfrm>
            </p:grpSpPr>
            <p:sp>
              <p:nvSpPr>
                <p:cNvPr id="253" name="Google Shape;253;p5"/>
                <p:cNvSpPr/>
                <p:nvPr/>
              </p:nvSpPr>
              <p:spPr>
                <a:xfrm flipH="1">
                  <a:off x="654170" y="4264260"/>
                  <a:ext cx="86673" cy="21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73" h="212788" extrusionOk="0">
                      <a:moveTo>
                        <a:pt x="71346" y="39338"/>
                      </a:moveTo>
                      <a:cubicBezTo>
                        <a:pt x="56106" y="16859"/>
                        <a:pt x="30198" y="1905"/>
                        <a:pt x="3147" y="0"/>
                      </a:cubicBezTo>
                      <a:cubicBezTo>
                        <a:pt x="15243" y="12954"/>
                        <a:pt x="16577" y="32766"/>
                        <a:pt x="13338" y="50197"/>
                      </a:cubicBezTo>
                      <a:cubicBezTo>
                        <a:pt x="10100" y="67628"/>
                        <a:pt x="2956" y="84201"/>
                        <a:pt x="575" y="101727"/>
                      </a:cubicBezTo>
                      <a:cubicBezTo>
                        <a:pt x="-4759" y="140208"/>
                        <a:pt x="27912" y="193262"/>
                        <a:pt x="61535" y="212789"/>
                      </a:cubicBezTo>
                      <a:cubicBezTo>
                        <a:pt x="52772" y="198215"/>
                        <a:pt x="55344" y="179451"/>
                        <a:pt x="61535" y="163639"/>
                      </a:cubicBezTo>
                      <a:cubicBezTo>
                        <a:pt x="67821" y="147828"/>
                        <a:pt x="77442" y="133445"/>
                        <a:pt x="82585" y="117253"/>
                      </a:cubicBezTo>
                      <a:cubicBezTo>
                        <a:pt x="90777" y="91345"/>
                        <a:pt x="86490" y="61817"/>
                        <a:pt x="71250" y="393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5"/>
                <p:cNvSpPr/>
                <p:nvPr/>
              </p:nvSpPr>
              <p:spPr>
                <a:xfrm flipH="1">
                  <a:off x="653192" y="4444187"/>
                  <a:ext cx="87576" cy="21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76" h="214979" extrusionOk="0">
                      <a:moveTo>
                        <a:pt x="13358" y="172974"/>
                      </a:moveTo>
                      <a:cubicBezTo>
                        <a:pt x="27646" y="196024"/>
                        <a:pt x="52982" y="211931"/>
                        <a:pt x="79938" y="214979"/>
                      </a:cubicBezTo>
                      <a:cubicBezTo>
                        <a:pt x="68318" y="201549"/>
                        <a:pt x="67841" y="181737"/>
                        <a:pt x="71747" y="164402"/>
                      </a:cubicBezTo>
                      <a:cubicBezTo>
                        <a:pt x="75652" y="147161"/>
                        <a:pt x="83463" y="130873"/>
                        <a:pt x="86606" y="113347"/>
                      </a:cubicBezTo>
                      <a:cubicBezTo>
                        <a:pt x="93464" y="75152"/>
                        <a:pt x="62888" y="20764"/>
                        <a:pt x="30122" y="0"/>
                      </a:cubicBezTo>
                      <a:cubicBezTo>
                        <a:pt x="38314" y="14859"/>
                        <a:pt x="34980" y="33623"/>
                        <a:pt x="28122" y="49149"/>
                      </a:cubicBezTo>
                      <a:cubicBezTo>
                        <a:pt x="21264" y="64675"/>
                        <a:pt x="11072" y="78677"/>
                        <a:pt x="5262" y="94679"/>
                      </a:cubicBezTo>
                      <a:cubicBezTo>
                        <a:pt x="-3977" y="120205"/>
                        <a:pt x="-929" y="149923"/>
                        <a:pt x="13454" y="1729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5"/>
                <p:cNvSpPr/>
                <p:nvPr/>
              </p:nvSpPr>
              <p:spPr>
                <a:xfrm flipH="1">
                  <a:off x="695406" y="4351596"/>
                  <a:ext cx="212216" cy="11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16" h="112113" extrusionOk="0">
                      <a:moveTo>
                        <a:pt x="68961" y="199"/>
                      </a:moveTo>
                      <a:cubicBezTo>
                        <a:pt x="41815" y="1532"/>
                        <a:pt x="15621" y="15915"/>
                        <a:pt x="0" y="38108"/>
                      </a:cubicBezTo>
                      <a:cubicBezTo>
                        <a:pt x="17336" y="34489"/>
                        <a:pt x="34957" y="43633"/>
                        <a:pt x="48196" y="55444"/>
                      </a:cubicBezTo>
                      <a:cubicBezTo>
                        <a:pt x="61436" y="67255"/>
                        <a:pt x="71914" y="81923"/>
                        <a:pt x="85630" y="93163"/>
                      </a:cubicBezTo>
                      <a:cubicBezTo>
                        <a:pt x="115729" y="117642"/>
                        <a:pt x="178117" y="117261"/>
                        <a:pt x="212217" y="98592"/>
                      </a:cubicBezTo>
                      <a:cubicBezTo>
                        <a:pt x="195263" y="98592"/>
                        <a:pt x="180499" y="86591"/>
                        <a:pt x="170212" y="72970"/>
                      </a:cubicBezTo>
                      <a:cubicBezTo>
                        <a:pt x="159925" y="59444"/>
                        <a:pt x="152590" y="43728"/>
                        <a:pt x="141446" y="30869"/>
                      </a:cubicBezTo>
                      <a:cubicBezTo>
                        <a:pt x="123635" y="10391"/>
                        <a:pt x="96107" y="-1230"/>
                        <a:pt x="68961" y="1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5"/>
                <p:cNvSpPr/>
                <p:nvPr/>
              </p:nvSpPr>
              <p:spPr>
                <a:xfrm flipH="1">
                  <a:off x="705027" y="4446759"/>
                  <a:ext cx="167852" cy="151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52" h="151828" extrusionOk="0">
                      <a:moveTo>
                        <a:pt x="10214" y="73152"/>
                      </a:moveTo>
                      <a:cubicBezTo>
                        <a:pt x="-2454" y="97155"/>
                        <a:pt x="-3406" y="127063"/>
                        <a:pt x="7738" y="151829"/>
                      </a:cubicBezTo>
                      <a:cubicBezTo>
                        <a:pt x="13453" y="135065"/>
                        <a:pt x="30312" y="124492"/>
                        <a:pt x="47171" y="119158"/>
                      </a:cubicBezTo>
                      <a:cubicBezTo>
                        <a:pt x="64030" y="113824"/>
                        <a:pt x="82033" y="112300"/>
                        <a:pt x="98702" y="106109"/>
                      </a:cubicBezTo>
                      <a:cubicBezTo>
                        <a:pt x="135182" y="92678"/>
                        <a:pt x="166520" y="38767"/>
                        <a:pt x="167853" y="0"/>
                      </a:cubicBezTo>
                      <a:cubicBezTo>
                        <a:pt x="159185" y="14573"/>
                        <a:pt x="141373" y="21241"/>
                        <a:pt x="124419" y="23146"/>
                      </a:cubicBezTo>
                      <a:cubicBezTo>
                        <a:pt x="107560" y="25051"/>
                        <a:pt x="90320" y="23432"/>
                        <a:pt x="73555" y="26479"/>
                      </a:cubicBezTo>
                      <a:cubicBezTo>
                        <a:pt x="46886" y="31433"/>
                        <a:pt x="22787" y="49149"/>
                        <a:pt x="10214" y="731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5"/>
                <p:cNvSpPr/>
                <p:nvPr/>
              </p:nvSpPr>
              <p:spPr>
                <a:xfrm flipH="1">
                  <a:off x="502252" y="4348461"/>
                  <a:ext cx="188391" cy="11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91" h="118586" extrusionOk="0">
                      <a:moveTo>
                        <a:pt x="168688" y="76771"/>
                      </a:moveTo>
                      <a:cubicBezTo>
                        <a:pt x="185642" y="55626"/>
                        <a:pt x="192310" y="26479"/>
                        <a:pt x="186119" y="0"/>
                      </a:cubicBezTo>
                      <a:cubicBezTo>
                        <a:pt x="177355" y="15431"/>
                        <a:pt x="158782" y="22479"/>
                        <a:pt x="141161" y="24575"/>
                      </a:cubicBezTo>
                      <a:cubicBezTo>
                        <a:pt x="123539" y="26575"/>
                        <a:pt x="105632" y="24670"/>
                        <a:pt x="88106" y="27527"/>
                      </a:cubicBezTo>
                      <a:cubicBezTo>
                        <a:pt x="49816" y="33814"/>
                        <a:pt x="8668" y="80677"/>
                        <a:pt x="0" y="118586"/>
                      </a:cubicBezTo>
                      <a:cubicBezTo>
                        <a:pt x="11335" y="105918"/>
                        <a:pt x="30099" y="102775"/>
                        <a:pt x="47054" y="104204"/>
                      </a:cubicBezTo>
                      <a:cubicBezTo>
                        <a:pt x="64008" y="105537"/>
                        <a:pt x="80581" y="110490"/>
                        <a:pt x="97631" y="110585"/>
                      </a:cubicBezTo>
                      <a:cubicBezTo>
                        <a:pt x="124778" y="110776"/>
                        <a:pt x="151733" y="98012"/>
                        <a:pt x="168783" y="767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5"/>
                <p:cNvSpPr/>
                <p:nvPr/>
              </p:nvSpPr>
              <p:spPr>
                <a:xfrm flipH="1">
                  <a:off x="503763" y="4458838"/>
                  <a:ext cx="185356" cy="14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56" h="140346" extrusionOk="0">
                      <a:moveTo>
                        <a:pt x="108299" y="137749"/>
                      </a:moveTo>
                      <a:cubicBezTo>
                        <a:pt x="134683" y="144322"/>
                        <a:pt x="163830" y="138225"/>
                        <a:pt x="185356" y="121652"/>
                      </a:cubicBezTo>
                      <a:cubicBezTo>
                        <a:pt x="167735" y="120033"/>
                        <a:pt x="153448" y="106222"/>
                        <a:pt x="144304" y="90982"/>
                      </a:cubicBezTo>
                      <a:cubicBezTo>
                        <a:pt x="135160" y="75837"/>
                        <a:pt x="129349" y="58692"/>
                        <a:pt x="119444" y="44023"/>
                      </a:cubicBezTo>
                      <a:cubicBezTo>
                        <a:pt x="97726" y="11829"/>
                        <a:pt x="38005" y="-5983"/>
                        <a:pt x="0" y="1828"/>
                      </a:cubicBezTo>
                      <a:cubicBezTo>
                        <a:pt x="16288" y="6876"/>
                        <a:pt x="26861" y="22592"/>
                        <a:pt x="32671" y="38499"/>
                      </a:cubicBezTo>
                      <a:cubicBezTo>
                        <a:pt x="38481" y="54501"/>
                        <a:pt x="40957" y="71646"/>
                        <a:pt x="47911" y="87076"/>
                      </a:cubicBezTo>
                      <a:cubicBezTo>
                        <a:pt x="59055" y="111841"/>
                        <a:pt x="81915" y="131082"/>
                        <a:pt x="108299" y="1376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5"/>
                <p:cNvSpPr/>
                <p:nvPr/>
              </p:nvSpPr>
              <p:spPr>
                <a:xfrm flipH="1">
                  <a:off x="676426" y="4427720"/>
                  <a:ext cx="49386" cy="4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6" h="49298" extrusionOk="0">
                      <a:moveTo>
                        <a:pt x="1832" y="13610"/>
                      </a:moveTo>
                      <a:cubicBezTo>
                        <a:pt x="-1502" y="21515"/>
                        <a:pt x="-73" y="31231"/>
                        <a:pt x="4403" y="38470"/>
                      </a:cubicBezTo>
                      <a:cubicBezTo>
                        <a:pt x="7070" y="42756"/>
                        <a:pt x="10785" y="46280"/>
                        <a:pt x="15262" y="47995"/>
                      </a:cubicBezTo>
                      <a:cubicBezTo>
                        <a:pt x="19262" y="49519"/>
                        <a:pt x="23644" y="49614"/>
                        <a:pt x="27835" y="48757"/>
                      </a:cubicBezTo>
                      <a:cubicBezTo>
                        <a:pt x="34884" y="47423"/>
                        <a:pt x="41646" y="43613"/>
                        <a:pt x="45742" y="37327"/>
                      </a:cubicBezTo>
                      <a:cubicBezTo>
                        <a:pt x="50504" y="29897"/>
                        <a:pt x="50600" y="19420"/>
                        <a:pt x="46028" y="11800"/>
                      </a:cubicBezTo>
                      <a:cubicBezTo>
                        <a:pt x="36788" y="-3726"/>
                        <a:pt x="9928" y="-4583"/>
                        <a:pt x="2022" y="13133"/>
                      </a:cubicBezTo>
                      <a:cubicBezTo>
                        <a:pt x="2022" y="13229"/>
                        <a:pt x="1927" y="13419"/>
                        <a:pt x="1832" y="135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5"/>
                <p:cNvSpPr/>
                <p:nvPr/>
              </p:nvSpPr>
              <p:spPr>
                <a:xfrm flipH="1">
                  <a:off x="690406" y="4265974"/>
                  <a:ext cx="45576" cy="1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76" h="160020" extrusionOk="0">
                      <a:moveTo>
                        <a:pt x="0" y="0"/>
                      </a:moveTo>
                      <a:cubicBezTo>
                        <a:pt x="14383" y="7715"/>
                        <a:pt x="29432" y="16097"/>
                        <a:pt x="37910" y="30099"/>
                      </a:cubicBezTo>
                      <a:cubicBezTo>
                        <a:pt x="45529" y="42767"/>
                        <a:pt x="46672" y="58388"/>
                        <a:pt x="44768" y="73057"/>
                      </a:cubicBezTo>
                      <a:cubicBezTo>
                        <a:pt x="42863" y="87725"/>
                        <a:pt x="38100" y="101822"/>
                        <a:pt x="34671" y="116205"/>
                      </a:cubicBezTo>
                      <a:cubicBezTo>
                        <a:pt x="31337" y="130588"/>
                        <a:pt x="29337" y="145733"/>
                        <a:pt x="32861" y="1600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5"/>
                <p:cNvSpPr/>
                <p:nvPr/>
              </p:nvSpPr>
              <p:spPr>
                <a:xfrm flipH="1">
                  <a:off x="504621" y="4349794"/>
                  <a:ext cx="173259" cy="9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59" h="94011" extrusionOk="0">
                      <a:moveTo>
                        <a:pt x="173260" y="0"/>
                      </a:moveTo>
                      <a:cubicBezTo>
                        <a:pt x="167164" y="19336"/>
                        <a:pt x="157163" y="38767"/>
                        <a:pt x="139827" y="49244"/>
                      </a:cubicBezTo>
                      <a:cubicBezTo>
                        <a:pt x="121539" y="60293"/>
                        <a:pt x="98774" y="59436"/>
                        <a:pt x="77629" y="62389"/>
                      </a:cubicBezTo>
                      <a:cubicBezTo>
                        <a:pt x="49625" y="66199"/>
                        <a:pt x="22670" y="77153"/>
                        <a:pt x="0" y="9401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5"/>
                <p:cNvSpPr/>
                <p:nvPr/>
              </p:nvSpPr>
              <p:spPr>
                <a:xfrm flipH="1">
                  <a:off x="726839" y="4373480"/>
                  <a:ext cx="178879" cy="7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79" h="75849" extrusionOk="0">
                      <a:moveTo>
                        <a:pt x="0" y="14796"/>
                      </a:moveTo>
                      <a:cubicBezTo>
                        <a:pt x="12859" y="8890"/>
                        <a:pt x="23813" y="3937"/>
                        <a:pt x="37624" y="1365"/>
                      </a:cubicBezTo>
                      <a:cubicBezTo>
                        <a:pt x="51530" y="-1302"/>
                        <a:pt x="66580" y="-349"/>
                        <a:pt x="78772" y="6795"/>
                      </a:cubicBezTo>
                      <a:cubicBezTo>
                        <a:pt x="95726" y="16796"/>
                        <a:pt x="104013" y="36417"/>
                        <a:pt x="117348" y="50800"/>
                      </a:cubicBezTo>
                      <a:cubicBezTo>
                        <a:pt x="132874" y="67564"/>
                        <a:pt x="156115" y="76899"/>
                        <a:pt x="178880" y="7575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5"/>
                <p:cNvSpPr/>
                <p:nvPr/>
              </p:nvSpPr>
              <p:spPr>
                <a:xfrm flipH="1">
                  <a:off x="717885" y="4472952"/>
                  <a:ext cx="148570" cy="12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70" h="124396" extrusionOk="0">
                      <a:moveTo>
                        <a:pt x="1314" y="124396"/>
                      </a:moveTo>
                      <a:cubicBezTo>
                        <a:pt x="171" y="113348"/>
                        <a:pt x="-1163" y="103251"/>
                        <a:pt x="1790" y="92488"/>
                      </a:cubicBezTo>
                      <a:cubicBezTo>
                        <a:pt x="4743" y="81725"/>
                        <a:pt x="11125" y="71628"/>
                        <a:pt x="20745" y="66008"/>
                      </a:cubicBezTo>
                      <a:cubicBezTo>
                        <a:pt x="30556" y="60198"/>
                        <a:pt x="42462" y="59722"/>
                        <a:pt x="53702" y="57912"/>
                      </a:cubicBezTo>
                      <a:cubicBezTo>
                        <a:pt x="91325" y="52102"/>
                        <a:pt x="126187" y="30766"/>
                        <a:pt x="14857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5"/>
                <p:cNvSpPr/>
                <p:nvPr/>
              </p:nvSpPr>
              <p:spPr>
                <a:xfrm flipH="1">
                  <a:off x="662068" y="4477334"/>
                  <a:ext cx="40568" cy="180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8" h="180879" extrusionOk="0">
                      <a:moveTo>
                        <a:pt x="40568" y="180880"/>
                      </a:moveTo>
                      <a:cubicBezTo>
                        <a:pt x="31805" y="174498"/>
                        <a:pt x="24852" y="169545"/>
                        <a:pt x="17327" y="161734"/>
                      </a:cubicBezTo>
                      <a:cubicBezTo>
                        <a:pt x="9802" y="153924"/>
                        <a:pt x="3611" y="144494"/>
                        <a:pt x="1230" y="133921"/>
                      </a:cubicBezTo>
                      <a:cubicBezTo>
                        <a:pt x="-3247" y="114300"/>
                        <a:pt x="5611" y="94393"/>
                        <a:pt x="9993" y="74676"/>
                      </a:cubicBezTo>
                      <a:cubicBezTo>
                        <a:pt x="15422" y="49911"/>
                        <a:pt x="13422" y="23622"/>
                        <a:pt x="4468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5"/>
                <p:cNvSpPr/>
                <p:nvPr/>
              </p:nvSpPr>
              <p:spPr>
                <a:xfrm flipH="1">
                  <a:off x="504525" y="4462094"/>
                  <a:ext cx="173355" cy="12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55" h="122013" extrusionOk="0">
                      <a:moveTo>
                        <a:pt x="173355" y="118586"/>
                      </a:moveTo>
                      <a:cubicBezTo>
                        <a:pt x="158782" y="123444"/>
                        <a:pt x="140970" y="123063"/>
                        <a:pt x="126492" y="117920"/>
                      </a:cubicBezTo>
                      <a:cubicBezTo>
                        <a:pt x="112014" y="112776"/>
                        <a:pt x="99346" y="102679"/>
                        <a:pt x="91154" y="89725"/>
                      </a:cubicBezTo>
                      <a:cubicBezTo>
                        <a:pt x="84296" y="78962"/>
                        <a:pt x="80486" y="66389"/>
                        <a:pt x="74009" y="55436"/>
                      </a:cubicBezTo>
                      <a:cubicBezTo>
                        <a:pt x="66008" y="42005"/>
                        <a:pt x="54197" y="31052"/>
                        <a:pt x="41243" y="22288"/>
                      </a:cubicBezTo>
                      <a:cubicBezTo>
                        <a:pt x="28289" y="13525"/>
                        <a:pt x="14097" y="6763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6" name="Google Shape;266;p5"/>
              <p:cNvSpPr/>
              <p:nvPr/>
            </p:nvSpPr>
            <p:spPr>
              <a:xfrm flipH="1">
                <a:off x="1338678" y="4529433"/>
                <a:ext cx="153863" cy="198363"/>
              </a:xfrm>
              <a:custGeom>
                <a:avLst/>
                <a:gdLst/>
                <a:ahLst/>
                <a:cxnLst/>
                <a:rect l="l" t="t" r="r" b="b"/>
                <a:pathLst>
                  <a:path w="153863" h="198363" extrusionOk="0">
                    <a:moveTo>
                      <a:pt x="47899" y="165166"/>
                    </a:moveTo>
                    <a:cubicBezTo>
                      <a:pt x="29421" y="149545"/>
                      <a:pt x="15038" y="127638"/>
                      <a:pt x="7132" y="102968"/>
                    </a:cubicBezTo>
                    <a:cubicBezTo>
                      <a:pt x="-773" y="78298"/>
                      <a:pt x="-2107" y="51057"/>
                      <a:pt x="3132" y="25434"/>
                    </a:cubicBezTo>
                    <a:cubicBezTo>
                      <a:pt x="4275" y="19815"/>
                      <a:pt x="5894" y="14100"/>
                      <a:pt x="8752" y="9337"/>
                    </a:cubicBezTo>
                    <a:cubicBezTo>
                      <a:pt x="11609" y="4575"/>
                      <a:pt x="16086" y="765"/>
                      <a:pt x="21134" y="98"/>
                    </a:cubicBezTo>
                    <a:cubicBezTo>
                      <a:pt x="30088" y="-1045"/>
                      <a:pt x="37898" y="8004"/>
                      <a:pt x="40565" y="17719"/>
                    </a:cubicBezTo>
                    <a:cubicBezTo>
                      <a:pt x="43327" y="27435"/>
                      <a:pt x="42470" y="38007"/>
                      <a:pt x="43137" y="48199"/>
                    </a:cubicBezTo>
                    <a:cubicBezTo>
                      <a:pt x="43804" y="58391"/>
                      <a:pt x="46375" y="69440"/>
                      <a:pt x="53710" y="75345"/>
                    </a:cubicBezTo>
                    <a:cubicBezTo>
                      <a:pt x="51709" y="60582"/>
                      <a:pt x="49614" y="45151"/>
                      <a:pt x="53710" y="30864"/>
                    </a:cubicBezTo>
                    <a:cubicBezTo>
                      <a:pt x="57710" y="16576"/>
                      <a:pt x="69616" y="4003"/>
                      <a:pt x="82666" y="6003"/>
                    </a:cubicBezTo>
                    <a:cubicBezTo>
                      <a:pt x="94477" y="7718"/>
                      <a:pt x="103049" y="20767"/>
                      <a:pt x="105145" y="34102"/>
                    </a:cubicBezTo>
                    <a:cubicBezTo>
                      <a:pt x="107240" y="47437"/>
                      <a:pt x="104383" y="61058"/>
                      <a:pt x="101620" y="74202"/>
                    </a:cubicBezTo>
                    <a:cubicBezTo>
                      <a:pt x="109907" y="69631"/>
                      <a:pt x="113336" y="58296"/>
                      <a:pt x="114193" y="47914"/>
                    </a:cubicBezTo>
                    <a:cubicBezTo>
                      <a:pt x="115146" y="37531"/>
                      <a:pt x="114289" y="26673"/>
                      <a:pt x="117527" y="16862"/>
                    </a:cubicBezTo>
                    <a:cubicBezTo>
                      <a:pt x="120766" y="7051"/>
                      <a:pt x="129910" y="-1426"/>
                      <a:pt x="138673" y="1813"/>
                    </a:cubicBezTo>
                    <a:cubicBezTo>
                      <a:pt x="143245" y="3527"/>
                      <a:pt x="146674" y="8099"/>
                      <a:pt x="148579" y="13147"/>
                    </a:cubicBezTo>
                    <a:cubicBezTo>
                      <a:pt x="150483" y="18195"/>
                      <a:pt x="151055" y="23720"/>
                      <a:pt x="151531" y="29244"/>
                    </a:cubicBezTo>
                    <a:cubicBezTo>
                      <a:pt x="154389" y="58296"/>
                      <a:pt x="156580" y="89061"/>
                      <a:pt x="145721" y="115446"/>
                    </a:cubicBezTo>
                    <a:cubicBezTo>
                      <a:pt x="138482" y="133067"/>
                      <a:pt x="126004" y="147069"/>
                      <a:pt x="114479" y="161356"/>
                    </a:cubicBezTo>
                    <a:cubicBezTo>
                      <a:pt x="108669" y="168595"/>
                      <a:pt x="102954" y="176025"/>
                      <a:pt x="98191" y="184121"/>
                    </a:cubicBezTo>
                    <a:cubicBezTo>
                      <a:pt x="94667" y="190122"/>
                      <a:pt x="92572" y="202028"/>
                      <a:pt x="85047" y="197266"/>
                    </a:cubicBezTo>
                    <a:cubicBezTo>
                      <a:pt x="78760" y="193360"/>
                      <a:pt x="73522" y="185074"/>
                      <a:pt x="67425" y="180216"/>
                    </a:cubicBezTo>
                    <a:cubicBezTo>
                      <a:pt x="61044" y="175072"/>
                      <a:pt x="54281" y="170405"/>
                      <a:pt x="47995" y="1650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 flipH="1">
                <a:off x="1423744" y="4555958"/>
                <a:ext cx="152967" cy="167332"/>
              </a:xfrm>
              <a:custGeom>
                <a:avLst/>
                <a:gdLst/>
                <a:ahLst/>
                <a:cxnLst/>
                <a:rect l="l" t="t" r="r" b="b"/>
                <a:pathLst>
                  <a:path w="152967" h="167332" extrusionOk="0">
                    <a:moveTo>
                      <a:pt x="101208" y="112448"/>
                    </a:moveTo>
                    <a:cubicBezTo>
                      <a:pt x="86254" y="90635"/>
                      <a:pt x="77967" y="64251"/>
                      <a:pt x="77777" y="37772"/>
                    </a:cubicBezTo>
                    <a:cubicBezTo>
                      <a:pt x="77777" y="31676"/>
                      <a:pt x="78062" y="25580"/>
                      <a:pt x="77110" y="19484"/>
                    </a:cubicBezTo>
                    <a:cubicBezTo>
                      <a:pt x="76158" y="13483"/>
                      <a:pt x="73681" y="7482"/>
                      <a:pt x="68918" y="3577"/>
                    </a:cubicBezTo>
                    <a:cubicBezTo>
                      <a:pt x="64251" y="-328"/>
                      <a:pt x="56917" y="-1376"/>
                      <a:pt x="51964" y="2148"/>
                    </a:cubicBezTo>
                    <a:cubicBezTo>
                      <a:pt x="47964" y="5006"/>
                      <a:pt x="45773" y="10340"/>
                      <a:pt x="41201" y="11959"/>
                    </a:cubicBezTo>
                    <a:cubicBezTo>
                      <a:pt x="35295" y="14054"/>
                      <a:pt x="29294" y="8911"/>
                      <a:pt x="23008" y="8244"/>
                    </a:cubicBezTo>
                    <a:cubicBezTo>
                      <a:pt x="14150" y="7292"/>
                      <a:pt x="6720" y="15388"/>
                      <a:pt x="3482" y="23770"/>
                    </a:cubicBezTo>
                    <a:cubicBezTo>
                      <a:pt x="-2043" y="37772"/>
                      <a:pt x="-614" y="53869"/>
                      <a:pt x="5101" y="67870"/>
                    </a:cubicBezTo>
                    <a:cubicBezTo>
                      <a:pt x="10816" y="81872"/>
                      <a:pt x="20341" y="93874"/>
                      <a:pt x="30914" y="104637"/>
                    </a:cubicBezTo>
                    <a:cubicBezTo>
                      <a:pt x="51964" y="126068"/>
                      <a:pt x="77396" y="143118"/>
                      <a:pt x="105209" y="154548"/>
                    </a:cubicBezTo>
                    <a:cubicBezTo>
                      <a:pt x="112162" y="157406"/>
                      <a:pt x="119306" y="159977"/>
                      <a:pt x="126545" y="162073"/>
                    </a:cubicBezTo>
                    <a:cubicBezTo>
                      <a:pt x="133022" y="163978"/>
                      <a:pt x="142642" y="168074"/>
                      <a:pt x="149500" y="167216"/>
                    </a:cubicBezTo>
                    <a:cubicBezTo>
                      <a:pt x="154453" y="166550"/>
                      <a:pt x="153215" y="160930"/>
                      <a:pt x="151215" y="157787"/>
                    </a:cubicBezTo>
                    <a:cubicBezTo>
                      <a:pt x="147976" y="152834"/>
                      <a:pt x="140261" y="150262"/>
                      <a:pt x="135498" y="146928"/>
                    </a:cubicBezTo>
                    <a:cubicBezTo>
                      <a:pt x="122163" y="137689"/>
                      <a:pt x="110448" y="125973"/>
                      <a:pt x="101208" y="1125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 flipH="1">
                <a:off x="1254880" y="4552260"/>
                <a:ext cx="146400" cy="171805"/>
              </a:xfrm>
              <a:custGeom>
                <a:avLst/>
                <a:gdLst/>
                <a:ahLst/>
                <a:cxnLst/>
                <a:rect l="l" t="t" r="r" b="b"/>
                <a:pathLst>
                  <a:path w="146400" h="171805" extrusionOk="0">
                    <a:moveTo>
                      <a:pt x="49031" y="114621"/>
                    </a:moveTo>
                    <a:cubicBezTo>
                      <a:pt x="62842" y="91952"/>
                      <a:pt x="69605" y="65186"/>
                      <a:pt x="68367" y="38707"/>
                    </a:cubicBezTo>
                    <a:cubicBezTo>
                      <a:pt x="68081" y="32611"/>
                      <a:pt x="67414" y="26515"/>
                      <a:pt x="67986" y="20419"/>
                    </a:cubicBezTo>
                    <a:cubicBezTo>
                      <a:pt x="68653" y="14323"/>
                      <a:pt x="70748" y="8227"/>
                      <a:pt x="75225" y="4131"/>
                    </a:cubicBezTo>
                    <a:cubicBezTo>
                      <a:pt x="79702" y="35"/>
                      <a:pt x="86940" y="-1489"/>
                      <a:pt x="92084" y="1750"/>
                    </a:cubicBezTo>
                    <a:cubicBezTo>
                      <a:pt x="96275" y="4321"/>
                      <a:pt x="98656" y="9560"/>
                      <a:pt x="103419" y="10989"/>
                    </a:cubicBezTo>
                    <a:cubicBezTo>
                      <a:pt x="109515" y="12799"/>
                      <a:pt x="115135" y="7274"/>
                      <a:pt x="121421" y="6227"/>
                    </a:cubicBezTo>
                    <a:cubicBezTo>
                      <a:pt x="130279" y="4798"/>
                      <a:pt x="138090" y="12513"/>
                      <a:pt x="141804" y="20609"/>
                    </a:cubicBezTo>
                    <a:cubicBezTo>
                      <a:pt x="148091" y="34325"/>
                      <a:pt x="147520" y="50518"/>
                      <a:pt x="142566" y="64710"/>
                    </a:cubicBezTo>
                    <a:cubicBezTo>
                      <a:pt x="137613" y="78902"/>
                      <a:pt x="128755" y="91475"/>
                      <a:pt x="118754" y="102810"/>
                    </a:cubicBezTo>
                    <a:cubicBezTo>
                      <a:pt x="98942" y="125384"/>
                      <a:pt x="74368" y="143768"/>
                      <a:pt x="47316" y="156721"/>
                    </a:cubicBezTo>
                    <a:cubicBezTo>
                      <a:pt x="40458" y="159960"/>
                      <a:pt x="33505" y="162913"/>
                      <a:pt x="26362" y="165389"/>
                    </a:cubicBezTo>
                    <a:cubicBezTo>
                      <a:pt x="19980" y="167675"/>
                      <a:pt x="10550" y="172247"/>
                      <a:pt x="3692" y="171771"/>
                    </a:cubicBezTo>
                    <a:cubicBezTo>
                      <a:pt x="-1261" y="171390"/>
                      <a:pt x="-404" y="165675"/>
                      <a:pt x="1501" y="162436"/>
                    </a:cubicBezTo>
                    <a:cubicBezTo>
                      <a:pt x="4454" y="157293"/>
                      <a:pt x="11979" y="154340"/>
                      <a:pt x="16646" y="150721"/>
                    </a:cubicBezTo>
                    <a:cubicBezTo>
                      <a:pt x="29505" y="140719"/>
                      <a:pt x="40554" y="128432"/>
                      <a:pt x="49031" y="1145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 flipH="1">
                <a:off x="1343201" y="4660119"/>
                <a:ext cx="136874" cy="86013"/>
              </a:xfrm>
              <a:custGeom>
                <a:avLst/>
                <a:gdLst/>
                <a:ahLst/>
                <a:cxnLst/>
                <a:rect l="l" t="t" r="r" b="b"/>
                <a:pathLst>
                  <a:path w="136874" h="86013" extrusionOk="0">
                    <a:moveTo>
                      <a:pt x="38862" y="66961"/>
                    </a:moveTo>
                    <a:cubicBezTo>
                      <a:pt x="23908" y="63055"/>
                      <a:pt x="7811" y="57436"/>
                      <a:pt x="0" y="44196"/>
                    </a:cubicBezTo>
                    <a:cubicBezTo>
                      <a:pt x="17336" y="35433"/>
                      <a:pt x="39243" y="36481"/>
                      <a:pt x="55721" y="46767"/>
                    </a:cubicBezTo>
                    <a:cubicBezTo>
                      <a:pt x="52102" y="29623"/>
                      <a:pt x="59055" y="10763"/>
                      <a:pt x="72962" y="0"/>
                    </a:cubicBezTo>
                    <a:cubicBezTo>
                      <a:pt x="87059" y="11525"/>
                      <a:pt x="94583" y="30575"/>
                      <a:pt x="91916" y="48673"/>
                    </a:cubicBezTo>
                    <a:cubicBezTo>
                      <a:pt x="98488" y="31337"/>
                      <a:pt x="118777" y="20479"/>
                      <a:pt x="136874" y="24670"/>
                    </a:cubicBezTo>
                    <a:cubicBezTo>
                      <a:pt x="134017" y="38957"/>
                      <a:pt x="121158" y="48863"/>
                      <a:pt x="109061" y="57055"/>
                    </a:cubicBezTo>
                    <a:cubicBezTo>
                      <a:pt x="103346" y="60960"/>
                      <a:pt x="97155" y="64484"/>
                      <a:pt x="92393" y="69532"/>
                    </a:cubicBezTo>
                    <a:cubicBezTo>
                      <a:pt x="87154" y="75057"/>
                      <a:pt x="84392" y="86201"/>
                      <a:pt x="80677" y="86011"/>
                    </a:cubicBezTo>
                    <a:cubicBezTo>
                      <a:pt x="78105" y="85915"/>
                      <a:pt x="72390" y="79438"/>
                      <a:pt x="70199" y="78105"/>
                    </a:cubicBezTo>
                    <a:cubicBezTo>
                      <a:pt x="67151" y="76200"/>
                      <a:pt x="63818" y="74771"/>
                      <a:pt x="60484" y="73438"/>
                    </a:cubicBezTo>
                    <a:cubicBezTo>
                      <a:pt x="53435" y="70675"/>
                      <a:pt x="46101" y="68961"/>
                      <a:pt x="38862" y="67056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 flipH="1">
                <a:off x="1463978" y="4598111"/>
                <a:ext cx="76958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76958" h="101060" extrusionOk="0">
                    <a:moveTo>
                      <a:pt x="76958" y="101060"/>
                    </a:moveTo>
                    <a:cubicBezTo>
                      <a:pt x="61623" y="93821"/>
                      <a:pt x="49240" y="84963"/>
                      <a:pt x="36477" y="73819"/>
                    </a:cubicBezTo>
                    <a:cubicBezTo>
                      <a:pt x="25714" y="64484"/>
                      <a:pt x="15998" y="53721"/>
                      <a:pt x="9235" y="41148"/>
                    </a:cubicBezTo>
                    <a:cubicBezTo>
                      <a:pt x="2473" y="28575"/>
                      <a:pt x="-1242" y="14097"/>
                      <a:pt x="37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 flipH="1">
                <a:off x="1296026" y="4583919"/>
                <a:ext cx="47461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47461" h="101060" extrusionOk="0">
                    <a:moveTo>
                      <a:pt x="0" y="101060"/>
                    </a:moveTo>
                    <a:cubicBezTo>
                      <a:pt x="14288" y="85725"/>
                      <a:pt x="26575" y="68389"/>
                      <a:pt x="36195" y="49816"/>
                    </a:cubicBezTo>
                    <a:cubicBezTo>
                      <a:pt x="40196" y="42100"/>
                      <a:pt x="43815" y="34195"/>
                      <a:pt x="45815" y="25717"/>
                    </a:cubicBezTo>
                    <a:cubicBezTo>
                      <a:pt x="47816" y="17335"/>
                      <a:pt x="48196" y="8382"/>
                      <a:pt x="4581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 flipH="1">
                <a:off x="1421592" y="4560106"/>
                <a:ext cx="50775" cy="117157"/>
              </a:xfrm>
              <a:custGeom>
                <a:avLst/>
                <a:gdLst/>
                <a:ahLst/>
                <a:cxnLst/>
                <a:rect l="l" t="t" r="r" b="b"/>
                <a:pathLst>
                  <a:path w="50775" h="117157" extrusionOk="0">
                    <a:moveTo>
                      <a:pt x="1150" y="0"/>
                    </a:moveTo>
                    <a:cubicBezTo>
                      <a:pt x="-1897" y="22098"/>
                      <a:pt x="1150" y="44958"/>
                      <a:pt x="9818" y="65437"/>
                    </a:cubicBezTo>
                    <a:cubicBezTo>
                      <a:pt x="18486" y="85915"/>
                      <a:pt x="32774" y="104013"/>
                      <a:pt x="50776" y="11715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 flipH="1">
                <a:off x="1355631" y="4553343"/>
                <a:ext cx="38719" cy="122015"/>
              </a:xfrm>
              <a:custGeom>
                <a:avLst/>
                <a:gdLst/>
                <a:ahLst/>
                <a:cxnLst/>
                <a:rect l="l" t="t" r="r" b="b"/>
                <a:pathLst>
                  <a:path w="38719" h="122015" extrusionOk="0">
                    <a:moveTo>
                      <a:pt x="36767" y="0"/>
                    </a:moveTo>
                    <a:cubicBezTo>
                      <a:pt x="40481" y="21527"/>
                      <a:pt x="38862" y="43910"/>
                      <a:pt x="32195" y="64675"/>
                    </a:cubicBezTo>
                    <a:cubicBezTo>
                      <a:pt x="25527" y="85439"/>
                      <a:pt x="15526" y="106680"/>
                      <a:pt x="0" y="12201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 flipH="1">
                <a:off x="1410448" y="4562964"/>
                <a:ext cx="7881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99250" extrusionOk="0">
                    <a:moveTo>
                      <a:pt x="7881" y="99251"/>
                    </a:moveTo>
                    <a:cubicBezTo>
                      <a:pt x="-977" y="67056"/>
                      <a:pt x="-2406" y="32766"/>
                      <a:pt x="3786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5" name="Google Shape;275;p5"/>
              <p:cNvGrpSpPr/>
              <p:nvPr/>
            </p:nvGrpSpPr>
            <p:grpSpPr>
              <a:xfrm>
                <a:off x="2024198" y="4703076"/>
                <a:ext cx="232927" cy="183971"/>
                <a:chOff x="2024198" y="4703076"/>
                <a:chExt cx="232927" cy="183971"/>
              </a:xfrm>
            </p:grpSpPr>
            <p:sp>
              <p:nvSpPr>
                <p:cNvPr id="276" name="Google Shape;276;p5"/>
                <p:cNvSpPr/>
                <p:nvPr/>
              </p:nvSpPr>
              <p:spPr>
                <a:xfrm flipH="1">
                  <a:off x="2090819" y="4793931"/>
                  <a:ext cx="166306" cy="7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06" h="73822" extrusionOk="0">
                      <a:moveTo>
                        <a:pt x="64294" y="2681"/>
                      </a:moveTo>
                      <a:cubicBezTo>
                        <a:pt x="51625" y="-1034"/>
                        <a:pt x="37529" y="-1320"/>
                        <a:pt x="27623" y="4586"/>
                      </a:cubicBezTo>
                      <a:cubicBezTo>
                        <a:pt x="23050" y="7348"/>
                        <a:pt x="19621" y="11158"/>
                        <a:pt x="15526" y="14301"/>
                      </a:cubicBezTo>
                      <a:cubicBezTo>
                        <a:pt x="11335" y="17445"/>
                        <a:pt x="6001" y="19921"/>
                        <a:pt x="0" y="19064"/>
                      </a:cubicBezTo>
                      <a:cubicBezTo>
                        <a:pt x="6096" y="22588"/>
                        <a:pt x="8858" y="29160"/>
                        <a:pt x="9906" y="35161"/>
                      </a:cubicBezTo>
                      <a:cubicBezTo>
                        <a:pt x="10954" y="41162"/>
                        <a:pt x="10954" y="47258"/>
                        <a:pt x="13716" y="53068"/>
                      </a:cubicBezTo>
                      <a:cubicBezTo>
                        <a:pt x="18193" y="62403"/>
                        <a:pt x="29337" y="68975"/>
                        <a:pt x="40386" y="71737"/>
                      </a:cubicBezTo>
                      <a:cubicBezTo>
                        <a:pt x="51530" y="74404"/>
                        <a:pt x="62865" y="73928"/>
                        <a:pt x="73819" y="73452"/>
                      </a:cubicBezTo>
                      <a:cubicBezTo>
                        <a:pt x="104108" y="72023"/>
                        <a:pt x="135922" y="71356"/>
                        <a:pt x="166307" y="69832"/>
                      </a:cubicBezTo>
                      <a:cubicBezTo>
                        <a:pt x="145161" y="52401"/>
                        <a:pt x="120587" y="32018"/>
                        <a:pt x="99632" y="19731"/>
                      </a:cubicBezTo>
                      <a:cubicBezTo>
                        <a:pt x="88297" y="13159"/>
                        <a:pt x="76771" y="6396"/>
                        <a:pt x="64199" y="2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5"/>
                <p:cNvSpPr/>
                <p:nvPr/>
              </p:nvSpPr>
              <p:spPr>
                <a:xfrm flipH="1">
                  <a:off x="2024198" y="4703076"/>
                  <a:ext cx="80431" cy="16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31" h="165734" extrusionOk="0">
                      <a:moveTo>
                        <a:pt x="6668" y="43625"/>
                      </a:moveTo>
                      <a:cubicBezTo>
                        <a:pt x="10763" y="31147"/>
                        <a:pt x="18574" y="19336"/>
                        <a:pt x="29051" y="14573"/>
                      </a:cubicBezTo>
                      <a:cubicBezTo>
                        <a:pt x="33909" y="12383"/>
                        <a:pt x="38957" y="11716"/>
                        <a:pt x="43910" y="10096"/>
                      </a:cubicBezTo>
                      <a:cubicBezTo>
                        <a:pt x="48863" y="8477"/>
                        <a:pt x="53911" y="5429"/>
                        <a:pt x="56674" y="0"/>
                      </a:cubicBezTo>
                      <a:cubicBezTo>
                        <a:pt x="56102" y="7049"/>
                        <a:pt x="60007" y="13049"/>
                        <a:pt x="64294" y="17336"/>
                      </a:cubicBezTo>
                      <a:cubicBezTo>
                        <a:pt x="68580" y="21622"/>
                        <a:pt x="73723" y="25051"/>
                        <a:pt x="76867" y="30575"/>
                      </a:cubicBezTo>
                      <a:cubicBezTo>
                        <a:pt x="82010" y="39529"/>
                        <a:pt x="81153" y="52483"/>
                        <a:pt x="77057" y="63151"/>
                      </a:cubicBezTo>
                      <a:cubicBezTo>
                        <a:pt x="72961" y="73819"/>
                        <a:pt x="66103" y="82868"/>
                        <a:pt x="59436" y="91630"/>
                      </a:cubicBezTo>
                      <a:cubicBezTo>
                        <a:pt x="41053" y="115729"/>
                        <a:pt x="22384" y="141542"/>
                        <a:pt x="4001" y="165735"/>
                      </a:cubicBezTo>
                      <a:cubicBezTo>
                        <a:pt x="1619" y="138398"/>
                        <a:pt x="-1238" y="106680"/>
                        <a:pt x="572" y="82391"/>
                      </a:cubicBezTo>
                      <a:cubicBezTo>
                        <a:pt x="1524" y="69342"/>
                        <a:pt x="2572" y="56007"/>
                        <a:pt x="6668" y="43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5"/>
                <p:cNvSpPr/>
                <p:nvPr/>
              </p:nvSpPr>
              <p:spPr>
                <a:xfrm flipH="1">
                  <a:off x="2087294" y="4720507"/>
                  <a:ext cx="104708" cy="147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08" h="147827" extrusionOk="0">
                      <a:moveTo>
                        <a:pt x="72133" y="30004"/>
                      </a:moveTo>
                      <a:cubicBezTo>
                        <a:pt x="65084" y="18955"/>
                        <a:pt x="54607" y="9430"/>
                        <a:pt x="43272" y="7334"/>
                      </a:cubicBezTo>
                      <a:cubicBezTo>
                        <a:pt x="38033" y="6382"/>
                        <a:pt x="32985" y="7048"/>
                        <a:pt x="27746" y="6667"/>
                      </a:cubicBezTo>
                      <a:cubicBezTo>
                        <a:pt x="22603" y="6287"/>
                        <a:pt x="16888" y="4572"/>
                        <a:pt x="12982" y="0"/>
                      </a:cubicBezTo>
                      <a:cubicBezTo>
                        <a:pt x="15269" y="6667"/>
                        <a:pt x="12982" y="13430"/>
                        <a:pt x="9839" y="18669"/>
                      </a:cubicBezTo>
                      <a:cubicBezTo>
                        <a:pt x="6696" y="23908"/>
                        <a:pt x="2600" y="28480"/>
                        <a:pt x="886" y="34671"/>
                      </a:cubicBezTo>
                      <a:cubicBezTo>
                        <a:pt x="-1877" y="44672"/>
                        <a:pt x="2124" y="56959"/>
                        <a:pt x="8696" y="66294"/>
                      </a:cubicBezTo>
                      <a:cubicBezTo>
                        <a:pt x="15269" y="75629"/>
                        <a:pt x="24127" y="82677"/>
                        <a:pt x="32794" y="89630"/>
                      </a:cubicBezTo>
                      <a:cubicBezTo>
                        <a:pt x="56607" y="108490"/>
                        <a:pt x="80991" y="128968"/>
                        <a:pt x="104708" y="147828"/>
                      </a:cubicBezTo>
                      <a:cubicBezTo>
                        <a:pt x="100327" y="120777"/>
                        <a:pt x="95183" y="89345"/>
                        <a:pt x="87468" y="66294"/>
                      </a:cubicBezTo>
                      <a:cubicBezTo>
                        <a:pt x="83277" y="53912"/>
                        <a:pt x="79086" y="41243"/>
                        <a:pt x="71942" y="301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5"/>
                <p:cNvSpPr/>
                <p:nvPr/>
              </p:nvSpPr>
              <p:spPr>
                <a:xfrm flipH="1">
                  <a:off x="2074055" y="4837093"/>
                  <a:ext cx="50958" cy="49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58" h="49954" extrusionOk="0">
                      <a:moveTo>
                        <a:pt x="28956" y="48768"/>
                      </a:moveTo>
                      <a:cubicBezTo>
                        <a:pt x="25527" y="47149"/>
                        <a:pt x="22669" y="44482"/>
                        <a:pt x="19907" y="41910"/>
                      </a:cubicBezTo>
                      <a:cubicBezTo>
                        <a:pt x="17145" y="39243"/>
                        <a:pt x="14383" y="36576"/>
                        <a:pt x="10954" y="34957"/>
                      </a:cubicBezTo>
                      <a:cubicBezTo>
                        <a:pt x="7525" y="33242"/>
                        <a:pt x="3334" y="32766"/>
                        <a:pt x="0" y="34576"/>
                      </a:cubicBezTo>
                      <a:cubicBezTo>
                        <a:pt x="762" y="29528"/>
                        <a:pt x="3905" y="24765"/>
                        <a:pt x="8287" y="22098"/>
                      </a:cubicBezTo>
                      <a:cubicBezTo>
                        <a:pt x="12668" y="19431"/>
                        <a:pt x="18288" y="18860"/>
                        <a:pt x="23146" y="20479"/>
                      </a:cubicBezTo>
                      <a:cubicBezTo>
                        <a:pt x="21146" y="14288"/>
                        <a:pt x="21717" y="7334"/>
                        <a:pt x="24574" y="1524"/>
                      </a:cubicBezTo>
                      <a:cubicBezTo>
                        <a:pt x="27337" y="5620"/>
                        <a:pt x="30194" y="9620"/>
                        <a:pt x="32956" y="13716"/>
                      </a:cubicBezTo>
                      <a:cubicBezTo>
                        <a:pt x="35623" y="6191"/>
                        <a:pt x="42958" y="571"/>
                        <a:pt x="50959" y="0"/>
                      </a:cubicBezTo>
                      <a:cubicBezTo>
                        <a:pt x="47434" y="4667"/>
                        <a:pt x="47149" y="10954"/>
                        <a:pt x="47720" y="16764"/>
                      </a:cubicBezTo>
                      <a:cubicBezTo>
                        <a:pt x="48292" y="22574"/>
                        <a:pt x="49721" y="28385"/>
                        <a:pt x="49244" y="34195"/>
                      </a:cubicBezTo>
                      <a:cubicBezTo>
                        <a:pt x="48387" y="44101"/>
                        <a:pt x="39148" y="53435"/>
                        <a:pt x="28861" y="486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5"/>
                <p:cNvSpPr/>
                <p:nvPr/>
              </p:nvSpPr>
              <p:spPr>
                <a:xfrm flipH="1">
                  <a:off x="2129871" y="4720602"/>
                  <a:ext cx="49149" cy="88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49" h="88201" extrusionOk="0">
                      <a:moveTo>
                        <a:pt x="0" y="0"/>
                      </a:moveTo>
                      <a:cubicBezTo>
                        <a:pt x="16574" y="29242"/>
                        <a:pt x="32576" y="58960"/>
                        <a:pt x="49149" y="88202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5"/>
                <p:cNvSpPr/>
                <p:nvPr/>
              </p:nvSpPr>
              <p:spPr>
                <a:xfrm flipH="1">
                  <a:off x="2048242" y="4704505"/>
                  <a:ext cx="29622" cy="87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87249" extrusionOk="0">
                      <a:moveTo>
                        <a:pt x="29623" y="0"/>
                      </a:moveTo>
                      <a:cubicBezTo>
                        <a:pt x="18859" y="28766"/>
                        <a:pt x="8954" y="57912"/>
                        <a:pt x="0" y="87249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5"/>
                <p:cNvSpPr/>
                <p:nvPr/>
              </p:nvSpPr>
              <p:spPr>
                <a:xfrm flipH="1">
                  <a:off x="2162256" y="4814043"/>
                  <a:ext cx="93916" cy="2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16" h="27527" extrusionOk="0">
                      <a:moveTo>
                        <a:pt x="0" y="0"/>
                      </a:moveTo>
                      <a:cubicBezTo>
                        <a:pt x="31337" y="9144"/>
                        <a:pt x="62579" y="18383"/>
                        <a:pt x="93917" y="27527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83" name="Google Shape;283;p5"/>
            <p:cNvGrpSpPr/>
            <p:nvPr/>
          </p:nvGrpSpPr>
          <p:grpSpPr>
            <a:xfrm flipH="1">
              <a:off x="6886871" y="4264260"/>
              <a:ext cx="2138654" cy="755574"/>
              <a:chOff x="118471" y="4264260"/>
              <a:chExt cx="2138654" cy="755574"/>
            </a:xfrm>
          </p:grpSpPr>
          <p:sp>
            <p:nvSpPr>
              <p:cNvPr id="284" name="Google Shape;284;p5"/>
              <p:cNvSpPr/>
              <p:nvPr/>
            </p:nvSpPr>
            <p:spPr>
              <a:xfrm flipH="1">
                <a:off x="118471" y="4303252"/>
                <a:ext cx="1969400" cy="716582"/>
              </a:xfrm>
              <a:custGeom>
                <a:avLst/>
                <a:gdLst/>
                <a:ahLst/>
                <a:cxnLst/>
                <a:rect l="l" t="t" r="r" b="b"/>
                <a:pathLst>
                  <a:path w="1969400" h="716582" extrusionOk="0">
                    <a:moveTo>
                      <a:pt x="1894814" y="58068"/>
                    </a:moveTo>
                    <a:cubicBezTo>
                      <a:pt x="1798517" y="-28324"/>
                      <a:pt x="1643640" y="-10512"/>
                      <a:pt x="1544009" y="60354"/>
                    </a:cubicBezTo>
                    <a:cubicBezTo>
                      <a:pt x="1488859" y="99502"/>
                      <a:pt x="1447806" y="155604"/>
                      <a:pt x="1440853" y="224184"/>
                    </a:cubicBezTo>
                    <a:cubicBezTo>
                      <a:pt x="1434471" y="287239"/>
                      <a:pt x="1461427" y="356867"/>
                      <a:pt x="1521339" y="384775"/>
                    </a:cubicBezTo>
                    <a:cubicBezTo>
                      <a:pt x="1575155" y="409826"/>
                      <a:pt x="1644307" y="402397"/>
                      <a:pt x="1681836" y="352962"/>
                    </a:cubicBezTo>
                    <a:cubicBezTo>
                      <a:pt x="1711553" y="313814"/>
                      <a:pt x="1706219" y="251425"/>
                      <a:pt x="1669453" y="218374"/>
                    </a:cubicBezTo>
                    <a:cubicBezTo>
                      <a:pt x="1653451" y="203991"/>
                      <a:pt x="1633353" y="195037"/>
                      <a:pt x="1611636" y="195704"/>
                    </a:cubicBezTo>
                    <a:cubicBezTo>
                      <a:pt x="1608874" y="195704"/>
                      <a:pt x="1608017" y="200276"/>
                      <a:pt x="1610969" y="200752"/>
                    </a:cubicBezTo>
                    <a:cubicBezTo>
                      <a:pt x="1658404" y="208849"/>
                      <a:pt x="1682407" y="270380"/>
                      <a:pt x="1663071" y="312100"/>
                    </a:cubicBezTo>
                    <a:cubicBezTo>
                      <a:pt x="1642021" y="357629"/>
                      <a:pt x="1575346" y="357819"/>
                      <a:pt x="1538389" y="334198"/>
                    </a:cubicBezTo>
                    <a:cubicBezTo>
                      <a:pt x="1490764" y="303908"/>
                      <a:pt x="1482858" y="236566"/>
                      <a:pt x="1499813" y="187227"/>
                    </a:cubicBezTo>
                    <a:cubicBezTo>
                      <a:pt x="1520196" y="127695"/>
                      <a:pt x="1576298" y="86167"/>
                      <a:pt x="1631544" y="61306"/>
                    </a:cubicBezTo>
                    <a:cubicBezTo>
                      <a:pt x="1685074" y="37303"/>
                      <a:pt x="1748606" y="28636"/>
                      <a:pt x="1805756" y="43876"/>
                    </a:cubicBezTo>
                    <a:cubicBezTo>
                      <a:pt x="1867002" y="60163"/>
                      <a:pt x="1910245" y="106455"/>
                      <a:pt x="1929009" y="166272"/>
                    </a:cubicBezTo>
                    <a:cubicBezTo>
                      <a:pt x="1967014" y="287430"/>
                      <a:pt x="1919770" y="426685"/>
                      <a:pt x="1842427" y="522221"/>
                    </a:cubicBezTo>
                    <a:cubicBezTo>
                      <a:pt x="1758512" y="625853"/>
                      <a:pt x="1633734" y="686623"/>
                      <a:pt x="1500289" y="688432"/>
                    </a:cubicBezTo>
                    <a:cubicBezTo>
                      <a:pt x="1432376" y="689385"/>
                      <a:pt x="1363891" y="675764"/>
                      <a:pt x="1302264" y="647094"/>
                    </a:cubicBezTo>
                    <a:cubicBezTo>
                      <a:pt x="1237780" y="616995"/>
                      <a:pt x="1183773" y="570703"/>
                      <a:pt x="1132148" y="522507"/>
                    </a:cubicBezTo>
                    <a:cubicBezTo>
                      <a:pt x="1074236" y="468500"/>
                      <a:pt x="1014133" y="407540"/>
                      <a:pt x="945172" y="365249"/>
                    </a:cubicBezTo>
                    <a:cubicBezTo>
                      <a:pt x="911358" y="338103"/>
                      <a:pt x="872782" y="320577"/>
                      <a:pt x="829729" y="312004"/>
                    </a:cubicBezTo>
                    <a:cubicBezTo>
                      <a:pt x="781818" y="302384"/>
                      <a:pt x="732574" y="302860"/>
                      <a:pt x="684473" y="310957"/>
                    </a:cubicBezTo>
                    <a:cubicBezTo>
                      <a:pt x="578364" y="328768"/>
                      <a:pt x="484638" y="391062"/>
                      <a:pt x="403676" y="459070"/>
                    </a:cubicBezTo>
                    <a:cubicBezTo>
                      <a:pt x="360718" y="495170"/>
                      <a:pt x="321951" y="535461"/>
                      <a:pt x="280327" y="572894"/>
                    </a:cubicBezTo>
                    <a:cubicBezTo>
                      <a:pt x="242417" y="606994"/>
                      <a:pt x="196221" y="638998"/>
                      <a:pt x="142976" y="637474"/>
                    </a:cubicBezTo>
                    <a:cubicBezTo>
                      <a:pt x="104686" y="636331"/>
                      <a:pt x="73920" y="613280"/>
                      <a:pt x="59823" y="578323"/>
                    </a:cubicBezTo>
                    <a:cubicBezTo>
                      <a:pt x="47345" y="547462"/>
                      <a:pt x="47631" y="509077"/>
                      <a:pt x="70491" y="482407"/>
                    </a:cubicBezTo>
                    <a:cubicBezTo>
                      <a:pt x="86398" y="463833"/>
                      <a:pt x="109639" y="452403"/>
                      <a:pt x="134118" y="453355"/>
                    </a:cubicBezTo>
                    <a:cubicBezTo>
                      <a:pt x="158121" y="454308"/>
                      <a:pt x="173552" y="468881"/>
                      <a:pt x="185553" y="488502"/>
                    </a:cubicBezTo>
                    <a:cubicBezTo>
                      <a:pt x="198412" y="509458"/>
                      <a:pt x="193554" y="532032"/>
                      <a:pt x="172599" y="545272"/>
                    </a:cubicBezTo>
                    <a:cubicBezTo>
                      <a:pt x="152692" y="557844"/>
                      <a:pt x="128117" y="556035"/>
                      <a:pt x="108972" y="542890"/>
                    </a:cubicBezTo>
                    <a:cubicBezTo>
                      <a:pt x="105734" y="540604"/>
                      <a:pt x="101924" y="544986"/>
                      <a:pt x="103733" y="548129"/>
                    </a:cubicBezTo>
                    <a:cubicBezTo>
                      <a:pt x="125165" y="585181"/>
                      <a:pt x="182505" y="572418"/>
                      <a:pt x="204984" y="542986"/>
                    </a:cubicBezTo>
                    <a:cubicBezTo>
                      <a:pt x="237083" y="501076"/>
                      <a:pt x="217652" y="441640"/>
                      <a:pt x="173456" y="417732"/>
                    </a:cubicBezTo>
                    <a:cubicBezTo>
                      <a:pt x="121259" y="389538"/>
                      <a:pt x="57061" y="416017"/>
                      <a:pt x="24200" y="461166"/>
                    </a:cubicBezTo>
                    <a:cubicBezTo>
                      <a:pt x="-3804" y="499647"/>
                      <a:pt x="-6280" y="553558"/>
                      <a:pt x="10484" y="597088"/>
                    </a:cubicBezTo>
                    <a:cubicBezTo>
                      <a:pt x="29819" y="647380"/>
                      <a:pt x="70491" y="683575"/>
                      <a:pt x="124688" y="690242"/>
                    </a:cubicBezTo>
                    <a:cubicBezTo>
                      <a:pt x="189744" y="698243"/>
                      <a:pt x="250037" y="665572"/>
                      <a:pt x="297853" y="624424"/>
                    </a:cubicBezTo>
                    <a:cubicBezTo>
                      <a:pt x="345097" y="583752"/>
                      <a:pt x="386054" y="536032"/>
                      <a:pt x="432060" y="493932"/>
                    </a:cubicBezTo>
                    <a:cubicBezTo>
                      <a:pt x="477876" y="452117"/>
                      <a:pt x="527215" y="413827"/>
                      <a:pt x="582079" y="384394"/>
                    </a:cubicBezTo>
                    <a:cubicBezTo>
                      <a:pt x="595604" y="377155"/>
                      <a:pt x="609416" y="370583"/>
                      <a:pt x="623608" y="364677"/>
                    </a:cubicBezTo>
                    <a:cubicBezTo>
                      <a:pt x="616083" y="370774"/>
                      <a:pt x="608939" y="377346"/>
                      <a:pt x="602272" y="384394"/>
                    </a:cubicBezTo>
                    <a:cubicBezTo>
                      <a:pt x="557219" y="432019"/>
                      <a:pt x="538073" y="496694"/>
                      <a:pt x="549218" y="561178"/>
                    </a:cubicBezTo>
                    <a:cubicBezTo>
                      <a:pt x="560171" y="624996"/>
                      <a:pt x="603320" y="678050"/>
                      <a:pt x="663613" y="701291"/>
                    </a:cubicBezTo>
                    <a:cubicBezTo>
                      <a:pt x="722192" y="723865"/>
                      <a:pt x="791153" y="713959"/>
                      <a:pt x="838492" y="672144"/>
                    </a:cubicBezTo>
                    <a:cubicBezTo>
                      <a:pt x="883736" y="632140"/>
                      <a:pt x="905262" y="564702"/>
                      <a:pt x="889641" y="506219"/>
                    </a:cubicBezTo>
                    <a:cubicBezTo>
                      <a:pt x="873735" y="446593"/>
                      <a:pt x="818966" y="403159"/>
                      <a:pt x="756768" y="406873"/>
                    </a:cubicBezTo>
                    <a:cubicBezTo>
                      <a:pt x="743528" y="407635"/>
                      <a:pt x="730288" y="409921"/>
                      <a:pt x="718001" y="414969"/>
                    </a:cubicBezTo>
                    <a:cubicBezTo>
                      <a:pt x="712762" y="417065"/>
                      <a:pt x="707714" y="419732"/>
                      <a:pt x="702951" y="422780"/>
                    </a:cubicBezTo>
                    <a:cubicBezTo>
                      <a:pt x="698093" y="425828"/>
                      <a:pt x="693712" y="431067"/>
                      <a:pt x="688664" y="433543"/>
                    </a:cubicBezTo>
                    <a:cubicBezTo>
                      <a:pt x="683711" y="435925"/>
                      <a:pt x="688092" y="443354"/>
                      <a:pt x="692950" y="440877"/>
                    </a:cubicBezTo>
                    <a:cubicBezTo>
                      <a:pt x="702856" y="436020"/>
                      <a:pt x="721335" y="439258"/>
                      <a:pt x="731812" y="440877"/>
                    </a:cubicBezTo>
                    <a:cubicBezTo>
                      <a:pt x="744766" y="442783"/>
                      <a:pt x="757434" y="447069"/>
                      <a:pt x="768960" y="453260"/>
                    </a:cubicBezTo>
                    <a:cubicBezTo>
                      <a:pt x="790486" y="464881"/>
                      <a:pt x="812965" y="481264"/>
                      <a:pt x="825443" y="501552"/>
                    </a:cubicBezTo>
                    <a:cubicBezTo>
                      <a:pt x="852779" y="545938"/>
                      <a:pt x="835063" y="607851"/>
                      <a:pt x="794868" y="639188"/>
                    </a:cubicBezTo>
                    <a:cubicBezTo>
                      <a:pt x="750767" y="673573"/>
                      <a:pt x="683711" y="666144"/>
                      <a:pt x="641229" y="632806"/>
                    </a:cubicBezTo>
                    <a:cubicBezTo>
                      <a:pt x="593509" y="595373"/>
                      <a:pt x="578555" y="526888"/>
                      <a:pt x="595700" y="470405"/>
                    </a:cubicBezTo>
                    <a:cubicBezTo>
                      <a:pt x="614178" y="409731"/>
                      <a:pt x="669137" y="364963"/>
                      <a:pt x="729716" y="350485"/>
                    </a:cubicBezTo>
                    <a:cubicBezTo>
                      <a:pt x="801059" y="333531"/>
                      <a:pt x="874687" y="357724"/>
                      <a:pt x="936123" y="393538"/>
                    </a:cubicBezTo>
                    <a:cubicBezTo>
                      <a:pt x="1062520" y="467071"/>
                      <a:pt x="1145769" y="596802"/>
                      <a:pt x="1276547" y="663953"/>
                    </a:cubicBezTo>
                    <a:cubicBezTo>
                      <a:pt x="1398943" y="726818"/>
                      <a:pt x="1549247" y="734248"/>
                      <a:pt x="1676597" y="681479"/>
                    </a:cubicBezTo>
                    <a:cubicBezTo>
                      <a:pt x="1794897" y="632425"/>
                      <a:pt x="1888242" y="533746"/>
                      <a:pt x="1935867" y="415446"/>
                    </a:cubicBezTo>
                    <a:cubicBezTo>
                      <a:pt x="1980635" y="304099"/>
                      <a:pt x="1992731" y="145698"/>
                      <a:pt x="1894719" y="5778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5" name="Google Shape;285;p5"/>
              <p:cNvGrpSpPr/>
              <p:nvPr/>
            </p:nvGrpSpPr>
            <p:grpSpPr>
              <a:xfrm>
                <a:off x="502252" y="4264260"/>
                <a:ext cx="405370" cy="394906"/>
                <a:chOff x="502252" y="4264260"/>
                <a:chExt cx="405370" cy="394906"/>
              </a:xfrm>
            </p:grpSpPr>
            <p:sp>
              <p:nvSpPr>
                <p:cNvPr id="286" name="Google Shape;286;p5"/>
                <p:cNvSpPr/>
                <p:nvPr/>
              </p:nvSpPr>
              <p:spPr>
                <a:xfrm flipH="1">
                  <a:off x="654170" y="4264260"/>
                  <a:ext cx="86673" cy="21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73" h="212788" extrusionOk="0">
                      <a:moveTo>
                        <a:pt x="71346" y="39338"/>
                      </a:moveTo>
                      <a:cubicBezTo>
                        <a:pt x="56106" y="16859"/>
                        <a:pt x="30198" y="1905"/>
                        <a:pt x="3147" y="0"/>
                      </a:cubicBezTo>
                      <a:cubicBezTo>
                        <a:pt x="15243" y="12954"/>
                        <a:pt x="16577" y="32766"/>
                        <a:pt x="13338" y="50197"/>
                      </a:cubicBezTo>
                      <a:cubicBezTo>
                        <a:pt x="10100" y="67628"/>
                        <a:pt x="2956" y="84201"/>
                        <a:pt x="575" y="101727"/>
                      </a:cubicBezTo>
                      <a:cubicBezTo>
                        <a:pt x="-4759" y="140208"/>
                        <a:pt x="27912" y="193262"/>
                        <a:pt x="61535" y="212789"/>
                      </a:cubicBezTo>
                      <a:cubicBezTo>
                        <a:pt x="52772" y="198215"/>
                        <a:pt x="55344" y="179451"/>
                        <a:pt x="61535" y="163639"/>
                      </a:cubicBezTo>
                      <a:cubicBezTo>
                        <a:pt x="67821" y="147828"/>
                        <a:pt x="77442" y="133445"/>
                        <a:pt x="82585" y="117253"/>
                      </a:cubicBezTo>
                      <a:cubicBezTo>
                        <a:pt x="90777" y="91345"/>
                        <a:pt x="86490" y="61817"/>
                        <a:pt x="71250" y="393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5"/>
                <p:cNvSpPr/>
                <p:nvPr/>
              </p:nvSpPr>
              <p:spPr>
                <a:xfrm flipH="1">
                  <a:off x="653192" y="4444187"/>
                  <a:ext cx="87576" cy="21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76" h="214979" extrusionOk="0">
                      <a:moveTo>
                        <a:pt x="13358" y="172974"/>
                      </a:moveTo>
                      <a:cubicBezTo>
                        <a:pt x="27646" y="196024"/>
                        <a:pt x="52982" y="211931"/>
                        <a:pt x="79938" y="214979"/>
                      </a:cubicBezTo>
                      <a:cubicBezTo>
                        <a:pt x="68318" y="201549"/>
                        <a:pt x="67841" y="181737"/>
                        <a:pt x="71747" y="164402"/>
                      </a:cubicBezTo>
                      <a:cubicBezTo>
                        <a:pt x="75652" y="147161"/>
                        <a:pt x="83463" y="130873"/>
                        <a:pt x="86606" y="113347"/>
                      </a:cubicBezTo>
                      <a:cubicBezTo>
                        <a:pt x="93464" y="75152"/>
                        <a:pt x="62888" y="20764"/>
                        <a:pt x="30122" y="0"/>
                      </a:cubicBezTo>
                      <a:cubicBezTo>
                        <a:pt x="38314" y="14859"/>
                        <a:pt x="34980" y="33623"/>
                        <a:pt x="28122" y="49149"/>
                      </a:cubicBezTo>
                      <a:cubicBezTo>
                        <a:pt x="21264" y="64675"/>
                        <a:pt x="11072" y="78677"/>
                        <a:pt x="5262" y="94679"/>
                      </a:cubicBezTo>
                      <a:cubicBezTo>
                        <a:pt x="-3977" y="120205"/>
                        <a:pt x="-929" y="149923"/>
                        <a:pt x="13454" y="1729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5"/>
                <p:cNvSpPr/>
                <p:nvPr/>
              </p:nvSpPr>
              <p:spPr>
                <a:xfrm flipH="1">
                  <a:off x="695406" y="4351596"/>
                  <a:ext cx="212216" cy="11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16" h="112113" extrusionOk="0">
                      <a:moveTo>
                        <a:pt x="68961" y="199"/>
                      </a:moveTo>
                      <a:cubicBezTo>
                        <a:pt x="41815" y="1532"/>
                        <a:pt x="15621" y="15915"/>
                        <a:pt x="0" y="38108"/>
                      </a:cubicBezTo>
                      <a:cubicBezTo>
                        <a:pt x="17336" y="34489"/>
                        <a:pt x="34957" y="43633"/>
                        <a:pt x="48196" y="55444"/>
                      </a:cubicBezTo>
                      <a:cubicBezTo>
                        <a:pt x="61436" y="67255"/>
                        <a:pt x="71914" y="81923"/>
                        <a:pt x="85630" y="93163"/>
                      </a:cubicBezTo>
                      <a:cubicBezTo>
                        <a:pt x="115729" y="117642"/>
                        <a:pt x="178117" y="117261"/>
                        <a:pt x="212217" y="98592"/>
                      </a:cubicBezTo>
                      <a:cubicBezTo>
                        <a:pt x="195263" y="98592"/>
                        <a:pt x="180499" y="86591"/>
                        <a:pt x="170212" y="72970"/>
                      </a:cubicBezTo>
                      <a:cubicBezTo>
                        <a:pt x="159925" y="59444"/>
                        <a:pt x="152590" y="43728"/>
                        <a:pt x="141446" y="30869"/>
                      </a:cubicBezTo>
                      <a:cubicBezTo>
                        <a:pt x="123635" y="10391"/>
                        <a:pt x="96107" y="-1230"/>
                        <a:pt x="68961" y="1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5"/>
                <p:cNvSpPr/>
                <p:nvPr/>
              </p:nvSpPr>
              <p:spPr>
                <a:xfrm flipH="1">
                  <a:off x="705027" y="4446759"/>
                  <a:ext cx="167852" cy="151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52" h="151828" extrusionOk="0">
                      <a:moveTo>
                        <a:pt x="10214" y="73152"/>
                      </a:moveTo>
                      <a:cubicBezTo>
                        <a:pt x="-2454" y="97155"/>
                        <a:pt x="-3406" y="127063"/>
                        <a:pt x="7738" y="151829"/>
                      </a:cubicBezTo>
                      <a:cubicBezTo>
                        <a:pt x="13453" y="135065"/>
                        <a:pt x="30312" y="124492"/>
                        <a:pt x="47171" y="119158"/>
                      </a:cubicBezTo>
                      <a:cubicBezTo>
                        <a:pt x="64030" y="113824"/>
                        <a:pt x="82033" y="112300"/>
                        <a:pt x="98702" y="106109"/>
                      </a:cubicBezTo>
                      <a:cubicBezTo>
                        <a:pt x="135182" y="92678"/>
                        <a:pt x="166520" y="38767"/>
                        <a:pt x="167853" y="0"/>
                      </a:cubicBezTo>
                      <a:cubicBezTo>
                        <a:pt x="159185" y="14573"/>
                        <a:pt x="141373" y="21241"/>
                        <a:pt x="124419" y="23146"/>
                      </a:cubicBezTo>
                      <a:cubicBezTo>
                        <a:pt x="107560" y="25051"/>
                        <a:pt x="90320" y="23432"/>
                        <a:pt x="73555" y="26479"/>
                      </a:cubicBezTo>
                      <a:cubicBezTo>
                        <a:pt x="46886" y="31433"/>
                        <a:pt x="22787" y="49149"/>
                        <a:pt x="10214" y="731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5"/>
                <p:cNvSpPr/>
                <p:nvPr/>
              </p:nvSpPr>
              <p:spPr>
                <a:xfrm flipH="1">
                  <a:off x="502252" y="4348461"/>
                  <a:ext cx="188391" cy="11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91" h="118586" extrusionOk="0">
                      <a:moveTo>
                        <a:pt x="168688" y="76771"/>
                      </a:moveTo>
                      <a:cubicBezTo>
                        <a:pt x="185642" y="55626"/>
                        <a:pt x="192310" y="26479"/>
                        <a:pt x="186119" y="0"/>
                      </a:cubicBezTo>
                      <a:cubicBezTo>
                        <a:pt x="177355" y="15431"/>
                        <a:pt x="158782" y="22479"/>
                        <a:pt x="141161" y="24575"/>
                      </a:cubicBezTo>
                      <a:cubicBezTo>
                        <a:pt x="123539" y="26575"/>
                        <a:pt x="105632" y="24670"/>
                        <a:pt x="88106" y="27527"/>
                      </a:cubicBezTo>
                      <a:cubicBezTo>
                        <a:pt x="49816" y="33814"/>
                        <a:pt x="8668" y="80677"/>
                        <a:pt x="0" y="118586"/>
                      </a:cubicBezTo>
                      <a:cubicBezTo>
                        <a:pt x="11335" y="105918"/>
                        <a:pt x="30099" y="102775"/>
                        <a:pt x="47054" y="104204"/>
                      </a:cubicBezTo>
                      <a:cubicBezTo>
                        <a:pt x="64008" y="105537"/>
                        <a:pt x="80581" y="110490"/>
                        <a:pt x="97631" y="110585"/>
                      </a:cubicBezTo>
                      <a:cubicBezTo>
                        <a:pt x="124778" y="110776"/>
                        <a:pt x="151733" y="98012"/>
                        <a:pt x="168783" y="767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5"/>
                <p:cNvSpPr/>
                <p:nvPr/>
              </p:nvSpPr>
              <p:spPr>
                <a:xfrm flipH="1">
                  <a:off x="503763" y="4458838"/>
                  <a:ext cx="185356" cy="14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56" h="140346" extrusionOk="0">
                      <a:moveTo>
                        <a:pt x="108299" y="137749"/>
                      </a:moveTo>
                      <a:cubicBezTo>
                        <a:pt x="134683" y="144322"/>
                        <a:pt x="163830" y="138225"/>
                        <a:pt x="185356" y="121652"/>
                      </a:cubicBezTo>
                      <a:cubicBezTo>
                        <a:pt x="167735" y="120033"/>
                        <a:pt x="153448" y="106222"/>
                        <a:pt x="144304" y="90982"/>
                      </a:cubicBezTo>
                      <a:cubicBezTo>
                        <a:pt x="135160" y="75837"/>
                        <a:pt x="129349" y="58692"/>
                        <a:pt x="119444" y="44023"/>
                      </a:cubicBezTo>
                      <a:cubicBezTo>
                        <a:pt x="97726" y="11829"/>
                        <a:pt x="38005" y="-5983"/>
                        <a:pt x="0" y="1828"/>
                      </a:cubicBezTo>
                      <a:cubicBezTo>
                        <a:pt x="16288" y="6876"/>
                        <a:pt x="26861" y="22592"/>
                        <a:pt x="32671" y="38499"/>
                      </a:cubicBezTo>
                      <a:cubicBezTo>
                        <a:pt x="38481" y="54501"/>
                        <a:pt x="40957" y="71646"/>
                        <a:pt x="47911" y="87076"/>
                      </a:cubicBezTo>
                      <a:cubicBezTo>
                        <a:pt x="59055" y="111841"/>
                        <a:pt x="81915" y="131082"/>
                        <a:pt x="108299" y="1376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5"/>
                <p:cNvSpPr/>
                <p:nvPr/>
              </p:nvSpPr>
              <p:spPr>
                <a:xfrm flipH="1">
                  <a:off x="676426" y="4427720"/>
                  <a:ext cx="49386" cy="4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6" h="49298" extrusionOk="0">
                      <a:moveTo>
                        <a:pt x="1832" y="13610"/>
                      </a:moveTo>
                      <a:cubicBezTo>
                        <a:pt x="-1502" y="21515"/>
                        <a:pt x="-73" y="31231"/>
                        <a:pt x="4403" y="38470"/>
                      </a:cubicBezTo>
                      <a:cubicBezTo>
                        <a:pt x="7070" y="42756"/>
                        <a:pt x="10785" y="46280"/>
                        <a:pt x="15262" y="47995"/>
                      </a:cubicBezTo>
                      <a:cubicBezTo>
                        <a:pt x="19262" y="49519"/>
                        <a:pt x="23644" y="49614"/>
                        <a:pt x="27835" y="48757"/>
                      </a:cubicBezTo>
                      <a:cubicBezTo>
                        <a:pt x="34884" y="47423"/>
                        <a:pt x="41646" y="43613"/>
                        <a:pt x="45742" y="37327"/>
                      </a:cubicBezTo>
                      <a:cubicBezTo>
                        <a:pt x="50504" y="29897"/>
                        <a:pt x="50600" y="19420"/>
                        <a:pt x="46028" y="11800"/>
                      </a:cubicBezTo>
                      <a:cubicBezTo>
                        <a:pt x="36788" y="-3726"/>
                        <a:pt x="9928" y="-4583"/>
                        <a:pt x="2022" y="13133"/>
                      </a:cubicBezTo>
                      <a:cubicBezTo>
                        <a:pt x="2022" y="13229"/>
                        <a:pt x="1927" y="13419"/>
                        <a:pt x="1832" y="135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5"/>
                <p:cNvSpPr/>
                <p:nvPr/>
              </p:nvSpPr>
              <p:spPr>
                <a:xfrm flipH="1">
                  <a:off x="690406" y="4265974"/>
                  <a:ext cx="45576" cy="1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76" h="160020" extrusionOk="0">
                      <a:moveTo>
                        <a:pt x="0" y="0"/>
                      </a:moveTo>
                      <a:cubicBezTo>
                        <a:pt x="14383" y="7715"/>
                        <a:pt x="29432" y="16097"/>
                        <a:pt x="37910" y="30099"/>
                      </a:cubicBezTo>
                      <a:cubicBezTo>
                        <a:pt x="45529" y="42767"/>
                        <a:pt x="46672" y="58388"/>
                        <a:pt x="44768" y="73057"/>
                      </a:cubicBezTo>
                      <a:cubicBezTo>
                        <a:pt x="42863" y="87725"/>
                        <a:pt x="38100" y="101822"/>
                        <a:pt x="34671" y="116205"/>
                      </a:cubicBezTo>
                      <a:cubicBezTo>
                        <a:pt x="31337" y="130588"/>
                        <a:pt x="29337" y="145733"/>
                        <a:pt x="32861" y="1600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5"/>
                <p:cNvSpPr/>
                <p:nvPr/>
              </p:nvSpPr>
              <p:spPr>
                <a:xfrm flipH="1">
                  <a:off x="504621" y="4349794"/>
                  <a:ext cx="173259" cy="9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59" h="94011" extrusionOk="0">
                      <a:moveTo>
                        <a:pt x="173260" y="0"/>
                      </a:moveTo>
                      <a:cubicBezTo>
                        <a:pt x="167164" y="19336"/>
                        <a:pt x="157163" y="38767"/>
                        <a:pt x="139827" y="49244"/>
                      </a:cubicBezTo>
                      <a:cubicBezTo>
                        <a:pt x="121539" y="60293"/>
                        <a:pt x="98774" y="59436"/>
                        <a:pt x="77629" y="62389"/>
                      </a:cubicBezTo>
                      <a:cubicBezTo>
                        <a:pt x="49625" y="66199"/>
                        <a:pt x="22670" y="77153"/>
                        <a:pt x="0" y="9401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5"/>
                <p:cNvSpPr/>
                <p:nvPr/>
              </p:nvSpPr>
              <p:spPr>
                <a:xfrm flipH="1">
                  <a:off x="726839" y="4373480"/>
                  <a:ext cx="178879" cy="7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79" h="75849" extrusionOk="0">
                      <a:moveTo>
                        <a:pt x="0" y="14796"/>
                      </a:moveTo>
                      <a:cubicBezTo>
                        <a:pt x="12859" y="8890"/>
                        <a:pt x="23813" y="3937"/>
                        <a:pt x="37624" y="1365"/>
                      </a:cubicBezTo>
                      <a:cubicBezTo>
                        <a:pt x="51530" y="-1302"/>
                        <a:pt x="66580" y="-349"/>
                        <a:pt x="78772" y="6795"/>
                      </a:cubicBezTo>
                      <a:cubicBezTo>
                        <a:pt x="95726" y="16796"/>
                        <a:pt x="104013" y="36417"/>
                        <a:pt x="117348" y="50800"/>
                      </a:cubicBezTo>
                      <a:cubicBezTo>
                        <a:pt x="132874" y="67564"/>
                        <a:pt x="156115" y="76899"/>
                        <a:pt x="178880" y="7575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5"/>
                <p:cNvSpPr/>
                <p:nvPr/>
              </p:nvSpPr>
              <p:spPr>
                <a:xfrm flipH="1">
                  <a:off x="717885" y="4472952"/>
                  <a:ext cx="148570" cy="12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70" h="124396" extrusionOk="0">
                      <a:moveTo>
                        <a:pt x="1314" y="124396"/>
                      </a:moveTo>
                      <a:cubicBezTo>
                        <a:pt x="171" y="113348"/>
                        <a:pt x="-1163" y="103251"/>
                        <a:pt x="1790" y="92488"/>
                      </a:cubicBezTo>
                      <a:cubicBezTo>
                        <a:pt x="4743" y="81725"/>
                        <a:pt x="11125" y="71628"/>
                        <a:pt x="20745" y="66008"/>
                      </a:cubicBezTo>
                      <a:cubicBezTo>
                        <a:pt x="30556" y="60198"/>
                        <a:pt x="42462" y="59722"/>
                        <a:pt x="53702" y="57912"/>
                      </a:cubicBezTo>
                      <a:cubicBezTo>
                        <a:pt x="91325" y="52102"/>
                        <a:pt x="126187" y="30766"/>
                        <a:pt x="14857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5"/>
                <p:cNvSpPr/>
                <p:nvPr/>
              </p:nvSpPr>
              <p:spPr>
                <a:xfrm flipH="1">
                  <a:off x="662068" y="4477334"/>
                  <a:ext cx="40568" cy="180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8" h="180879" extrusionOk="0">
                      <a:moveTo>
                        <a:pt x="40568" y="180880"/>
                      </a:moveTo>
                      <a:cubicBezTo>
                        <a:pt x="31805" y="174498"/>
                        <a:pt x="24852" y="169545"/>
                        <a:pt x="17327" y="161734"/>
                      </a:cubicBezTo>
                      <a:cubicBezTo>
                        <a:pt x="9802" y="153924"/>
                        <a:pt x="3611" y="144494"/>
                        <a:pt x="1230" y="133921"/>
                      </a:cubicBezTo>
                      <a:cubicBezTo>
                        <a:pt x="-3247" y="114300"/>
                        <a:pt x="5611" y="94393"/>
                        <a:pt x="9993" y="74676"/>
                      </a:cubicBezTo>
                      <a:cubicBezTo>
                        <a:pt x="15422" y="49911"/>
                        <a:pt x="13422" y="23622"/>
                        <a:pt x="4468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5"/>
                <p:cNvSpPr/>
                <p:nvPr/>
              </p:nvSpPr>
              <p:spPr>
                <a:xfrm flipH="1">
                  <a:off x="504525" y="4462094"/>
                  <a:ext cx="173355" cy="12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55" h="122013" extrusionOk="0">
                      <a:moveTo>
                        <a:pt x="173355" y="118586"/>
                      </a:moveTo>
                      <a:cubicBezTo>
                        <a:pt x="158782" y="123444"/>
                        <a:pt x="140970" y="123063"/>
                        <a:pt x="126492" y="117920"/>
                      </a:cubicBezTo>
                      <a:cubicBezTo>
                        <a:pt x="112014" y="112776"/>
                        <a:pt x="99346" y="102679"/>
                        <a:pt x="91154" y="89725"/>
                      </a:cubicBezTo>
                      <a:cubicBezTo>
                        <a:pt x="84296" y="78962"/>
                        <a:pt x="80486" y="66389"/>
                        <a:pt x="74009" y="55436"/>
                      </a:cubicBezTo>
                      <a:cubicBezTo>
                        <a:pt x="66008" y="42005"/>
                        <a:pt x="54197" y="31052"/>
                        <a:pt x="41243" y="22288"/>
                      </a:cubicBezTo>
                      <a:cubicBezTo>
                        <a:pt x="28289" y="13525"/>
                        <a:pt x="14097" y="6763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9" name="Google Shape;299;p5"/>
              <p:cNvSpPr/>
              <p:nvPr/>
            </p:nvSpPr>
            <p:spPr>
              <a:xfrm flipH="1">
                <a:off x="1338678" y="4529433"/>
                <a:ext cx="153863" cy="198363"/>
              </a:xfrm>
              <a:custGeom>
                <a:avLst/>
                <a:gdLst/>
                <a:ahLst/>
                <a:cxnLst/>
                <a:rect l="l" t="t" r="r" b="b"/>
                <a:pathLst>
                  <a:path w="153863" h="198363" extrusionOk="0">
                    <a:moveTo>
                      <a:pt x="47899" y="165166"/>
                    </a:moveTo>
                    <a:cubicBezTo>
                      <a:pt x="29421" y="149545"/>
                      <a:pt x="15038" y="127638"/>
                      <a:pt x="7132" y="102968"/>
                    </a:cubicBezTo>
                    <a:cubicBezTo>
                      <a:pt x="-773" y="78298"/>
                      <a:pt x="-2107" y="51057"/>
                      <a:pt x="3132" y="25434"/>
                    </a:cubicBezTo>
                    <a:cubicBezTo>
                      <a:pt x="4275" y="19815"/>
                      <a:pt x="5894" y="14100"/>
                      <a:pt x="8752" y="9337"/>
                    </a:cubicBezTo>
                    <a:cubicBezTo>
                      <a:pt x="11609" y="4575"/>
                      <a:pt x="16086" y="765"/>
                      <a:pt x="21134" y="98"/>
                    </a:cubicBezTo>
                    <a:cubicBezTo>
                      <a:pt x="30088" y="-1045"/>
                      <a:pt x="37898" y="8004"/>
                      <a:pt x="40565" y="17719"/>
                    </a:cubicBezTo>
                    <a:cubicBezTo>
                      <a:pt x="43327" y="27435"/>
                      <a:pt x="42470" y="38007"/>
                      <a:pt x="43137" y="48199"/>
                    </a:cubicBezTo>
                    <a:cubicBezTo>
                      <a:pt x="43804" y="58391"/>
                      <a:pt x="46375" y="69440"/>
                      <a:pt x="53710" y="75345"/>
                    </a:cubicBezTo>
                    <a:cubicBezTo>
                      <a:pt x="51709" y="60582"/>
                      <a:pt x="49614" y="45151"/>
                      <a:pt x="53710" y="30864"/>
                    </a:cubicBezTo>
                    <a:cubicBezTo>
                      <a:pt x="57710" y="16576"/>
                      <a:pt x="69616" y="4003"/>
                      <a:pt x="82666" y="6003"/>
                    </a:cubicBezTo>
                    <a:cubicBezTo>
                      <a:pt x="94477" y="7718"/>
                      <a:pt x="103049" y="20767"/>
                      <a:pt x="105145" y="34102"/>
                    </a:cubicBezTo>
                    <a:cubicBezTo>
                      <a:pt x="107240" y="47437"/>
                      <a:pt x="104383" y="61058"/>
                      <a:pt x="101620" y="74202"/>
                    </a:cubicBezTo>
                    <a:cubicBezTo>
                      <a:pt x="109907" y="69631"/>
                      <a:pt x="113336" y="58296"/>
                      <a:pt x="114193" y="47914"/>
                    </a:cubicBezTo>
                    <a:cubicBezTo>
                      <a:pt x="115146" y="37531"/>
                      <a:pt x="114289" y="26673"/>
                      <a:pt x="117527" y="16862"/>
                    </a:cubicBezTo>
                    <a:cubicBezTo>
                      <a:pt x="120766" y="7051"/>
                      <a:pt x="129910" y="-1426"/>
                      <a:pt x="138673" y="1813"/>
                    </a:cubicBezTo>
                    <a:cubicBezTo>
                      <a:pt x="143245" y="3527"/>
                      <a:pt x="146674" y="8099"/>
                      <a:pt x="148579" y="13147"/>
                    </a:cubicBezTo>
                    <a:cubicBezTo>
                      <a:pt x="150483" y="18195"/>
                      <a:pt x="151055" y="23720"/>
                      <a:pt x="151531" y="29244"/>
                    </a:cubicBezTo>
                    <a:cubicBezTo>
                      <a:pt x="154389" y="58296"/>
                      <a:pt x="156580" y="89061"/>
                      <a:pt x="145721" y="115446"/>
                    </a:cubicBezTo>
                    <a:cubicBezTo>
                      <a:pt x="138482" y="133067"/>
                      <a:pt x="126004" y="147069"/>
                      <a:pt x="114479" y="161356"/>
                    </a:cubicBezTo>
                    <a:cubicBezTo>
                      <a:pt x="108669" y="168595"/>
                      <a:pt x="102954" y="176025"/>
                      <a:pt x="98191" y="184121"/>
                    </a:cubicBezTo>
                    <a:cubicBezTo>
                      <a:pt x="94667" y="190122"/>
                      <a:pt x="92572" y="202028"/>
                      <a:pt x="85047" y="197266"/>
                    </a:cubicBezTo>
                    <a:cubicBezTo>
                      <a:pt x="78760" y="193360"/>
                      <a:pt x="73522" y="185074"/>
                      <a:pt x="67425" y="180216"/>
                    </a:cubicBezTo>
                    <a:cubicBezTo>
                      <a:pt x="61044" y="175072"/>
                      <a:pt x="54281" y="170405"/>
                      <a:pt x="47995" y="1650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5"/>
              <p:cNvSpPr/>
              <p:nvPr/>
            </p:nvSpPr>
            <p:spPr>
              <a:xfrm flipH="1">
                <a:off x="1423744" y="4555958"/>
                <a:ext cx="152967" cy="167332"/>
              </a:xfrm>
              <a:custGeom>
                <a:avLst/>
                <a:gdLst/>
                <a:ahLst/>
                <a:cxnLst/>
                <a:rect l="l" t="t" r="r" b="b"/>
                <a:pathLst>
                  <a:path w="152967" h="167332" extrusionOk="0">
                    <a:moveTo>
                      <a:pt x="101208" y="112448"/>
                    </a:moveTo>
                    <a:cubicBezTo>
                      <a:pt x="86254" y="90635"/>
                      <a:pt x="77967" y="64251"/>
                      <a:pt x="77777" y="37772"/>
                    </a:cubicBezTo>
                    <a:cubicBezTo>
                      <a:pt x="77777" y="31676"/>
                      <a:pt x="78062" y="25580"/>
                      <a:pt x="77110" y="19484"/>
                    </a:cubicBezTo>
                    <a:cubicBezTo>
                      <a:pt x="76158" y="13483"/>
                      <a:pt x="73681" y="7482"/>
                      <a:pt x="68918" y="3577"/>
                    </a:cubicBezTo>
                    <a:cubicBezTo>
                      <a:pt x="64251" y="-328"/>
                      <a:pt x="56917" y="-1376"/>
                      <a:pt x="51964" y="2148"/>
                    </a:cubicBezTo>
                    <a:cubicBezTo>
                      <a:pt x="47964" y="5006"/>
                      <a:pt x="45773" y="10340"/>
                      <a:pt x="41201" y="11959"/>
                    </a:cubicBezTo>
                    <a:cubicBezTo>
                      <a:pt x="35295" y="14054"/>
                      <a:pt x="29294" y="8911"/>
                      <a:pt x="23008" y="8244"/>
                    </a:cubicBezTo>
                    <a:cubicBezTo>
                      <a:pt x="14150" y="7292"/>
                      <a:pt x="6720" y="15388"/>
                      <a:pt x="3482" y="23770"/>
                    </a:cubicBezTo>
                    <a:cubicBezTo>
                      <a:pt x="-2043" y="37772"/>
                      <a:pt x="-614" y="53869"/>
                      <a:pt x="5101" y="67870"/>
                    </a:cubicBezTo>
                    <a:cubicBezTo>
                      <a:pt x="10816" y="81872"/>
                      <a:pt x="20341" y="93874"/>
                      <a:pt x="30914" y="104637"/>
                    </a:cubicBezTo>
                    <a:cubicBezTo>
                      <a:pt x="51964" y="126068"/>
                      <a:pt x="77396" y="143118"/>
                      <a:pt x="105209" y="154548"/>
                    </a:cubicBezTo>
                    <a:cubicBezTo>
                      <a:pt x="112162" y="157406"/>
                      <a:pt x="119306" y="159977"/>
                      <a:pt x="126545" y="162073"/>
                    </a:cubicBezTo>
                    <a:cubicBezTo>
                      <a:pt x="133022" y="163978"/>
                      <a:pt x="142642" y="168074"/>
                      <a:pt x="149500" y="167216"/>
                    </a:cubicBezTo>
                    <a:cubicBezTo>
                      <a:pt x="154453" y="166550"/>
                      <a:pt x="153215" y="160930"/>
                      <a:pt x="151215" y="157787"/>
                    </a:cubicBezTo>
                    <a:cubicBezTo>
                      <a:pt x="147976" y="152834"/>
                      <a:pt x="140261" y="150262"/>
                      <a:pt x="135498" y="146928"/>
                    </a:cubicBezTo>
                    <a:cubicBezTo>
                      <a:pt x="122163" y="137689"/>
                      <a:pt x="110448" y="125973"/>
                      <a:pt x="101208" y="1125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5"/>
              <p:cNvSpPr/>
              <p:nvPr/>
            </p:nvSpPr>
            <p:spPr>
              <a:xfrm flipH="1">
                <a:off x="1254880" y="4552260"/>
                <a:ext cx="146400" cy="171805"/>
              </a:xfrm>
              <a:custGeom>
                <a:avLst/>
                <a:gdLst/>
                <a:ahLst/>
                <a:cxnLst/>
                <a:rect l="l" t="t" r="r" b="b"/>
                <a:pathLst>
                  <a:path w="146400" h="171805" extrusionOk="0">
                    <a:moveTo>
                      <a:pt x="49031" y="114621"/>
                    </a:moveTo>
                    <a:cubicBezTo>
                      <a:pt x="62842" y="91952"/>
                      <a:pt x="69605" y="65186"/>
                      <a:pt x="68367" y="38707"/>
                    </a:cubicBezTo>
                    <a:cubicBezTo>
                      <a:pt x="68081" y="32611"/>
                      <a:pt x="67414" y="26515"/>
                      <a:pt x="67986" y="20419"/>
                    </a:cubicBezTo>
                    <a:cubicBezTo>
                      <a:pt x="68653" y="14323"/>
                      <a:pt x="70748" y="8227"/>
                      <a:pt x="75225" y="4131"/>
                    </a:cubicBezTo>
                    <a:cubicBezTo>
                      <a:pt x="79702" y="35"/>
                      <a:pt x="86940" y="-1489"/>
                      <a:pt x="92084" y="1750"/>
                    </a:cubicBezTo>
                    <a:cubicBezTo>
                      <a:pt x="96275" y="4321"/>
                      <a:pt x="98656" y="9560"/>
                      <a:pt x="103419" y="10989"/>
                    </a:cubicBezTo>
                    <a:cubicBezTo>
                      <a:pt x="109515" y="12799"/>
                      <a:pt x="115135" y="7274"/>
                      <a:pt x="121421" y="6227"/>
                    </a:cubicBezTo>
                    <a:cubicBezTo>
                      <a:pt x="130279" y="4798"/>
                      <a:pt x="138090" y="12513"/>
                      <a:pt x="141804" y="20609"/>
                    </a:cubicBezTo>
                    <a:cubicBezTo>
                      <a:pt x="148091" y="34325"/>
                      <a:pt x="147520" y="50518"/>
                      <a:pt x="142566" y="64710"/>
                    </a:cubicBezTo>
                    <a:cubicBezTo>
                      <a:pt x="137613" y="78902"/>
                      <a:pt x="128755" y="91475"/>
                      <a:pt x="118754" y="102810"/>
                    </a:cubicBezTo>
                    <a:cubicBezTo>
                      <a:pt x="98942" y="125384"/>
                      <a:pt x="74368" y="143768"/>
                      <a:pt x="47316" y="156721"/>
                    </a:cubicBezTo>
                    <a:cubicBezTo>
                      <a:pt x="40458" y="159960"/>
                      <a:pt x="33505" y="162913"/>
                      <a:pt x="26362" y="165389"/>
                    </a:cubicBezTo>
                    <a:cubicBezTo>
                      <a:pt x="19980" y="167675"/>
                      <a:pt x="10550" y="172247"/>
                      <a:pt x="3692" y="171771"/>
                    </a:cubicBezTo>
                    <a:cubicBezTo>
                      <a:pt x="-1261" y="171390"/>
                      <a:pt x="-404" y="165675"/>
                      <a:pt x="1501" y="162436"/>
                    </a:cubicBezTo>
                    <a:cubicBezTo>
                      <a:pt x="4454" y="157293"/>
                      <a:pt x="11979" y="154340"/>
                      <a:pt x="16646" y="150721"/>
                    </a:cubicBezTo>
                    <a:cubicBezTo>
                      <a:pt x="29505" y="140719"/>
                      <a:pt x="40554" y="128432"/>
                      <a:pt x="49031" y="1145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5"/>
              <p:cNvSpPr/>
              <p:nvPr/>
            </p:nvSpPr>
            <p:spPr>
              <a:xfrm flipH="1">
                <a:off x="1343201" y="4660119"/>
                <a:ext cx="136874" cy="86013"/>
              </a:xfrm>
              <a:custGeom>
                <a:avLst/>
                <a:gdLst/>
                <a:ahLst/>
                <a:cxnLst/>
                <a:rect l="l" t="t" r="r" b="b"/>
                <a:pathLst>
                  <a:path w="136874" h="86013" extrusionOk="0">
                    <a:moveTo>
                      <a:pt x="38862" y="66961"/>
                    </a:moveTo>
                    <a:cubicBezTo>
                      <a:pt x="23908" y="63055"/>
                      <a:pt x="7811" y="57436"/>
                      <a:pt x="0" y="44196"/>
                    </a:cubicBezTo>
                    <a:cubicBezTo>
                      <a:pt x="17336" y="35433"/>
                      <a:pt x="39243" y="36481"/>
                      <a:pt x="55721" y="46767"/>
                    </a:cubicBezTo>
                    <a:cubicBezTo>
                      <a:pt x="52102" y="29623"/>
                      <a:pt x="59055" y="10763"/>
                      <a:pt x="72962" y="0"/>
                    </a:cubicBezTo>
                    <a:cubicBezTo>
                      <a:pt x="87059" y="11525"/>
                      <a:pt x="94583" y="30575"/>
                      <a:pt x="91916" y="48673"/>
                    </a:cubicBezTo>
                    <a:cubicBezTo>
                      <a:pt x="98488" y="31337"/>
                      <a:pt x="118777" y="20479"/>
                      <a:pt x="136874" y="24670"/>
                    </a:cubicBezTo>
                    <a:cubicBezTo>
                      <a:pt x="134017" y="38957"/>
                      <a:pt x="121158" y="48863"/>
                      <a:pt x="109061" y="57055"/>
                    </a:cubicBezTo>
                    <a:cubicBezTo>
                      <a:pt x="103346" y="60960"/>
                      <a:pt x="97155" y="64484"/>
                      <a:pt x="92393" y="69532"/>
                    </a:cubicBezTo>
                    <a:cubicBezTo>
                      <a:pt x="87154" y="75057"/>
                      <a:pt x="84392" y="86201"/>
                      <a:pt x="80677" y="86011"/>
                    </a:cubicBezTo>
                    <a:cubicBezTo>
                      <a:pt x="78105" y="85915"/>
                      <a:pt x="72390" y="79438"/>
                      <a:pt x="70199" y="78105"/>
                    </a:cubicBezTo>
                    <a:cubicBezTo>
                      <a:pt x="67151" y="76200"/>
                      <a:pt x="63818" y="74771"/>
                      <a:pt x="60484" y="73438"/>
                    </a:cubicBezTo>
                    <a:cubicBezTo>
                      <a:pt x="53435" y="70675"/>
                      <a:pt x="46101" y="68961"/>
                      <a:pt x="38862" y="67056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flipH="1">
                <a:off x="1463978" y="4598111"/>
                <a:ext cx="76958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76958" h="101060" extrusionOk="0">
                    <a:moveTo>
                      <a:pt x="76958" y="101060"/>
                    </a:moveTo>
                    <a:cubicBezTo>
                      <a:pt x="61623" y="93821"/>
                      <a:pt x="49240" y="84963"/>
                      <a:pt x="36477" y="73819"/>
                    </a:cubicBezTo>
                    <a:cubicBezTo>
                      <a:pt x="25714" y="64484"/>
                      <a:pt x="15998" y="53721"/>
                      <a:pt x="9235" y="41148"/>
                    </a:cubicBezTo>
                    <a:cubicBezTo>
                      <a:pt x="2473" y="28575"/>
                      <a:pt x="-1242" y="14097"/>
                      <a:pt x="37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flipH="1">
                <a:off x="1296026" y="4583919"/>
                <a:ext cx="47461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47461" h="101060" extrusionOk="0">
                    <a:moveTo>
                      <a:pt x="0" y="101060"/>
                    </a:moveTo>
                    <a:cubicBezTo>
                      <a:pt x="14288" y="85725"/>
                      <a:pt x="26575" y="68389"/>
                      <a:pt x="36195" y="49816"/>
                    </a:cubicBezTo>
                    <a:cubicBezTo>
                      <a:pt x="40196" y="42100"/>
                      <a:pt x="43815" y="34195"/>
                      <a:pt x="45815" y="25717"/>
                    </a:cubicBezTo>
                    <a:cubicBezTo>
                      <a:pt x="47816" y="17335"/>
                      <a:pt x="48196" y="8382"/>
                      <a:pt x="4581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flipH="1">
                <a:off x="1421592" y="4560106"/>
                <a:ext cx="50775" cy="117157"/>
              </a:xfrm>
              <a:custGeom>
                <a:avLst/>
                <a:gdLst/>
                <a:ahLst/>
                <a:cxnLst/>
                <a:rect l="l" t="t" r="r" b="b"/>
                <a:pathLst>
                  <a:path w="50775" h="117157" extrusionOk="0">
                    <a:moveTo>
                      <a:pt x="1150" y="0"/>
                    </a:moveTo>
                    <a:cubicBezTo>
                      <a:pt x="-1897" y="22098"/>
                      <a:pt x="1150" y="44958"/>
                      <a:pt x="9818" y="65437"/>
                    </a:cubicBezTo>
                    <a:cubicBezTo>
                      <a:pt x="18486" y="85915"/>
                      <a:pt x="32774" y="104013"/>
                      <a:pt x="50776" y="11715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5"/>
              <p:cNvSpPr/>
              <p:nvPr/>
            </p:nvSpPr>
            <p:spPr>
              <a:xfrm flipH="1">
                <a:off x="1355631" y="4553343"/>
                <a:ext cx="38719" cy="122015"/>
              </a:xfrm>
              <a:custGeom>
                <a:avLst/>
                <a:gdLst/>
                <a:ahLst/>
                <a:cxnLst/>
                <a:rect l="l" t="t" r="r" b="b"/>
                <a:pathLst>
                  <a:path w="38719" h="122015" extrusionOk="0">
                    <a:moveTo>
                      <a:pt x="36767" y="0"/>
                    </a:moveTo>
                    <a:cubicBezTo>
                      <a:pt x="40481" y="21527"/>
                      <a:pt x="38862" y="43910"/>
                      <a:pt x="32195" y="64675"/>
                    </a:cubicBezTo>
                    <a:cubicBezTo>
                      <a:pt x="25527" y="85439"/>
                      <a:pt x="15526" y="106680"/>
                      <a:pt x="0" y="12201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5"/>
              <p:cNvSpPr/>
              <p:nvPr/>
            </p:nvSpPr>
            <p:spPr>
              <a:xfrm flipH="1">
                <a:off x="1410448" y="4562964"/>
                <a:ext cx="7881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99250" extrusionOk="0">
                    <a:moveTo>
                      <a:pt x="7881" y="99251"/>
                    </a:moveTo>
                    <a:cubicBezTo>
                      <a:pt x="-977" y="67056"/>
                      <a:pt x="-2406" y="32766"/>
                      <a:pt x="3786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8" name="Google Shape;308;p5"/>
              <p:cNvGrpSpPr/>
              <p:nvPr/>
            </p:nvGrpSpPr>
            <p:grpSpPr>
              <a:xfrm>
                <a:off x="2024198" y="4703076"/>
                <a:ext cx="232927" cy="183971"/>
                <a:chOff x="2024198" y="4703076"/>
                <a:chExt cx="232927" cy="183971"/>
              </a:xfrm>
            </p:grpSpPr>
            <p:sp>
              <p:nvSpPr>
                <p:cNvPr id="309" name="Google Shape;309;p5"/>
                <p:cNvSpPr/>
                <p:nvPr/>
              </p:nvSpPr>
              <p:spPr>
                <a:xfrm flipH="1">
                  <a:off x="2090819" y="4793931"/>
                  <a:ext cx="166306" cy="7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06" h="73822" extrusionOk="0">
                      <a:moveTo>
                        <a:pt x="64294" y="2681"/>
                      </a:moveTo>
                      <a:cubicBezTo>
                        <a:pt x="51625" y="-1034"/>
                        <a:pt x="37529" y="-1320"/>
                        <a:pt x="27623" y="4586"/>
                      </a:cubicBezTo>
                      <a:cubicBezTo>
                        <a:pt x="23050" y="7348"/>
                        <a:pt x="19621" y="11158"/>
                        <a:pt x="15526" y="14301"/>
                      </a:cubicBezTo>
                      <a:cubicBezTo>
                        <a:pt x="11335" y="17445"/>
                        <a:pt x="6001" y="19921"/>
                        <a:pt x="0" y="19064"/>
                      </a:cubicBezTo>
                      <a:cubicBezTo>
                        <a:pt x="6096" y="22588"/>
                        <a:pt x="8858" y="29160"/>
                        <a:pt x="9906" y="35161"/>
                      </a:cubicBezTo>
                      <a:cubicBezTo>
                        <a:pt x="10954" y="41162"/>
                        <a:pt x="10954" y="47258"/>
                        <a:pt x="13716" y="53068"/>
                      </a:cubicBezTo>
                      <a:cubicBezTo>
                        <a:pt x="18193" y="62403"/>
                        <a:pt x="29337" y="68975"/>
                        <a:pt x="40386" y="71737"/>
                      </a:cubicBezTo>
                      <a:cubicBezTo>
                        <a:pt x="51530" y="74404"/>
                        <a:pt x="62865" y="73928"/>
                        <a:pt x="73819" y="73452"/>
                      </a:cubicBezTo>
                      <a:cubicBezTo>
                        <a:pt x="104108" y="72023"/>
                        <a:pt x="135922" y="71356"/>
                        <a:pt x="166307" y="69832"/>
                      </a:cubicBezTo>
                      <a:cubicBezTo>
                        <a:pt x="145161" y="52401"/>
                        <a:pt x="120587" y="32018"/>
                        <a:pt x="99632" y="19731"/>
                      </a:cubicBezTo>
                      <a:cubicBezTo>
                        <a:pt x="88297" y="13159"/>
                        <a:pt x="76771" y="6396"/>
                        <a:pt x="64199" y="2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 flipH="1">
                  <a:off x="2024198" y="4703076"/>
                  <a:ext cx="80431" cy="16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31" h="165734" extrusionOk="0">
                      <a:moveTo>
                        <a:pt x="6668" y="43625"/>
                      </a:moveTo>
                      <a:cubicBezTo>
                        <a:pt x="10763" y="31147"/>
                        <a:pt x="18574" y="19336"/>
                        <a:pt x="29051" y="14573"/>
                      </a:cubicBezTo>
                      <a:cubicBezTo>
                        <a:pt x="33909" y="12383"/>
                        <a:pt x="38957" y="11716"/>
                        <a:pt x="43910" y="10096"/>
                      </a:cubicBezTo>
                      <a:cubicBezTo>
                        <a:pt x="48863" y="8477"/>
                        <a:pt x="53911" y="5429"/>
                        <a:pt x="56674" y="0"/>
                      </a:cubicBezTo>
                      <a:cubicBezTo>
                        <a:pt x="56102" y="7049"/>
                        <a:pt x="60007" y="13049"/>
                        <a:pt x="64294" y="17336"/>
                      </a:cubicBezTo>
                      <a:cubicBezTo>
                        <a:pt x="68580" y="21622"/>
                        <a:pt x="73723" y="25051"/>
                        <a:pt x="76867" y="30575"/>
                      </a:cubicBezTo>
                      <a:cubicBezTo>
                        <a:pt x="82010" y="39529"/>
                        <a:pt x="81153" y="52483"/>
                        <a:pt x="77057" y="63151"/>
                      </a:cubicBezTo>
                      <a:cubicBezTo>
                        <a:pt x="72961" y="73819"/>
                        <a:pt x="66103" y="82868"/>
                        <a:pt x="59436" y="91630"/>
                      </a:cubicBezTo>
                      <a:cubicBezTo>
                        <a:pt x="41053" y="115729"/>
                        <a:pt x="22384" y="141542"/>
                        <a:pt x="4001" y="165735"/>
                      </a:cubicBezTo>
                      <a:cubicBezTo>
                        <a:pt x="1619" y="138398"/>
                        <a:pt x="-1238" y="106680"/>
                        <a:pt x="572" y="82391"/>
                      </a:cubicBezTo>
                      <a:cubicBezTo>
                        <a:pt x="1524" y="69342"/>
                        <a:pt x="2572" y="56007"/>
                        <a:pt x="6668" y="43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 flipH="1">
                  <a:off x="2087294" y="4720507"/>
                  <a:ext cx="104708" cy="147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08" h="147827" extrusionOk="0">
                      <a:moveTo>
                        <a:pt x="72133" y="30004"/>
                      </a:moveTo>
                      <a:cubicBezTo>
                        <a:pt x="65084" y="18955"/>
                        <a:pt x="54607" y="9430"/>
                        <a:pt x="43272" y="7334"/>
                      </a:cubicBezTo>
                      <a:cubicBezTo>
                        <a:pt x="38033" y="6382"/>
                        <a:pt x="32985" y="7048"/>
                        <a:pt x="27746" y="6667"/>
                      </a:cubicBezTo>
                      <a:cubicBezTo>
                        <a:pt x="22603" y="6287"/>
                        <a:pt x="16888" y="4572"/>
                        <a:pt x="12982" y="0"/>
                      </a:cubicBezTo>
                      <a:cubicBezTo>
                        <a:pt x="15269" y="6667"/>
                        <a:pt x="12982" y="13430"/>
                        <a:pt x="9839" y="18669"/>
                      </a:cubicBezTo>
                      <a:cubicBezTo>
                        <a:pt x="6696" y="23908"/>
                        <a:pt x="2600" y="28480"/>
                        <a:pt x="886" y="34671"/>
                      </a:cubicBezTo>
                      <a:cubicBezTo>
                        <a:pt x="-1877" y="44672"/>
                        <a:pt x="2124" y="56959"/>
                        <a:pt x="8696" y="66294"/>
                      </a:cubicBezTo>
                      <a:cubicBezTo>
                        <a:pt x="15269" y="75629"/>
                        <a:pt x="24127" y="82677"/>
                        <a:pt x="32794" y="89630"/>
                      </a:cubicBezTo>
                      <a:cubicBezTo>
                        <a:pt x="56607" y="108490"/>
                        <a:pt x="80991" y="128968"/>
                        <a:pt x="104708" y="147828"/>
                      </a:cubicBezTo>
                      <a:cubicBezTo>
                        <a:pt x="100327" y="120777"/>
                        <a:pt x="95183" y="89345"/>
                        <a:pt x="87468" y="66294"/>
                      </a:cubicBezTo>
                      <a:cubicBezTo>
                        <a:pt x="83277" y="53912"/>
                        <a:pt x="79086" y="41243"/>
                        <a:pt x="71942" y="301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5"/>
                <p:cNvSpPr/>
                <p:nvPr/>
              </p:nvSpPr>
              <p:spPr>
                <a:xfrm flipH="1">
                  <a:off x="2074055" y="4837093"/>
                  <a:ext cx="50958" cy="49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58" h="49954" extrusionOk="0">
                      <a:moveTo>
                        <a:pt x="28956" y="48768"/>
                      </a:moveTo>
                      <a:cubicBezTo>
                        <a:pt x="25527" y="47149"/>
                        <a:pt x="22669" y="44482"/>
                        <a:pt x="19907" y="41910"/>
                      </a:cubicBezTo>
                      <a:cubicBezTo>
                        <a:pt x="17145" y="39243"/>
                        <a:pt x="14383" y="36576"/>
                        <a:pt x="10954" y="34957"/>
                      </a:cubicBezTo>
                      <a:cubicBezTo>
                        <a:pt x="7525" y="33242"/>
                        <a:pt x="3334" y="32766"/>
                        <a:pt x="0" y="34576"/>
                      </a:cubicBezTo>
                      <a:cubicBezTo>
                        <a:pt x="762" y="29528"/>
                        <a:pt x="3905" y="24765"/>
                        <a:pt x="8287" y="22098"/>
                      </a:cubicBezTo>
                      <a:cubicBezTo>
                        <a:pt x="12668" y="19431"/>
                        <a:pt x="18288" y="18860"/>
                        <a:pt x="23146" y="20479"/>
                      </a:cubicBezTo>
                      <a:cubicBezTo>
                        <a:pt x="21146" y="14288"/>
                        <a:pt x="21717" y="7334"/>
                        <a:pt x="24574" y="1524"/>
                      </a:cubicBezTo>
                      <a:cubicBezTo>
                        <a:pt x="27337" y="5620"/>
                        <a:pt x="30194" y="9620"/>
                        <a:pt x="32956" y="13716"/>
                      </a:cubicBezTo>
                      <a:cubicBezTo>
                        <a:pt x="35623" y="6191"/>
                        <a:pt x="42958" y="571"/>
                        <a:pt x="50959" y="0"/>
                      </a:cubicBezTo>
                      <a:cubicBezTo>
                        <a:pt x="47434" y="4667"/>
                        <a:pt x="47149" y="10954"/>
                        <a:pt x="47720" y="16764"/>
                      </a:cubicBezTo>
                      <a:cubicBezTo>
                        <a:pt x="48292" y="22574"/>
                        <a:pt x="49721" y="28385"/>
                        <a:pt x="49244" y="34195"/>
                      </a:cubicBezTo>
                      <a:cubicBezTo>
                        <a:pt x="48387" y="44101"/>
                        <a:pt x="39148" y="53435"/>
                        <a:pt x="28861" y="486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5"/>
                <p:cNvSpPr/>
                <p:nvPr/>
              </p:nvSpPr>
              <p:spPr>
                <a:xfrm flipH="1">
                  <a:off x="2129871" y="4720602"/>
                  <a:ext cx="49149" cy="88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49" h="88201" extrusionOk="0">
                      <a:moveTo>
                        <a:pt x="0" y="0"/>
                      </a:moveTo>
                      <a:cubicBezTo>
                        <a:pt x="16574" y="29242"/>
                        <a:pt x="32576" y="58960"/>
                        <a:pt x="49149" y="88202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5"/>
                <p:cNvSpPr/>
                <p:nvPr/>
              </p:nvSpPr>
              <p:spPr>
                <a:xfrm flipH="1">
                  <a:off x="2048242" y="4704505"/>
                  <a:ext cx="29622" cy="87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87249" extrusionOk="0">
                      <a:moveTo>
                        <a:pt x="29623" y="0"/>
                      </a:moveTo>
                      <a:cubicBezTo>
                        <a:pt x="18859" y="28766"/>
                        <a:pt x="8954" y="57912"/>
                        <a:pt x="0" y="87249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5"/>
                <p:cNvSpPr/>
                <p:nvPr/>
              </p:nvSpPr>
              <p:spPr>
                <a:xfrm flipH="1">
                  <a:off x="2162256" y="4814043"/>
                  <a:ext cx="93916" cy="2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16" h="27527" extrusionOk="0">
                      <a:moveTo>
                        <a:pt x="0" y="0"/>
                      </a:moveTo>
                      <a:cubicBezTo>
                        <a:pt x="31337" y="9144"/>
                        <a:pt x="62579" y="18383"/>
                        <a:pt x="93917" y="27527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16" name="Google Shape;316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1"/>
          </p:nvPr>
        </p:nvSpPr>
        <p:spPr>
          <a:xfrm>
            <a:off x="6847865" y="4703516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subTitle" idx="2"/>
          </p:nvPr>
        </p:nvSpPr>
        <p:spPr>
          <a:xfrm>
            <a:off x="2003335" y="4703516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19" name="Google Shape;319;p5"/>
          <p:cNvSpPr txBox="1">
            <a:spLocks noGrp="1"/>
          </p:cNvSpPr>
          <p:nvPr>
            <p:ph type="subTitle" idx="3"/>
          </p:nvPr>
        </p:nvSpPr>
        <p:spPr>
          <a:xfrm>
            <a:off x="6847865" y="4178116"/>
            <a:ext cx="3340800" cy="6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0" name="Google Shape;320;p5"/>
          <p:cNvSpPr txBox="1">
            <a:spLocks noGrp="1"/>
          </p:cNvSpPr>
          <p:nvPr>
            <p:ph type="subTitle" idx="4"/>
          </p:nvPr>
        </p:nvSpPr>
        <p:spPr>
          <a:xfrm>
            <a:off x="2003335" y="4178116"/>
            <a:ext cx="3340800" cy="6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992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grpSp>
        <p:nvGrpSpPr>
          <p:cNvPr id="324" name="Google Shape;324;p6"/>
          <p:cNvGrpSpPr/>
          <p:nvPr/>
        </p:nvGrpSpPr>
        <p:grpSpPr>
          <a:xfrm>
            <a:off x="157967" y="164917"/>
            <a:ext cx="11876076" cy="6528196"/>
            <a:chOff x="118475" y="123687"/>
            <a:chExt cx="8907057" cy="4896147"/>
          </a:xfrm>
        </p:grpSpPr>
        <p:grpSp>
          <p:nvGrpSpPr>
            <p:cNvPr id="325" name="Google Shape;325;p6"/>
            <p:cNvGrpSpPr/>
            <p:nvPr/>
          </p:nvGrpSpPr>
          <p:grpSpPr>
            <a:xfrm>
              <a:off x="118475" y="3484250"/>
              <a:ext cx="8907052" cy="1535584"/>
              <a:chOff x="118475" y="3484250"/>
              <a:chExt cx="8907052" cy="1535584"/>
            </a:xfrm>
          </p:grpSpPr>
          <p:sp>
            <p:nvSpPr>
              <p:cNvPr id="326" name="Google Shape;326;p6"/>
              <p:cNvSpPr/>
              <p:nvPr/>
            </p:nvSpPr>
            <p:spPr>
              <a:xfrm rot="10800000">
                <a:off x="717561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 rot="10800000" flipH="1">
                <a:off x="11847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6"/>
            <p:cNvGrpSpPr/>
            <p:nvPr/>
          </p:nvGrpSpPr>
          <p:grpSpPr>
            <a:xfrm rot="-5400000" flipH="1">
              <a:off x="7578418" y="815227"/>
              <a:ext cx="2138654" cy="755574"/>
              <a:chOff x="118471" y="4264260"/>
              <a:chExt cx="2138654" cy="755574"/>
            </a:xfrm>
          </p:grpSpPr>
          <p:sp>
            <p:nvSpPr>
              <p:cNvPr id="329" name="Google Shape;329;p6"/>
              <p:cNvSpPr/>
              <p:nvPr/>
            </p:nvSpPr>
            <p:spPr>
              <a:xfrm flipH="1">
                <a:off x="118471" y="4303252"/>
                <a:ext cx="1969400" cy="716582"/>
              </a:xfrm>
              <a:custGeom>
                <a:avLst/>
                <a:gdLst/>
                <a:ahLst/>
                <a:cxnLst/>
                <a:rect l="l" t="t" r="r" b="b"/>
                <a:pathLst>
                  <a:path w="1969400" h="716582" extrusionOk="0">
                    <a:moveTo>
                      <a:pt x="1894814" y="58068"/>
                    </a:moveTo>
                    <a:cubicBezTo>
                      <a:pt x="1798517" y="-28324"/>
                      <a:pt x="1643640" y="-10512"/>
                      <a:pt x="1544009" y="60354"/>
                    </a:cubicBezTo>
                    <a:cubicBezTo>
                      <a:pt x="1488859" y="99502"/>
                      <a:pt x="1447806" y="155604"/>
                      <a:pt x="1440853" y="224184"/>
                    </a:cubicBezTo>
                    <a:cubicBezTo>
                      <a:pt x="1434471" y="287239"/>
                      <a:pt x="1461427" y="356867"/>
                      <a:pt x="1521339" y="384775"/>
                    </a:cubicBezTo>
                    <a:cubicBezTo>
                      <a:pt x="1575155" y="409826"/>
                      <a:pt x="1644307" y="402397"/>
                      <a:pt x="1681836" y="352962"/>
                    </a:cubicBezTo>
                    <a:cubicBezTo>
                      <a:pt x="1711553" y="313814"/>
                      <a:pt x="1706219" y="251425"/>
                      <a:pt x="1669453" y="218374"/>
                    </a:cubicBezTo>
                    <a:cubicBezTo>
                      <a:pt x="1653451" y="203991"/>
                      <a:pt x="1633353" y="195037"/>
                      <a:pt x="1611636" y="195704"/>
                    </a:cubicBezTo>
                    <a:cubicBezTo>
                      <a:pt x="1608874" y="195704"/>
                      <a:pt x="1608017" y="200276"/>
                      <a:pt x="1610969" y="200752"/>
                    </a:cubicBezTo>
                    <a:cubicBezTo>
                      <a:pt x="1658404" y="208849"/>
                      <a:pt x="1682407" y="270380"/>
                      <a:pt x="1663071" y="312100"/>
                    </a:cubicBezTo>
                    <a:cubicBezTo>
                      <a:pt x="1642021" y="357629"/>
                      <a:pt x="1575346" y="357819"/>
                      <a:pt x="1538389" y="334198"/>
                    </a:cubicBezTo>
                    <a:cubicBezTo>
                      <a:pt x="1490764" y="303908"/>
                      <a:pt x="1482858" y="236566"/>
                      <a:pt x="1499813" y="187227"/>
                    </a:cubicBezTo>
                    <a:cubicBezTo>
                      <a:pt x="1520196" y="127695"/>
                      <a:pt x="1576298" y="86167"/>
                      <a:pt x="1631544" y="61306"/>
                    </a:cubicBezTo>
                    <a:cubicBezTo>
                      <a:pt x="1685074" y="37303"/>
                      <a:pt x="1748606" y="28636"/>
                      <a:pt x="1805756" y="43876"/>
                    </a:cubicBezTo>
                    <a:cubicBezTo>
                      <a:pt x="1867002" y="60163"/>
                      <a:pt x="1910245" y="106455"/>
                      <a:pt x="1929009" y="166272"/>
                    </a:cubicBezTo>
                    <a:cubicBezTo>
                      <a:pt x="1967014" y="287430"/>
                      <a:pt x="1919770" y="426685"/>
                      <a:pt x="1842427" y="522221"/>
                    </a:cubicBezTo>
                    <a:cubicBezTo>
                      <a:pt x="1758512" y="625853"/>
                      <a:pt x="1633734" y="686623"/>
                      <a:pt x="1500289" y="688432"/>
                    </a:cubicBezTo>
                    <a:cubicBezTo>
                      <a:pt x="1432376" y="689385"/>
                      <a:pt x="1363891" y="675764"/>
                      <a:pt x="1302264" y="647094"/>
                    </a:cubicBezTo>
                    <a:cubicBezTo>
                      <a:pt x="1237780" y="616995"/>
                      <a:pt x="1183773" y="570703"/>
                      <a:pt x="1132148" y="522507"/>
                    </a:cubicBezTo>
                    <a:cubicBezTo>
                      <a:pt x="1074236" y="468500"/>
                      <a:pt x="1014133" y="407540"/>
                      <a:pt x="945172" y="365249"/>
                    </a:cubicBezTo>
                    <a:cubicBezTo>
                      <a:pt x="911358" y="338103"/>
                      <a:pt x="872782" y="320577"/>
                      <a:pt x="829729" y="312004"/>
                    </a:cubicBezTo>
                    <a:cubicBezTo>
                      <a:pt x="781818" y="302384"/>
                      <a:pt x="732574" y="302860"/>
                      <a:pt x="684473" y="310957"/>
                    </a:cubicBezTo>
                    <a:cubicBezTo>
                      <a:pt x="578364" y="328768"/>
                      <a:pt x="484638" y="391062"/>
                      <a:pt x="403676" y="459070"/>
                    </a:cubicBezTo>
                    <a:cubicBezTo>
                      <a:pt x="360718" y="495170"/>
                      <a:pt x="321951" y="535461"/>
                      <a:pt x="280327" y="572894"/>
                    </a:cubicBezTo>
                    <a:cubicBezTo>
                      <a:pt x="242417" y="606994"/>
                      <a:pt x="196221" y="638998"/>
                      <a:pt x="142976" y="637474"/>
                    </a:cubicBezTo>
                    <a:cubicBezTo>
                      <a:pt x="104686" y="636331"/>
                      <a:pt x="73920" y="613280"/>
                      <a:pt x="59823" y="578323"/>
                    </a:cubicBezTo>
                    <a:cubicBezTo>
                      <a:pt x="47345" y="547462"/>
                      <a:pt x="47631" y="509077"/>
                      <a:pt x="70491" y="482407"/>
                    </a:cubicBezTo>
                    <a:cubicBezTo>
                      <a:pt x="86398" y="463833"/>
                      <a:pt x="109639" y="452403"/>
                      <a:pt x="134118" y="453355"/>
                    </a:cubicBezTo>
                    <a:cubicBezTo>
                      <a:pt x="158121" y="454308"/>
                      <a:pt x="173552" y="468881"/>
                      <a:pt x="185553" y="488502"/>
                    </a:cubicBezTo>
                    <a:cubicBezTo>
                      <a:pt x="198412" y="509458"/>
                      <a:pt x="193554" y="532032"/>
                      <a:pt x="172599" y="545272"/>
                    </a:cubicBezTo>
                    <a:cubicBezTo>
                      <a:pt x="152692" y="557844"/>
                      <a:pt x="128117" y="556035"/>
                      <a:pt x="108972" y="542890"/>
                    </a:cubicBezTo>
                    <a:cubicBezTo>
                      <a:pt x="105734" y="540604"/>
                      <a:pt x="101924" y="544986"/>
                      <a:pt x="103733" y="548129"/>
                    </a:cubicBezTo>
                    <a:cubicBezTo>
                      <a:pt x="125165" y="585181"/>
                      <a:pt x="182505" y="572418"/>
                      <a:pt x="204984" y="542986"/>
                    </a:cubicBezTo>
                    <a:cubicBezTo>
                      <a:pt x="237083" y="501076"/>
                      <a:pt x="217652" y="441640"/>
                      <a:pt x="173456" y="417732"/>
                    </a:cubicBezTo>
                    <a:cubicBezTo>
                      <a:pt x="121259" y="389538"/>
                      <a:pt x="57061" y="416017"/>
                      <a:pt x="24200" y="461166"/>
                    </a:cubicBezTo>
                    <a:cubicBezTo>
                      <a:pt x="-3804" y="499647"/>
                      <a:pt x="-6280" y="553558"/>
                      <a:pt x="10484" y="597088"/>
                    </a:cubicBezTo>
                    <a:cubicBezTo>
                      <a:pt x="29819" y="647380"/>
                      <a:pt x="70491" y="683575"/>
                      <a:pt x="124688" y="690242"/>
                    </a:cubicBezTo>
                    <a:cubicBezTo>
                      <a:pt x="189744" y="698243"/>
                      <a:pt x="250037" y="665572"/>
                      <a:pt x="297853" y="624424"/>
                    </a:cubicBezTo>
                    <a:cubicBezTo>
                      <a:pt x="345097" y="583752"/>
                      <a:pt x="386054" y="536032"/>
                      <a:pt x="432060" y="493932"/>
                    </a:cubicBezTo>
                    <a:cubicBezTo>
                      <a:pt x="477876" y="452117"/>
                      <a:pt x="527215" y="413827"/>
                      <a:pt x="582079" y="384394"/>
                    </a:cubicBezTo>
                    <a:cubicBezTo>
                      <a:pt x="595604" y="377155"/>
                      <a:pt x="609416" y="370583"/>
                      <a:pt x="623608" y="364677"/>
                    </a:cubicBezTo>
                    <a:cubicBezTo>
                      <a:pt x="616083" y="370774"/>
                      <a:pt x="608939" y="377346"/>
                      <a:pt x="602272" y="384394"/>
                    </a:cubicBezTo>
                    <a:cubicBezTo>
                      <a:pt x="557219" y="432019"/>
                      <a:pt x="538073" y="496694"/>
                      <a:pt x="549218" y="561178"/>
                    </a:cubicBezTo>
                    <a:cubicBezTo>
                      <a:pt x="560171" y="624996"/>
                      <a:pt x="603320" y="678050"/>
                      <a:pt x="663613" y="701291"/>
                    </a:cubicBezTo>
                    <a:cubicBezTo>
                      <a:pt x="722192" y="723865"/>
                      <a:pt x="791153" y="713959"/>
                      <a:pt x="838492" y="672144"/>
                    </a:cubicBezTo>
                    <a:cubicBezTo>
                      <a:pt x="883736" y="632140"/>
                      <a:pt x="905262" y="564702"/>
                      <a:pt x="889641" y="506219"/>
                    </a:cubicBezTo>
                    <a:cubicBezTo>
                      <a:pt x="873735" y="446593"/>
                      <a:pt x="818966" y="403159"/>
                      <a:pt x="756768" y="406873"/>
                    </a:cubicBezTo>
                    <a:cubicBezTo>
                      <a:pt x="743528" y="407635"/>
                      <a:pt x="730288" y="409921"/>
                      <a:pt x="718001" y="414969"/>
                    </a:cubicBezTo>
                    <a:cubicBezTo>
                      <a:pt x="712762" y="417065"/>
                      <a:pt x="707714" y="419732"/>
                      <a:pt x="702951" y="422780"/>
                    </a:cubicBezTo>
                    <a:cubicBezTo>
                      <a:pt x="698093" y="425828"/>
                      <a:pt x="693712" y="431067"/>
                      <a:pt x="688664" y="433543"/>
                    </a:cubicBezTo>
                    <a:cubicBezTo>
                      <a:pt x="683711" y="435925"/>
                      <a:pt x="688092" y="443354"/>
                      <a:pt x="692950" y="440877"/>
                    </a:cubicBezTo>
                    <a:cubicBezTo>
                      <a:pt x="702856" y="436020"/>
                      <a:pt x="721335" y="439258"/>
                      <a:pt x="731812" y="440877"/>
                    </a:cubicBezTo>
                    <a:cubicBezTo>
                      <a:pt x="744766" y="442783"/>
                      <a:pt x="757434" y="447069"/>
                      <a:pt x="768960" y="453260"/>
                    </a:cubicBezTo>
                    <a:cubicBezTo>
                      <a:pt x="790486" y="464881"/>
                      <a:pt x="812965" y="481264"/>
                      <a:pt x="825443" y="501552"/>
                    </a:cubicBezTo>
                    <a:cubicBezTo>
                      <a:pt x="852779" y="545938"/>
                      <a:pt x="835063" y="607851"/>
                      <a:pt x="794868" y="639188"/>
                    </a:cubicBezTo>
                    <a:cubicBezTo>
                      <a:pt x="750767" y="673573"/>
                      <a:pt x="683711" y="666144"/>
                      <a:pt x="641229" y="632806"/>
                    </a:cubicBezTo>
                    <a:cubicBezTo>
                      <a:pt x="593509" y="595373"/>
                      <a:pt x="578555" y="526888"/>
                      <a:pt x="595700" y="470405"/>
                    </a:cubicBezTo>
                    <a:cubicBezTo>
                      <a:pt x="614178" y="409731"/>
                      <a:pt x="669137" y="364963"/>
                      <a:pt x="729716" y="350485"/>
                    </a:cubicBezTo>
                    <a:cubicBezTo>
                      <a:pt x="801059" y="333531"/>
                      <a:pt x="874687" y="357724"/>
                      <a:pt x="936123" y="393538"/>
                    </a:cubicBezTo>
                    <a:cubicBezTo>
                      <a:pt x="1062520" y="467071"/>
                      <a:pt x="1145769" y="596802"/>
                      <a:pt x="1276547" y="663953"/>
                    </a:cubicBezTo>
                    <a:cubicBezTo>
                      <a:pt x="1398943" y="726818"/>
                      <a:pt x="1549247" y="734248"/>
                      <a:pt x="1676597" y="681479"/>
                    </a:cubicBezTo>
                    <a:cubicBezTo>
                      <a:pt x="1794897" y="632425"/>
                      <a:pt x="1888242" y="533746"/>
                      <a:pt x="1935867" y="415446"/>
                    </a:cubicBezTo>
                    <a:cubicBezTo>
                      <a:pt x="1980635" y="304099"/>
                      <a:pt x="1992731" y="145698"/>
                      <a:pt x="1894719" y="5778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6"/>
              <p:cNvGrpSpPr/>
              <p:nvPr/>
            </p:nvGrpSpPr>
            <p:grpSpPr>
              <a:xfrm>
                <a:off x="502252" y="4264260"/>
                <a:ext cx="405370" cy="394906"/>
                <a:chOff x="502252" y="4264260"/>
                <a:chExt cx="405370" cy="394906"/>
              </a:xfrm>
            </p:grpSpPr>
            <p:sp>
              <p:nvSpPr>
                <p:cNvPr id="331" name="Google Shape;331;p6"/>
                <p:cNvSpPr/>
                <p:nvPr/>
              </p:nvSpPr>
              <p:spPr>
                <a:xfrm flipH="1">
                  <a:off x="654170" y="4264260"/>
                  <a:ext cx="86673" cy="212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73" h="212788" extrusionOk="0">
                      <a:moveTo>
                        <a:pt x="71346" y="39338"/>
                      </a:moveTo>
                      <a:cubicBezTo>
                        <a:pt x="56106" y="16859"/>
                        <a:pt x="30198" y="1905"/>
                        <a:pt x="3147" y="0"/>
                      </a:cubicBezTo>
                      <a:cubicBezTo>
                        <a:pt x="15243" y="12954"/>
                        <a:pt x="16577" y="32766"/>
                        <a:pt x="13338" y="50197"/>
                      </a:cubicBezTo>
                      <a:cubicBezTo>
                        <a:pt x="10100" y="67628"/>
                        <a:pt x="2956" y="84201"/>
                        <a:pt x="575" y="101727"/>
                      </a:cubicBezTo>
                      <a:cubicBezTo>
                        <a:pt x="-4759" y="140208"/>
                        <a:pt x="27912" y="193262"/>
                        <a:pt x="61535" y="212789"/>
                      </a:cubicBezTo>
                      <a:cubicBezTo>
                        <a:pt x="52772" y="198215"/>
                        <a:pt x="55344" y="179451"/>
                        <a:pt x="61535" y="163639"/>
                      </a:cubicBezTo>
                      <a:cubicBezTo>
                        <a:pt x="67821" y="147828"/>
                        <a:pt x="77442" y="133445"/>
                        <a:pt x="82585" y="117253"/>
                      </a:cubicBezTo>
                      <a:cubicBezTo>
                        <a:pt x="90777" y="91345"/>
                        <a:pt x="86490" y="61817"/>
                        <a:pt x="71250" y="3933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6"/>
                <p:cNvSpPr/>
                <p:nvPr/>
              </p:nvSpPr>
              <p:spPr>
                <a:xfrm flipH="1">
                  <a:off x="653192" y="4444187"/>
                  <a:ext cx="87576" cy="21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76" h="214979" extrusionOk="0">
                      <a:moveTo>
                        <a:pt x="13358" y="172974"/>
                      </a:moveTo>
                      <a:cubicBezTo>
                        <a:pt x="27646" y="196024"/>
                        <a:pt x="52982" y="211931"/>
                        <a:pt x="79938" y="214979"/>
                      </a:cubicBezTo>
                      <a:cubicBezTo>
                        <a:pt x="68318" y="201549"/>
                        <a:pt x="67841" y="181737"/>
                        <a:pt x="71747" y="164402"/>
                      </a:cubicBezTo>
                      <a:cubicBezTo>
                        <a:pt x="75652" y="147161"/>
                        <a:pt x="83463" y="130873"/>
                        <a:pt x="86606" y="113347"/>
                      </a:cubicBezTo>
                      <a:cubicBezTo>
                        <a:pt x="93464" y="75152"/>
                        <a:pt x="62888" y="20764"/>
                        <a:pt x="30122" y="0"/>
                      </a:cubicBezTo>
                      <a:cubicBezTo>
                        <a:pt x="38314" y="14859"/>
                        <a:pt x="34980" y="33623"/>
                        <a:pt x="28122" y="49149"/>
                      </a:cubicBezTo>
                      <a:cubicBezTo>
                        <a:pt x="21264" y="64675"/>
                        <a:pt x="11072" y="78677"/>
                        <a:pt x="5262" y="94679"/>
                      </a:cubicBezTo>
                      <a:cubicBezTo>
                        <a:pt x="-3977" y="120205"/>
                        <a:pt x="-929" y="149923"/>
                        <a:pt x="13454" y="17297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6"/>
                <p:cNvSpPr/>
                <p:nvPr/>
              </p:nvSpPr>
              <p:spPr>
                <a:xfrm flipH="1">
                  <a:off x="695406" y="4351596"/>
                  <a:ext cx="212216" cy="11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216" h="112113" extrusionOk="0">
                      <a:moveTo>
                        <a:pt x="68961" y="199"/>
                      </a:moveTo>
                      <a:cubicBezTo>
                        <a:pt x="41815" y="1532"/>
                        <a:pt x="15621" y="15915"/>
                        <a:pt x="0" y="38108"/>
                      </a:cubicBezTo>
                      <a:cubicBezTo>
                        <a:pt x="17336" y="34489"/>
                        <a:pt x="34957" y="43633"/>
                        <a:pt x="48196" y="55444"/>
                      </a:cubicBezTo>
                      <a:cubicBezTo>
                        <a:pt x="61436" y="67255"/>
                        <a:pt x="71914" y="81923"/>
                        <a:pt x="85630" y="93163"/>
                      </a:cubicBezTo>
                      <a:cubicBezTo>
                        <a:pt x="115729" y="117642"/>
                        <a:pt x="178117" y="117261"/>
                        <a:pt x="212217" y="98592"/>
                      </a:cubicBezTo>
                      <a:cubicBezTo>
                        <a:pt x="195263" y="98592"/>
                        <a:pt x="180499" y="86591"/>
                        <a:pt x="170212" y="72970"/>
                      </a:cubicBezTo>
                      <a:cubicBezTo>
                        <a:pt x="159925" y="59444"/>
                        <a:pt x="152590" y="43728"/>
                        <a:pt x="141446" y="30869"/>
                      </a:cubicBezTo>
                      <a:cubicBezTo>
                        <a:pt x="123635" y="10391"/>
                        <a:pt x="96107" y="-1230"/>
                        <a:pt x="68961" y="10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6"/>
                <p:cNvSpPr/>
                <p:nvPr/>
              </p:nvSpPr>
              <p:spPr>
                <a:xfrm flipH="1">
                  <a:off x="705027" y="4446759"/>
                  <a:ext cx="167852" cy="151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852" h="151828" extrusionOk="0">
                      <a:moveTo>
                        <a:pt x="10214" y="73152"/>
                      </a:moveTo>
                      <a:cubicBezTo>
                        <a:pt x="-2454" y="97155"/>
                        <a:pt x="-3406" y="127063"/>
                        <a:pt x="7738" y="151829"/>
                      </a:cubicBezTo>
                      <a:cubicBezTo>
                        <a:pt x="13453" y="135065"/>
                        <a:pt x="30312" y="124492"/>
                        <a:pt x="47171" y="119158"/>
                      </a:cubicBezTo>
                      <a:cubicBezTo>
                        <a:pt x="64030" y="113824"/>
                        <a:pt x="82033" y="112300"/>
                        <a:pt x="98702" y="106109"/>
                      </a:cubicBezTo>
                      <a:cubicBezTo>
                        <a:pt x="135182" y="92678"/>
                        <a:pt x="166520" y="38767"/>
                        <a:pt x="167853" y="0"/>
                      </a:cubicBezTo>
                      <a:cubicBezTo>
                        <a:pt x="159185" y="14573"/>
                        <a:pt x="141373" y="21241"/>
                        <a:pt x="124419" y="23146"/>
                      </a:cubicBezTo>
                      <a:cubicBezTo>
                        <a:pt x="107560" y="25051"/>
                        <a:pt x="90320" y="23432"/>
                        <a:pt x="73555" y="26479"/>
                      </a:cubicBezTo>
                      <a:cubicBezTo>
                        <a:pt x="46886" y="31433"/>
                        <a:pt x="22787" y="49149"/>
                        <a:pt x="10214" y="731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6"/>
                <p:cNvSpPr/>
                <p:nvPr/>
              </p:nvSpPr>
              <p:spPr>
                <a:xfrm flipH="1">
                  <a:off x="502252" y="4348461"/>
                  <a:ext cx="188391" cy="118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91" h="118586" extrusionOk="0">
                      <a:moveTo>
                        <a:pt x="168688" y="76771"/>
                      </a:moveTo>
                      <a:cubicBezTo>
                        <a:pt x="185642" y="55626"/>
                        <a:pt x="192310" y="26479"/>
                        <a:pt x="186119" y="0"/>
                      </a:cubicBezTo>
                      <a:cubicBezTo>
                        <a:pt x="177355" y="15431"/>
                        <a:pt x="158782" y="22479"/>
                        <a:pt x="141161" y="24575"/>
                      </a:cubicBezTo>
                      <a:cubicBezTo>
                        <a:pt x="123539" y="26575"/>
                        <a:pt x="105632" y="24670"/>
                        <a:pt x="88106" y="27527"/>
                      </a:cubicBezTo>
                      <a:cubicBezTo>
                        <a:pt x="49816" y="33814"/>
                        <a:pt x="8668" y="80677"/>
                        <a:pt x="0" y="118586"/>
                      </a:cubicBezTo>
                      <a:cubicBezTo>
                        <a:pt x="11335" y="105918"/>
                        <a:pt x="30099" y="102775"/>
                        <a:pt x="47054" y="104204"/>
                      </a:cubicBezTo>
                      <a:cubicBezTo>
                        <a:pt x="64008" y="105537"/>
                        <a:pt x="80581" y="110490"/>
                        <a:pt x="97631" y="110585"/>
                      </a:cubicBezTo>
                      <a:cubicBezTo>
                        <a:pt x="124778" y="110776"/>
                        <a:pt x="151733" y="98012"/>
                        <a:pt x="168783" y="767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6"/>
                <p:cNvSpPr/>
                <p:nvPr/>
              </p:nvSpPr>
              <p:spPr>
                <a:xfrm flipH="1">
                  <a:off x="503763" y="4458838"/>
                  <a:ext cx="185356" cy="14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356" h="140346" extrusionOk="0">
                      <a:moveTo>
                        <a:pt x="108299" y="137749"/>
                      </a:moveTo>
                      <a:cubicBezTo>
                        <a:pt x="134683" y="144322"/>
                        <a:pt x="163830" y="138225"/>
                        <a:pt x="185356" y="121652"/>
                      </a:cubicBezTo>
                      <a:cubicBezTo>
                        <a:pt x="167735" y="120033"/>
                        <a:pt x="153448" y="106222"/>
                        <a:pt x="144304" y="90982"/>
                      </a:cubicBezTo>
                      <a:cubicBezTo>
                        <a:pt x="135160" y="75837"/>
                        <a:pt x="129349" y="58692"/>
                        <a:pt x="119444" y="44023"/>
                      </a:cubicBezTo>
                      <a:cubicBezTo>
                        <a:pt x="97726" y="11829"/>
                        <a:pt x="38005" y="-5983"/>
                        <a:pt x="0" y="1828"/>
                      </a:cubicBezTo>
                      <a:cubicBezTo>
                        <a:pt x="16288" y="6876"/>
                        <a:pt x="26861" y="22592"/>
                        <a:pt x="32671" y="38499"/>
                      </a:cubicBezTo>
                      <a:cubicBezTo>
                        <a:pt x="38481" y="54501"/>
                        <a:pt x="40957" y="71646"/>
                        <a:pt x="47911" y="87076"/>
                      </a:cubicBezTo>
                      <a:cubicBezTo>
                        <a:pt x="59055" y="111841"/>
                        <a:pt x="81915" y="131082"/>
                        <a:pt x="108299" y="13765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6"/>
                <p:cNvSpPr/>
                <p:nvPr/>
              </p:nvSpPr>
              <p:spPr>
                <a:xfrm flipH="1">
                  <a:off x="676426" y="4427720"/>
                  <a:ext cx="49386" cy="4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6" h="49298" extrusionOk="0">
                      <a:moveTo>
                        <a:pt x="1832" y="13610"/>
                      </a:moveTo>
                      <a:cubicBezTo>
                        <a:pt x="-1502" y="21515"/>
                        <a:pt x="-73" y="31231"/>
                        <a:pt x="4403" y="38470"/>
                      </a:cubicBezTo>
                      <a:cubicBezTo>
                        <a:pt x="7070" y="42756"/>
                        <a:pt x="10785" y="46280"/>
                        <a:pt x="15262" y="47995"/>
                      </a:cubicBezTo>
                      <a:cubicBezTo>
                        <a:pt x="19262" y="49519"/>
                        <a:pt x="23644" y="49614"/>
                        <a:pt x="27835" y="48757"/>
                      </a:cubicBezTo>
                      <a:cubicBezTo>
                        <a:pt x="34884" y="47423"/>
                        <a:pt x="41646" y="43613"/>
                        <a:pt x="45742" y="37327"/>
                      </a:cubicBezTo>
                      <a:cubicBezTo>
                        <a:pt x="50504" y="29897"/>
                        <a:pt x="50600" y="19420"/>
                        <a:pt x="46028" y="11800"/>
                      </a:cubicBezTo>
                      <a:cubicBezTo>
                        <a:pt x="36788" y="-3726"/>
                        <a:pt x="9928" y="-4583"/>
                        <a:pt x="2022" y="13133"/>
                      </a:cubicBezTo>
                      <a:cubicBezTo>
                        <a:pt x="2022" y="13229"/>
                        <a:pt x="1927" y="13419"/>
                        <a:pt x="1832" y="135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6"/>
                <p:cNvSpPr/>
                <p:nvPr/>
              </p:nvSpPr>
              <p:spPr>
                <a:xfrm flipH="1">
                  <a:off x="690406" y="4265974"/>
                  <a:ext cx="45576" cy="160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76" h="160020" extrusionOk="0">
                      <a:moveTo>
                        <a:pt x="0" y="0"/>
                      </a:moveTo>
                      <a:cubicBezTo>
                        <a:pt x="14383" y="7715"/>
                        <a:pt x="29432" y="16097"/>
                        <a:pt x="37910" y="30099"/>
                      </a:cubicBezTo>
                      <a:cubicBezTo>
                        <a:pt x="45529" y="42767"/>
                        <a:pt x="46672" y="58388"/>
                        <a:pt x="44768" y="73057"/>
                      </a:cubicBezTo>
                      <a:cubicBezTo>
                        <a:pt x="42863" y="87725"/>
                        <a:pt x="38100" y="101822"/>
                        <a:pt x="34671" y="116205"/>
                      </a:cubicBezTo>
                      <a:cubicBezTo>
                        <a:pt x="31337" y="130588"/>
                        <a:pt x="29337" y="145733"/>
                        <a:pt x="32861" y="16002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6"/>
                <p:cNvSpPr/>
                <p:nvPr/>
              </p:nvSpPr>
              <p:spPr>
                <a:xfrm flipH="1">
                  <a:off x="504621" y="4349794"/>
                  <a:ext cx="173259" cy="9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59" h="94011" extrusionOk="0">
                      <a:moveTo>
                        <a:pt x="173260" y="0"/>
                      </a:moveTo>
                      <a:cubicBezTo>
                        <a:pt x="167164" y="19336"/>
                        <a:pt x="157163" y="38767"/>
                        <a:pt x="139827" y="49244"/>
                      </a:cubicBezTo>
                      <a:cubicBezTo>
                        <a:pt x="121539" y="60293"/>
                        <a:pt x="98774" y="59436"/>
                        <a:pt x="77629" y="62389"/>
                      </a:cubicBezTo>
                      <a:cubicBezTo>
                        <a:pt x="49625" y="66199"/>
                        <a:pt x="22670" y="77153"/>
                        <a:pt x="0" y="9401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6"/>
                <p:cNvSpPr/>
                <p:nvPr/>
              </p:nvSpPr>
              <p:spPr>
                <a:xfrm flipH="1">
                  <a:off x="726839" y="4373480"/>
                  <a:ext cx="178879" cy="7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79" h="75849" extrusionOk="0">
                      <a:moveTo>
                        <a:pt x="0" y="14796"/>
                      </a:moveTo>
                      <a:cubicBezTo>
                        <a:pt x="12859" y="8890"/>
                        <a:pt x="23813" y="3937"/>
                        <a:pt x="37624" y="1365"/>
                      </a:cubicBezTo>
                      <a:cubicBezTo>
                        <a:pt x="51530" y="-1302"/>
                        <a:pt x="66580" y="-349"/>
                        <a:pt x="78772" y="6795"/>
                      </a:cubicBezTo>
                      <a:cubicBezTo>
                        <a:pt x="95726" y="16796"/>
                        <a:pt x="104013" y="36417"/>
                        <a:pt x="117348" y="50800"/>
                      </a:cubicBezTo>
                      <a:cubicBezTo>
                        <a:pt x="132874" y="67564"/>
                        <a:pt x="156115" y="76899"/>
                        <a:pt x="178880" y="75756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6"/>
                <p:cNvSpPr/>
                <p:nvPr/>
              </p:nvSpPr>
              <p:spPr>
                <a:xfrm flipH="1">
                  <a:off x="717885" y="4472952"/>
                  <a:ext cx="148570" cy="12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70" h="124396" extrusionOk="0">
                      <a:moveTo>
                        <a:pt x="1314" y="124396"/>
                      </a:moveTo>
                      <a:cubicBezTo>
                        <a:pt x="171" y="113348"/>
                        <a:pt x="-1163" y="103251"/>
                        <a:pt x="1790" y="92488"/>
                      </a:cubicBezTo>
                      <a:cubicBezTo>
                        <a:pt x="4743" y="81725"/>
                        <a:pt x="11125" y="71628"/>
                        <a:pt x="20745" y="66008"/>
                      </a:cubicBezTo>
                      <a:cubicBezTo>
                        <a:pt x="30556" y="60198"/>
                        <a:pt x="42462" y="59722"/>
                        <a:pt x="53702" y="57912"/>
                      </a:cubicBezTo>
                      <a:cubicBezTo>
                        <a:pt x="91325" y="52102"/>
                        <a:pt x="126187" y="30766"/>
                        <a:pt x="14857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6"/>
                <p:cNvSpPr/>
                <p:nvPr/>
              </p:nvSpPr>
              <p:spPr>
                <a:xfrm flipH="1">
                  <a:off x="662068" y="4477334"/>
                  <a:ext cx="40568" cy="180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8" h="180879" extrusionOk="0">
                      <a:moveTo>
                        <a:pt x="40568" y="180880"/>
                      </a:moveTo>
                      <a:cubicBezTo>
                        <a:pt x="31805" y="174498"/>
                        <a:pt x="24852" y="169545"/>
                        <a:pt x="17327" y="161734"/>
                      </a:cubicBezTo>
                      <a:cubicBezTo>
                        <a:pt x="9802" y="153924"/>
                        <a:pt x="3611" y="144494"/>
                        <a:pt x="1230" y="133921"/>
                      </a:cubicBezTo>
                      <a:cubicBezTo>
                        <a:pt x="-3247" y="114300"/>
                        <a:pt x="5611" y="94393"/>
                        <a:pt x="9993" y="74676"/>
                      </a:cubicBezTo>
                      <a:cubicBezTo>
                        <a:pt x="15422" y="49911"/>
                        <a:pt x="13422" y="23622"/>
                        <a:pt x="4468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6"/>
                <p:cNvSpPr/>
                <p:nvPr/>
              </p:nvSpPr>
              <p:spPr>
                <a:xfrm flipH="1">
                  <a:off x="504525" y="4462094"/>
                  <a:ext cx="173355" cy="12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55" h="122013" extrusionOk="0">
                      <a:moveTo>
                        <a:pt x="173355" y="118586"/>
                      </a:moveTo>
                      <a:cubicBezTo>
                        <a:pt x="158782" y="123444"/>
                        <a:pt x="140970" y="123063"/>
                        <a:pt x="126492" y="117920"/>
                      </a:cubicBezTo>
                      <a:cubicBezTo>
                        <a:pt x="112014" y="112776"/>
                        <a:pt x="99346" y="102679"/>
                        <a:pt x="91154" y="89725"/>
                      </a:cubicBezTo>
                      <a:cubicBezTo>
                        <a:pt x="84296" y="78962"/>
                        <a:pt x="80486" y="66389"/>
                        <a:pt x="74009" y="55436"/>
                      </a:cubicBezTo>
                      <a:cubicBezTo>
                        <a:pt x="66008" y="42005"/>
                        <a:pt x="54197" y="31052"/>
                        <a:pt x="41243" y="22288"/>
                      </a:cubicBezTo>
                      <a:cubicBezTo>
                        <a:pt x="28289" y="13525"/>
                        <a:pt x="14097" y="6763"/>
                        <a:pt x="0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4" name="Google Shape;344;p6"/>
              <p:cNvSpPr/>
              <p:nvPr/>
            </p:nvSpPr>
            <p:spPr>
              <a:xfrm flipH="1">
                <a:off x="1338678" y="4529433"/>
                <a:ext cx="153863" cy="198363"/>
              </a:xfrm>
              <a:custGeom>
                <a:avLst/>
                <a:gdLst/>
                <a:ahLst/>
                <a:cxnLst/>
                <a:rect l="l" t="t" r="r" b="b"/>
                <a:pathLst>
                  <a:path w="153863" h="198363" extrusionOk="0">
                    <a:moveTo>
                      <a:pt x="47899" y="165166"/>
                    </a:moveTo>
                    <a:cubicBezTo>
                      <a:pt x="29421" y="149545"/>
                      <a:pt x="15038" y="127638"/>
                      <a:pt x="7132" y="102968"/>
                    </a:cubicBezTo>
                    <a:cubicBezTo>
                      <a:pt x="-773" y="78298"/>
                      <a:pt x="-2107" y="51057"/>
                      <a:pt x="3132" y="25434"/>
                    </a:cubicBezTo>
                    <a:cubicBezTo>
                      <a:pt x="4275" y="19815"/>
                      <a:pt x="5894" y="14100"/>
                      <a:pt x="8752" y="9337"/>
                    </a:cubicBezTo>
                    <a:cubicBezTo>
                      <a:pt x="11609" y="4575"/>
                      <a:pt x="16086" y="765"/>
                      <a:pt x="21134" y="98"/>
                    </a:cubicBezTo>
                    <a:cubicBezTo>
                      <a:pt x="30088" y="-1045"/>
                      <a:pt x="37898" y="8004"/>
                      <a:pt x="40565" y="17719"/>
                    </a:cubicBezTo>
                    <a:cubicBezTo>
                      <a:pt x="43327" y="27435"/>
                      <a:pt x="42470" y="38007"/>
                      <a:pt x="43137" y="48199"/>
                    </a:cubicBezTo>
                    <a:cubicBezTo>
                      <a:pt x="43804" y="58391"/>
                      <a:pt x="46375" y="69440"/>
                      <a:pt x="53710" y="75345"/>
                    </a:cubicBezTo>
                    <a:cubicBezTo>
                      <a:pt x="51709" y="60582"/>
                      <a:pt x="49614" y="45151"/>
                      <a:pt x="53710" y="30864"/>
                    </a:cubicBezTo>
                    <a:cubicBezTo>
                      <a:pt x="57710" y="16576"/>
                      <a:pt x="69616" y="4003"/>
                      <a:pt x="82666" y="6003"/>
                    </a:cubicBezTo>
                    <a:cubicBezTo>
                      <a:pt x="94477" y="7718"/>
                      <a:pt x="103049" y="20767"/>
                      <a:pt x="105145" y="34102"/>
                    </a:cubicBezTo>
                    <a:cubicBezTo>
                      <a:pt x="107240" y="47437"/>
                      <a:pt x="104383" y="61058"/>
                      <a:pt x="101620" y="74202"/>
                    </a:cubicBezTo>
                    <a:cubicBezTo>
                      <a:pt x="109907" y="69631"/>
                      <a:pt x="113336" y="58296"/>
                      <a:pt x="114193" y="47914"/>
                    </a:cubicBezTo>
                    <a:cubicBezTo>
                      <a:pt x="115146" y="37531"/>
                      <a:pt x="114289" y="26673"/>
                      <a:pt x="117527" y="16862"/>
                    </a:cubicBezTo>
                    <a:cubicBezTo>
                      <a:pt x="120766" y="7051"/>
                      <a:pt x="129910" y="-1426"/>
                      <a:pt x="138673" y="1813"/>
                    </a:cubicBezTo>
                    <a:cubicBezTo>
                      <a:pt x="143245" y="3527"/>
                      <a:pt x="146674" y="8099"/>
                      <a:pt x="148579" y="13147"/>
                    </a:cubicBezTo>
                    <a:cubicBezTo>
                      <a:pt x="150483" y="18195"/>
                      <a:pt x="151055" y="23720"/>
                      <a:pt x="151531" y="29244"/>
                    </a:cubicBezTo>
                    <a:cubicBezTo>
                      <a:pt x="154389" y="58296"/>
                      <a:pt x="156580" y="89061"/>
                      <a:pt x="145721" y="115446"/>
                    </a:cubicBezTo>
                    <a:cubicBezTo>
                      <a:pt x="138482" y="133067"/>
                      <a:pt x="126004" y="147069"/>
                      <a:pt x="114479" y="161356"/>
                    </a:cubicBezTo>
                    <a:cubicBezTo>
                      <a:pt x="108669" y="168595"/>
                      <a:pt x="102954" y="176025"/>
                      <a:pt x="98191" y="184121"/>
                    </a:cubicBezTo>
                    <a:cubicBezTo>
                      <a:pt x="94667" y="190122"/>
                      <a:pt x="92572" y="202028"/>
                      <a:pt x="85047" y="197266"/>
                    </a:cubicBezTo>
                    <a:cubicBezTo>
                      <a:pt x="78760" y="193360"/>
                      <a:pt x="73522" y="185074"/>
                      <a:pt x="67425" y="180216"/>
                    </a:cubicBezTo>
                    <a:cubicBezTo>
                      <a:pt x="61044" y="175072"/>
                      <a:pt x="54281" y="170405"/>
                      <a:pt x="47995" y="1650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 flipH="1">
                <a:off x="1423744" y="4555958"/>
                <a:ext cx="152967" cy="167332"/>
              </a:xfrm>
              <a:custGeom>
                <a:avLst/>
                <a:gdLst/>
                <a:ahLst/>
                <a:cxnLst/>
                <a:rect l="l" t="t" r="r" b="b"/>
                <a:pathLst>
                  <a:path w="152967" h="167332" extrusionOk="0">
                    <a:moveTo>
                      <a:pt x="101208" y="112448"/>
                    </a:moveTo>
                    <a:cubicBezTo>
                      <a:pt x="86254" y="90635"/>
                      <a:pt x="77967" y="64251"/>
                      <a:pt x="77777" y="37772"/>
                    </a:cubicBezTo>
                    <a:cubicBezTo>
                      <a:pt x="77777" y="31676"/>
                      <a:pt x="78062" y="25580"/>
                      <a:pt x="77110" y="19484"/>
                    </a:cubicBezTo>
                    <a:cubicBezTo>
                      <a:pt x="76158" y="13483"/>
                      <a:pt x="73681" y="7482"/>
                      <a:pt x="68918" y="3577"/>
                    </a:cubicBezTo>
                    <a:cubicBezTo>
                      <a:pt x="64251" y="-328"/>
                      <a:pt x="56917" y="-1376"/>
                      <a:pt x="51964" y="2148"/>
                    </a:cubicBezTo>
                    <a:cubicBezTo>
                      <a:pt x="47964" y="5006"/>
                      <a:pt x="45773" y="10340"/>
                      <a:pt x="41201" y="11959"/>
                    </a:cubicBezTo>
                    <a:cubicBezTo>
                      <a:pt x="35295" y="14054"/>
                      <a:pt x="29294" y="8911"/>
                      <a:pt x="23008" y="8244"/>
                    </a:cubicBezTo>
                    <a:cubicBezTo>
                      <a:pt x="14150" y="7292"/>
                      <a:pt x="6720" y="15388"/>
                      <a:pt x="3482" y="23770"/>
                    </a:cubicBezTo>
                    <a:cubicBezTo>
                      <a:pt x="-2043" y="37772"/>
                      <a:pt x="-614" y="53869"/>
                      <a:pt x="5101" y="67870"/>
                    </a:cubicBezTo>
                    <a:cubicBezTo>
                      <a:pt x="10816" y="81872"/>
                      <a:pt x="20341" y="93874"/>
                      <a:pt x="30914" y="104637"/>
                    </a:cubicBezTo>
                    <a:cubicBezTo>
                      <a:pt x="51964" y="126068"/>
                      <a:pt x="77396" y="143118"/>
                      <a:pt x="105209" y="154548"/>
                    </a:cubicBezTo>
                    <a:cubicBezTo>
                      <a:pt x="112162" y="157406"/>
                      <a:pt x="119306" y="159977"/>
                      <a:pt x="126545" y="162073"/>
                    </a:cubicBezTo>
                    <a:cubicBezTo>
                      <a:pt x="133022" y="163978"/>
                      <a:pt x="142642" y="168074"/>
                      <a:pt x="149500" y="167216"/>
                    </a:cubicBezTo>
                    <a:cubicBezTo>
                      <a:pt x="154453" y="166550"/>
                      <a:pt x="153215" y="160930"/>
                      <a:pt x="151215" y="157787"/>
                    </a:cubicBezTo>
                    <a:cubicBezTo>
                      <a:pt x="147976" y="152834"/>
                      <a:pt x="140261" y="150262"/>
                      <a:pt x="135498" y="146928"/>
                    </a:cubicBezTo>
                    <a:cubicBezTo>
                      <a:pt x="122163" y="137689"/>
                      <a:pt x="110448" y="125973"/>
                      <a:pt x="101208" y="1125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 flipH="1">
                <a:off x="1254880" y="4552260"/>
                <a:ext cx="146400" cy="171805"/>
              </a:xfrm>
              <a:custGeom>
                <a:avLst/>
                <a:gdLst/>
                <a:ahLst/>
                <a:cxnLst/>
                <a:rect l="l" t="t" r="r" b="b"/>
                <a:pathLst>
                  <a:path w="146400" h="171805" extrusionOk="0">
                    <a:moveTo>
                      <a:pt x="49031" y="114621"/>
                    </a:moveTo>
                    <a:cubicBezTo>
                      <a:pt x="62842" y="91952"/>
                      <a:pt x="69605" y="65186"/>
                      <a:pt x="68367" y="38707"/>
                    </a:cubicBezTo>
                    <a:cubicBezTo>
                      <a:pt x="68081" y="32611"/>
                      <a:pt x="67414" y="26515"/>
                      <a:pt x="67986" y="20419"/>
                    </a:cubicBezTo>
                    <a:cubicBezTo>
                      <a:pt x="68653" y="14323"/>
                      <a:pt x="70748" y="8227"/>
                      <a:pt x="75225" y="4131"/>
                    </a:cubicBezTo>
                    <a:cubicBezTo>
                      <a:pt x="79702" y="35"/>
                      <a:pt x="86940" y="-1489"/>
                      <a:pt x="92084" y="1750"/>
                    </a:cubicBezTo>
                    <a:cubicBezTo>
                      <a:pt x="96275" y="4321"/>
                      <a:pt x="98656" y="9560"/>
                      <a:pt x="103419" y="10989"/>
                    </a:cubicBezTo>
                    <a:cubicBezTo>
                      <a:pt x="109515" y="12799"/>
                      <a:pt x="115135" y="7274"/>
                      <a:pt x="121421" y="6227"/>
                    </a:cubicBezTo>
                    <a:cubicBezTo>
                      <a:pt x="130279" y="4798"/>
                      <a:pt x="138090" y="12513"/>
                      <a:pt x="141804" y="20609"/>
                    </a:cubicBezTo>
                    <a:cubicBezTo>
                      <a:pt x="148091" y="34325"/>
                      <a:pt x="147520" y="50518"/>
                      <a:pt x="142566" y="64710"/>
                    </a:cubicBezTo>
                    <a:cubicBezTo>
                      <a:pt x="137613" y="78902"/>
                      <a:pt x="128755" y="91475"/>
                      <a:pt x="118754" y="102810"/>
                    </a:cubicBezTo>
                    <a:cubicBezTo>
                      <a:pt x="98942" y="125384"/>
                      <a:pt x="74368" y="143768"/>
                      <a:pt x="47316" y="156721"/>
                    </a:cubicBezTo>
                    <a:cubicBezTo>
                      <a:pt x="40458" y="159960"/>
                      <a:pt x="33505" y="162913"/>
                      <a:pt x="26362" y="165389"/>
                    </a:cubicBezTo>
                    <a:cubicBezTo>
                      <a:pt x="19980" y="167675"/>
                      <a:pt x="10550" y="172247"/>
                      <a:pt x="3692" y="171771"/>
                    </a:cubicBezTo>
                    <a:cubicBezTo>
                      <a:pt x="-1261" y="171390"/>
                      <a:pt x="-404" y="165675"/>
                      <a:pt x="1501" y="162436"/>
                    </a:cubicBezTo>
                    <a:cubicBezTo>
                      <a:pt x="4454" y="157293"/>
                      <a:pt x="11979" y="154340"/>
                      <a:pt x="16646" y="150721"/>
                    </a:cubicBezTo>
                    <a:cubicBezTo>
                      <a:pt x="29505" y="140719"/>
                      <a:pt x="40554" y="128432"/>
                      <a:pt x="49031" y="1145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 flipH="1">
                <a:off x="1343201" y="4660119"/>
                <a:ext cx="136874" cy="86013"/>
              </a:xfrm>
              <a:custGeom>
                <a:avLst/>
                <a:gdLst/>
                <a:ahLst/>
                <a:cxnLst/>
                <a:rect l="l" t="t" r="r" b="b"/>
                <a:pathLst>
                  <a:path w="136874" h="86013" extrusionOk="0">
                    <a:moveTo>
                      <a:pt x="38862" y="66961"/>
                    </a:moveTo>
                    <a:cubicBezTo>
                      <a:pt x="23908" y="63055"/>
                      <a:pt x="7811" y="57436"/>
                      <a:pt x="0" y="44196"/>
                    </a:cubicBezTo>
                    <a:cubicBezTo>
                      <a:pt x="17336" y="35433"/>
                      <a:pt x="39243" y="36481"/>
                      <a:pt x="55721" y="46767"/>
                    </a:cubicBezTo>
                    <a:cubicBezTo>
                      <a:pt x="52102" y="29623"/>
                      <a:pt x="59055" y="10763"/>
                      <a:pt x="72962" y="0"/>
                    </a:cubicBezTo>
                    <a:cubicBezTo>
                      <a:pt x="87059" y="11525"/>
                      <a:pt x="94583" y="30575"/>
                      <a:pt x="91916" y="48673"/>
                    </a:cubicBezTo>
                    <a:cubicBezTo>
                      <a:pt x="98488" y="31337"/>
                      <a:pt x="118777" y="20479"/>
                      <a:pt x="136874" y="24670"/>
                    </a:cubicBezTo>
                    <a:cubicBezTo>
                      <a:pt x="134017" y="38957"/>
                      <a:pt x="121158" y="48863"/>
                      <a:pt x="109061" y="57055"/>
                    </a:cubicBezTo>
                    <a:cubicBezTo>
                      <a:pt x="103346" y="60960"/>
                      <a:pt x="97155" y="64484"/>
                      <a:pt x="92393" y="69532"/>
                    </a:cubicBezTo>
                    <a:cubicBezTo>
                      <a:pt x="87154" y="75057"/>
                      <a:pt x="84392" y="86201"/>
                      <a:pt x="80677" y="86011"/>
                    </a:cubicBezTo>
                    <a:cubicBezTo>
                      <a:pt x="78105" y="85915"/>
                      <a:pt x="72390" y="79438"/>
                      <a:pt x="70199" y="78105"/>
                    </a:cubicBezTo>
                    <a:cubicBezTo>
                      <a:pt x="67151" y="76200"/>
                      <a:pt x="63818" y="74771"/>
                      <a:pt x="60484" y="73438"/>
                    </a:cubicBezTo>
                    <a:cubicBezTo>
                      <a:pt x="53435" y="70675"/>
                      <a:pt x="46101" y="68961"/>
                      <a:pt x="38862" y="67056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 flipH="1">
                <a:off x="1463978" y="4598111"/>
                <a:ext cx="76958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76958" h="101060" extrusionOk="0">
                    <a:moveTo>
                      <a:pt x="76958" y="101060"/>
                    </a:moveTo>
                    <a:cubicBezTo>
                      <a:pt x="61623" y="93821"/>
                      <a:pt x="49240" y="84963"/>
                      <a:pt x="36477" y="73819"/>
                    </a:cubicBezTo>
                    <a:cubicBezTo>
                      <a:pt x="25714" y="64484"/>
                      <a:pt x="15998" y="53721"/>
                      <a:pt x="9235" y="41148"/>
                    </a:cubicBezTo>
                    <a:cubicBezTo>
                      <a:pt x="2473" y="28575"/>
                      <a:pt x="-1242" y="14097"/>
                      <a:pt x="37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 flipH="1">
                <a:off x="1296026" y="4583919"/>
                <a:ext cx="47461" cy="101060"/>
              </a:xfrm>
              <a:custGeom>
                <a:avLst/>
                <a:gdLst/>
                <a:ahLst/>
                <a:cxnLst/>
                <a:rect l="l" t="t" r="r" b="b"/>
                <a:pathLst>
                  <a:path w="47461" h="101060" extrusionOk="0">
                    <a:moveTo>
                      <a:pt x="0" y="101060"/>
                    </a:moveTo>
                    <a:cubicBezTo>
                      <a:pt x="14288" y="85725"/>
                      <a:pt x="26575" y="68389"/>
                      <a:pt x="36195" y="49816"/>
                    </a:cubicBezTo>
                    <a:cubicBezTo>
                      <a:pt x="40196" y="42100"/>
                      <a:pt x="43815" y="34195"/>
                      <a:pt x="45815" y="25717"/>
                    </a:cubicBezTo>
                    <a:cubicBezTo>
                      <a:pt x="47816" y="17335"/>
                      <a:pt x="48196" y="8382"/>
                      <a:pt x="4581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6"/>
              <p:cNvSpPr/>
              <p:nvPr/>
            </p:nvSpPr>
            <p:spPr>
              <a:xfrm flipH="1">
                <a:off x="1421592" y="4560106"/>
                <a:ext cx="50775" cy="117157"/>
              </a:xfrm>
              <a:custGeom>
                <a:avLst/>
                <a:gdLst/>
                <a:ahLst/>
                <a:cxnLst/>
                <a:rect l="l" t="t" r="r" b="b"/>
                <a:pathLst>
                  <a:path w="50775" h="117157" extrusionOk="0">
                    <a:moveTo>
                      <a:pt x="1150" y="0"/>
                    </a:moveTo>
                    <a:cubicBezTo>
                      <a:pt x="-1897" y="22098"/>
                      <a:pt x="1150" y="44958"/>
                      <a:pt x="9818" y="65437"/>
                    </a:cubicBezTo>
                    <a:cubicBezTo>
                      <a:pt x="18486" y="85915"/>
                      <a:pt x="32774" y="104013"/>
                      <a:pt x="50776" y="11715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6"/>
              <p:cNvSpPr/>
              <p:nvPr/>
            </p:nvSpPr>
            <p:spPr>
              <a:xfrm flipH="1">
                <a:off x="1355631" y="4553343"/>
                <a:ext cx="38719" cy="122015"/>
              </a:xfrm>
              <a:custGeom>
                <a:avLst/>
                <a:gdLst/>
                <a:ahLst/>
                <a:cxnLst/>
                <a:rect l="l" t="t" r="r" b="b"/>
                <a:pathLst>
                  <a:path w="38719" h="122015" extrusionOk="0">
                    <a:moveTo>
                      <a:pt x="36767" y="0"/>
                    </a:moveTo>
                    <a:cubicBezTo>
                      <a:pt x="40481" y="21527"/>
                      <a:pt x="38862" y="43910"/>
                      <a:pt x="32195" y="64675"/>
                    </a:cubicBezTo>
                    <a:cubicBezTo>
                      <a:pt x="25527" y="85439"/>
                      <a:pt x="15526" y="106680"/>
                      <a:pt x="0" y="12201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 flipH="1">
                <a:off x="1410448" y="4562964"/>
                <a:ext cx="7881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7881" h="99250" extrusionOk="0">
                    <a:moveTo>
                      <a:pt x="7881" y="99251"/>
                    </a:moveTo>
                    <a:cubicBezTo>
                      <a:pt x="-977" y="67056"/>
                      <a:pt x="-2406" y="32766"/>
                      <a:pt x="3786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3" name="Google Shape;353;p6"/>
              <p:cNvGrpSpPr/>
              <p:nvPr/>
            </p:nvGrpSpPr>
            <p:grpSpPr>
              <a:xfrm>
                <a:off x="2024198" y="4703076"/>
                <a:ext cx="232927" cy="183971"/>
                <a:chOff x="2024198" y="4703076"/>
                <a:chExt cx="232927" cy="183971"/>
              </a:xfrm>
            </p:grpSpPr>
            <p:sp>
              <p:nvSpPr>
                <p:cNvPr id="354" name="Google Shape;354;p6"/>
                <p:cNvSpPr/>
                <p:nvPr/>
              </p:nvSpPr>
              <p:spPr>
                <a:xfrm flipH="1">
                  <a:off x="2090819" y="4793931"/>
                  <a:ext cx="166306" cy="73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306" h="73822" extrusionOk="0">
                      <a:moveTo>
                        <a:pt x="64294" y="2681"/>
                      </a:moveTo>
                      <a:cubicBezTo>
                        <a:pt x="51625" y="-1034"/>
                        <a:pt x="37529" y="-1320"/>
                        <a:pt x="27623" y="4586"/>
                      </a:cubicBezTo>
                      <a:cubicBezTo>
                        <a:pt x="23050" y="7348"/>
                        <a:pt x="19621" y="11158"/>
                        <a:pt x="15526" y="14301"/>
                      </a:cubicBezTo>
                      <a:cubicBezTo>
                        <a:pt x="11335" y="17445"/>
                        <a:pt x="6001" y="19921"/>
                        <a:pt x="0" y="19064"/>
                      </a:cubicBezTo>
                      <a:cubicBezTo>
                        <a:pt x="6096" y="22588"/>
                        <a:pt x="8858" y="29160"/>
                        <a:pt x="9906" y="35161"/>
                      </a:cubicBezTo>
                      <a:cubicBezTo>
                        <a:pt x="10954" y="41162"/>
                        <a:pt x="10954" y="47258"/>
                        <a:pt x="13716" y="53068"/>
                      </a:cubicBezTo>
                      <a:cubicBezTo>
                        <a:pt x="18193" y="62403"/>
                        <a:pt x="29337" y="68975"/>
                        <a:pt x="40386" y="71737"/>
                      </a:cubicBezTo>
                      <a:cubicBezTo>
                        <a:pt x="51530" y="74404"/>
                        <a:pt x="62865" y="73928"/>
                        <a:pt x="73819" y="73452"/>
                      </a:cubicBezTo>
                      <a:cubicBezTo>
                        <a:pt x="104108" y="72023"/>
                        <a:pt x="135922" y="71356"/>
                        <a:pt x="166307" y="69832"/>
                      </a:cubicBezTo>
                      <a:cubicBezTo>
                        <a:pt x="145161" y="52401"/>
                        <a:pt x="120587" y="32018"/>
                        <a:pt x="99632" y="19731"/>
                      </a:cubicBezTo>
                      <a:cubicBezTo>
                        <a:pt x="88297" y="13159"/>
                        <a:pt x="76771" y="6396"/>
                        <a:pt x="64199" y="277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6"/>
                <p:cNvSpPr/>
                <p:nvPr/>
              </p:nvSpPr>
              <p:spPr>
                <a:xfrm flipH="1">
                  <a:off x="2024198" y="4703076"/>
                  <a:ext cx="80431" cy="16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31" h="165734" extrusionOk="0">
                      <a:moveTo>
                        <a:pt x="6668" y="43625"/>
                      </a:moveTo>
                      <a:cubicBezTo>
                        <a:pt x="10763" y="31147"/>
                        <a:pt x="18574" y="19336"/>
                        <a:pt x="29051" y="14573"/>
                      </a:cubicBezTo>
                      <a:cubicBezTo>
                        <a:pt x="33909" y="12383"/>
                        <a:pt x="38957" y="11716"/>
                        <a:pt x="43910" y="10096"/>
                      </a:cubicBezTo>
                      <a:cubicBezTo>
                        <a:pt x="48863" y="8477"/>
                        <a:pt x="53911" y="5429"/>
                        <a:pt x="56674" y="0"/>
                      </a:cubicBezTo>
                      <a:cubicBezTo>
                        <a:pt x="56102" y="7049"/>
                        <a:pt x="60007" y="13049"/>
                        <a:pt x="64294" y="17336"/>
                      </a:cubicBezTo>
                      <a:cubicBezTo>
                        <a:pt x="68580" y="21622"/>
                        <a:pt x="73723" y="25051"/>
                        <a:pt x="76867" y="30575"/>
                      </a:cubicBezTo>
                      <a:cubicBezTo>
                        <a:pt x="82010" y="39529"/>
                        <a:pt x="81153" y="52483"/>
                        <a:pt x="77057" y="63151"/>
                      </a:cubicBezTo>
                      <a:cubicBezTo>
                        <a:pt x="72961" y="73819"/>
                        <a:pt x="66103" y="82868"/>
                        <a:pt x="59436" y="91630"/>
                      </a:cubicBezTo>
                      <a:cubicBezTo>
                        <a:pt x="41053" y="115729"/>
                        <a:pt x="22384" y="141542"/>
                        <a:pt x="4001" y="165735"/>
                      </a:cubicBezTo>
                      <a:cubicBezTo>
                        <a:pt x="1619" y="138398"/>
                        <a:pt x="-1238" y="106680"/>
                        <a:pt x="572" y="82391"/>
                      </a:cubicBezTo>
                      <a:cubicBezTo>
                        <a:pt x="1524" y="69342"/>
                        <a:pt x="2572" y="56007"/>
                        <a:pt x="6668" y="43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6"/>
                <p:cNvSpPr/>
                <p:nvPr/>
              </p:nvSpPr>
              <p:spPr>
                <a:xfrm flipH="1">
                  <a:off x="2087294" y="4720507"/>
                  <a:ext cx="104708" cy="147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08" h="147827" extrusionOk="0">
                      <a:moveTo>
                        <a:pt x="72133" y="30004"/>
                      </a:moveTo>
                      <a:cubicBezTo>
                        <a:pt x="65084" y="18955"/>
                        <a:pt x="54607" y="9430"/>
                        <a:pt x="43272" y="7334"/>
                      </a:cubicBezTo>
                      <a:cubicBezTo>
                        <a:pt x="38033" y="6382"/>
                        <a:pt x="32985" y="7048"/>
                        <a:pt x="27746" y="6667"/>
                      </a:cubicBezTo>
                      <a:cubicBezTo>
                        <a:pt x="22603" y="6287"/>
                        <a:pt x="16888" y="4572"/>
                        <a:pt x="12982" y="0"/>
                      </a:cubicBezTo>
                      <a:cubicBezTo>
                        <a:pt x="15269" y="6667"/>
                        <a:pt x="12982" y="13430"/>
                        <a:pt x="9839" y="18669"/>
                      </a:cubicBezTo>
                      <a:cubicBezTo>
                        <a:pt x="6696" y="23908"/>
                        <a:pt x="2600" y="28480"/>
                        <a:pt x="886" y="34671"/>
                      </a:cubicBezTo>
                      <a:cubicBezTo>
                        <a:pt x="-1877" y="44672"/>
                        <a:pt x="2124" y="56959"/>
                        <a:pt x="8696" y="66294"/>
                      </a:cubicBezTo>
                      <a:cubicBezTo>
                        <a:pt x="15269" y="75629"/>
                        <a:pt x="24127" y="82677"/>
                        <a:pt x="32794" y="89630"/>
                      </a:cubicBezTo>
                      <a:cubicBezTo>
                        <a:pt x="56607" y="108490"/>
                        <a:pt x="80991" y="128968"/>
                        <a:pt x="104708" y="147828"/>
                      </a:cubicBezTo>
                      <a:cubicBezTo>
                        <a:pt x="100327" y="120777"/>
                        <a:pt x="95183" y="89345"/>
                        <a:pt x="87468" y="66294"/>
                      </a:cubicBezTo>
                      <a:cubicBezTo>
                        <a:pt x="83277" y="53912"/>
                        <a:pt x="79086" y="41243"/>
                        <a:pt x="71942" y="301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6"/>
                <p:cNvSpPr/>
                <p:nvPr/>
              </p:nvSpPr>
              <p:spPr>
                <a:xfrm flipH="1">
                  <a:off x="2074055" y="4837093"/>
                  <a:ext cx="50958" cy="49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58" h="49954" extrusionOk="0">
                      <a:moveTo>
                        <a:pt x="28956" y="48768"/>
                      </a:moveTo>
                      <a:cubicBezTo>
                        <a:pt x="25527" y="47149"/>
                        <a:pt x="22669" y="44482"/>
                        <a:pt x="19907" y="41910"/>
                      </a:cubicBezTo>
                      <a:cubicBezTo>
                        <a:pt x="17145" y="39243"/>
                        <a:pt x="14383" y="36576"/>
                        <a:pt x="10954" y="34957"/>
                      </a:cubicBezTo>
                      <a:cubicBezTo>
                        <a:pt x="7525" y="33242"/>
                        <a:pt x="3334" y="32766"/>
                        <a:pt x="0" y="34576"/>
                      </a:cubicBezTo>
                      <a:cubicBezTo>
                        <a:pt x="762" y="29528"/>
                        <a:pt x="3905" y="24765"/>
                        <a:pt x="8287" y="22098"/>
                      </a:cubicBezTo>
                      <a:cubicBezTo>
                        <a:pt x="12668" y="19431"/>
                        <a:pt x="18288" y="18860"/>
                        <a:pt x="23146" y="20479"/>
                      </a:cubicBezTo>
                      <a:cubicBezTo>
                        <a:pt x="21146" y="14288"/>
                        <a:pt x="21717" y="7334"/>
                        <a:pt x="24574" y="1524"/>
                      </a:cubicBezTo>
                      <a:cubicBezTo>
                        <a:pt x="27337" y="5620"/>
                        <a:pt x="30194" y="9620"/>
                        <a:pt x="32956" y="13716"/>
                      </a:cubicBezTo>
                      <a:cubicBezTo>
                        <a:pt x="35623" y="6191"/>
                        <a:pt x="42958" y="571"/>
                        <a:pt x="50959" y="0"/>
                      </a:cubicBezTo>
                      <a:cubicBezTo>
                        <a:pt x="47434" y="4667"/>
                        <a:pt x="47149" y="10954"/>
                        <a:pt x="47720" y="16764"/>
                      </a:cubicBezTo>
                      <a:cubicBezTo>
                        <a:pt x="48292" y="22574"/>
                        <a:pt x="49721" y="28385"/>
                        <a:pt x="49244" y="34195"/>
                      </a:cubicBezTo>
                      <a:cubicBezTo>
                        <a:pt x="48387" y="44101"/>
                        <a:pt x="39148" y="53435"/>
                        <a:pt x="28861" y="486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6"/>
                <p:cNvSpPr/>
                <p:nvPr/>
              </p:nvSpPr>
              <p:spPr>
                <a:xfrm flipH="1">
                  <a:off x="2129871" y="4720602"/>
                  <a:ext cx="49149" cy="88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49" h="88201" extrusionOk="0">
                      <a:moveTo>
                        <a:pt x="0" y="0"/>
                      </a:moveTo>
                      <a:cubicBezTo>
                        <a:pt x="16574" y="29242"/>
                        <a:pt x="32576" y="58960"/>
                        <a:pt x="49149" y="88202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6"/>
                <p:cNvSpPr/>
                <p:nvPr/>
              </p:nvSpPr>
              <p:spPr>
                <a:xfrm flipH="1">
                  <a:off x="2048242" y="4704505"/>
                  <a:ext cx="29622" cy="87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2" h="87249" extrusionOk="0">
                      <a:moveTo>
                        <a:pt x="29623" y="0"/>
                      </a:moveTo>
                      <a:cubicBezTo>
                        <a:pt x="18859" y="28766"/>
                        <a:pt x="8954" y="57912"/>
                        <a:pt x="0" y="87249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6"/>
                <p:cNvSpPr/>
                <p:nvPr/>
              </p:nvSpPr>
              <p:spPr>
                <a:xfrm flipH="1">
                  <a:off x="2162256" y="4814043"/>
                  <a:ext cx="93916" cy="2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16" h="27527" extrusionOk="0">
                      <a:moveTo>
                        <a:pt x="0" y="0"/>
                      </a:moveTo>
                      <a:cubicBezTo>
                        <a:pt x="31337" y="9144"/>
                        <a:pt x="62579" y="18383"/>
                        <a:pt x="93917" y="27527"/>
                      </a:cubicBezTo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8359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7"/>
          <p:cNvGrpSpPr/>
          <p:nvPr/>
        </p:nvGrpSpPr>
        <p:grpSpPr>
          <a:xfrm>
            <a:off x="157961" y="164901"/>
            <a:ext cx="11876075" cy="6528212"/>
            <a:chOff x="118471" y="123675"/>
            <a:chExt cx="8907056" cy="4896159"/>
          </a:xfrm>
        </p:grpSpPr>
        <p:grpSp>
          <p:nvGrpSpPr>
            <p:cNvPr id="364" name="Google Shape;364;p7"/>
            <p:cNvGrpSpPr/>
            <p:nvPr/>
          </p:nvGrpSpPr>
          <p:grpSpPr>
            <a:xfrm>
              <a:off x="118475" y="123675"/>
              <a:ext cx="8907052" cy="1535584"/>
              <a:chOff x="118475" y="123675"/>
              <a:chExt cx="8907052" cy="1535584"/>
            </a:xfrm>
          </p:grpSpPr>
          <p:sp>
            <p:nvSpPr>
              <p:cNvPr id="365" name="Google Shape;365;p7"/>
              <p:cNvSpPr/>
              <p:nvPr/>
            </p:nvSpPr>
            <p:spPr>
              <a:xfrm>
                <a:off x="118475" y="123675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7"/>
              <p:cNvSpPr/>
              <p:nvPr/>
            </p:nvSpPr>
            <p:spPr>
              <a:xfrm flipH="1">
                <a:off x="7175615" y="123675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7" name="Google Shape;367;p7"/>
            <p:cNvGrpSpPr/>
            <p:nvPr/>
          </p:nvGrpSpPr>
          <p:grpSpPr>
            <a:xfrm>
              <a:off x="118471" y="4264260"/>
              <a:ext cx="8907054" cy="755574"/>
              <a:chOff x="118471" y="4264260"/>
              <a:chExt cx="8907054" cy="755574"/>
            </a:xfrm>
          </p:grpSpPr>
          <p:grpSp>
            <p:nvGrpSpPr>
              <p:cNvPr id="368" name="Google Shape;368;p7"/>
              <p:cNvGrpSpPr/>
              <p:nvPr/>
            </p:nvGrpSpPr>
            <p:grpSpPr>
              <a:xfrm>
                <a:off x="118471" y="4264260"/>
                <a:ext cx="2138654" cy="755574"/>
                <a:chOff x="118471" y="4264260"/>
                <a:chExt cx="2138654" cy="755574"/>
              </a:xfrm>
            </p:grpSpPr>
            <p:sp>
              <p:nvSpPr>
                <p:cNvPr id="369" name="Google Shape;369;p7"/>
                <p:cNvSpPr/>
                <p:nvPr/>
              </p:nvSpPr>
              <p:spPr>
                <a:xfrm flipH="1">
                  <a:off x="118471" y="4303252"/>
                  <a:ext cx="1969400" cy="71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400" h="716582" extrusionOk="0">
                      <a:moveTo>
                        <a:pt x="1894814" y="58068"/>
                      </a:moveTo>
                      <a:cubicBezTo>
                        <a:pt x="1798517" y="-28324"/>
                        <a:pt x="1643640" y="-10512"/>
                        <a:pt x="1544009" y="60354"/>
                      </a:cubicBezTo>
                      <a:cubicBezTo>
                        <a:pt x="1488859" y="99502"/>
                        <a:pt x="1447806" y="155604"/>
                        <a:pt x="1440853" y="224184"/>
                      </a:cubicBezTo>
                      <a:cubicBezTo>
                        <a:pt x="1434471" y="287239"/>
                        <a:pt x="1461427" y="356867"/>
                        <a:pt x="1521339" y="384775"/>
                      </a:cubicBezTo>
                      <a:cubicBezTo>
                        <a:pt x="1575155" y="409826"/>
                        <a:pt x="1644307" y="402397"/>
                        <a:pt x="1681836" y="352962"/>
                      </a:cubicBezTo>
                      <a:cubicBezTo>
                        <a:pt x="1711553" y="313814"/>
                        <a:pt x="1706219" y="251425"/>
                        <a:pt x="1669453" y="218374"/>
                      </a:cubicBezTo>
                      <a:cubicBezTo>
                        <a:pt x="1653451" y="203991"/>
                        <a:pt x="1633353" y="195037"/>
                        <a:pt x="1611636" y="195704"/>
                      </a:cubicBezTo>
                      <a:cubicBezTo>
                        <a:pt x="1608874" y="195704"/>
                        <a:pt x="1608017" y="200276"/>
                        <a:pt x="1610969" y="200752"/>
                      </a:cubicBezTo>
                      <a:cubicBezTo>
                        <a:pt x="1658404" y="208849"/>
                        <a:pt x="1682407" y="270380"/>
                        <a:pt x="1663071" y="312100"/>
                      </a:cubicBezTo>
                      <a:cubicBezTo>
                        <a:pt x="1642021" y="357629"/>
                        <a:pt x="1575346" y="357819"/>
                        <a:pt x="1538389" y="334198"/>
                      </a:cubicBezTo>
                      <a:cubicBezTo>
                        <a:pt x="1490764" y="303908"/>
                        <a:pt x="1482858" y="236566"/>
                        <a:pt x="1499813" y="187227"/>
                      </a:cubicBezTo>
                      <a:cubicBezTo>
                        <a:pt x="1520196" y="127695"/>
                        <a:pt x="1576298" y="86167"/>
                        <a:pt x="1631544" y="61306"/>
                      </a:cubicBezTo>
                      <a:cubicBezTo>
                        <a:pt x="1685074" y="37303"/>
                        <a:pt x="1748606" y="28636"/>
                        <a:pt x="1805756" y="43876"/>
                      </a:cubicBezTo>
                      <a:cubicBezTo>
                        <a:pt x="1867002" y="60163"/>
                        <a:pt x="1910245" y="106455"/>
                        <a:pt x="1929009" y="166272"/>
                      </a:cubicBezTo>
                      <a:cubicBezTo>
                        <a:pt x="1967014" y="287430"/>
                        <a:pt x="1919770" y="426685"/>
                        <a:pt x="1842427" y="522221"/>
                      </a:cubicBezTo>
                      <a:cubicBezTo>
                        <a:pt x="1758512" y="625853"/>
                        <a:pt x="1633734" y="686623"/>
                        <a:pt x="1500289" y="688432"/>
                      </a:cubicBezTo>
                      <a:cubicBezTo>
                        <a:pt x="1432376" y="689385"/>
                        <a:pt x="1363891" y="675764"/>
                        <a:pt x="1302264" y="647094"/>
                      </a:cubicBezTo>
                      <a:cubicBezTo>
                        <a:pt x="1237780" y="616995"/>
                        <a:pt x="1183773" y="570703"/>
                        <a:pt x="1132148" y="522507"/>
                      </a:cubicBezTo>
                      <a:cubicBezTo>
                        <a:pt x="1074236" y="468500"/>
                        <a:pt x="1014133" y="407540"/>
                        <a:pt x="945172" y="365249"/>
                      </a:cubicBezTo>
                      <a:cubicBezTo>
                        <a:pt x="911358" y="338103"/>
                        <a:pt x="872782" y="320577"/>
                        <a:pt x="829729" y="312004"/>
                      </a:cubicBezTo>
                      <a:cubicBezTo>
                        <a:pt x="781818" y="302384"/>
                        <a:pt x="732574" y="302860"/>
                        <a:pt x="684473" y="310957"/>
                      </a:cubicBezTo>
                      <a:cubicBezTo>
                        <a:pt x="578364" y="328768"/>
                        <a:pt x="484638" y="391062"/>
                        <a:pt x="403676" y="459070"/>
                      </a:cubicBezTo>
                      <a:cubicBezTo>
                        <a:pt x="360718" y="495170"/>
                        <a:pt x="321951" y="535461"/>
                        <a:pt x="280327" y="572894"/>
                      </a:cubicBezTo>
                      <a:cubicBezTo>
                        <a:pt x="242417" y="606994"/>
                        <a:pt x="196221" y="638998"/>
                        <a:pt x="142976" y="637474"/>
                      </a:cubicBezTo>
                      <a:cubicBezTo>
                        <a:pt x="104686" y="636331"/>
                        <a:pt x="73920" y="613280"/>
                        <a:pt x="59823" y="578323"/>
                      </a:cubicBezTo>
                      <a:cubicBezTo>
                        <a:pt x="47345" y="547462"/>
                        <a:pt x="47631" y="509077"/>
                        <a:pt x="70491" y="482407"/>
                      </a:cubicBezTo>
                      <a:cubicBezTo>
                        <a:pt x="86398" y="463833"/>
                        <a:pt x="109639" y="452403"/>
                        <a:pt x="134118" y="453355"/>
                      </a:cubicBezTo>
                      <a:cubicBezTo>
                        <a:pt x="158121" y="454308"/>
                        <a:pt x="173552" y="468881"/>
                        <a:pt x="185553" y="488502"/>
                      </a:cubicBezTo>
                      <a:cubicBezTo>
                        <a:pt x="198412" y="509458"/>
                        <a:pt x="193554" y="532032"/>
                        <a:pt x="172599" y="545272"/>
                      </a:cubicBezTo>
                      <a:cubicBezTo>
                        <a:pt x="152692" y="557844"/>
                        <a:pt x="128117" y="556035"/>
                        <a:pt x="108972" y="542890"/>
                      </a:cubicBezTo>
                      <a:cubicBezTo>
                        <a:pt x="105734" y="540604"/>
                        <a:pt x="101924" y="544986"/>
                        <a:pt x="103733" y="548129"/>
                      </a:cubicBezTo>
                      <a:cubicBezTo>
                        <a:pt x="125165" y="585181"/>
                        <a:pt x="182505" y="572418"/>
                        <a:pt x="204984" y="542986"/>
                      </a:cubicBezTo>
                      <a:cubicBezTo>
                        <a:pt x="237083" y="501076"/>
                        <a:pt x="217652" y="441640"/>
                        <a:pt x="173456" y="417732"/>
                      </a:cubicBezTo>
                      <a:cubicBezTo>
                        <a:pt x="121259" y="389538"/>
                        <a:pt x="57061" y="416017"/>
                        <a:pt x="24200" y="461166"/>
                      </a:cubicBezTo>
                      <a:cubicBezTo>
                        <a:pt x="-3804" y="499647"/>
                        <a:pt x="-6280" y="553558"/>
                        <a:pt x="10484" y="597088"/>
                      </a:cubicBezTo>
                      <a:cubicBezTo>
                        <a:pt x="29819" y="647380"/>
                        <a:pt x="70491" y="683575"/>
                        <a:pt x="124688" y="690242"/>
                      </a:cubicBezTo>
                      <a:cubicBezTo>
                        <a:pt x="189744" y="698243"/>
                        <a:pt x="250037" y="665572"/>
                        <a:pt x="297853" y="624424"/>
                      </a:cubicBezTo>
                      <a:cubicBezTo>
                        <a:pt x="345097" y="583752"/>
                        <a:pt x="386054" y="536032"/>
                        <a:pt x="432060" y="493932"/>
                      </a:cubicBezTo>
                      <a:cubicBezTo>
                        <a:pt x="477876" y="452117"/>
                        <a:pt x="527215" y="413827"/>
                        <a:pt x="582079" y="384394"/>
                      </a:cubicBezTo>
                      <a:cubicBezTo>
                        <a:pt x="595604" y="377155"/>
                        <a:pt x="609416" y="370583"/>
                        <a:pt x="623608" y="364677"/>
                      </a:cubicBezTo>
                      <a:cubicBezTo>
                        <a:pt x="616083" y="370774"/>
                        <a:pt x="608939" y="377346"/>
                        <a:pt x="602272" y="384394"/>
                      </a:cubicBezTo>
                      <a:cubicBezTo>
                        <a:pt x="557219" y="432019"/>
                        <a:pt x="538073" y="496694"/>
                        <a:pt x="549218" y="561178"/>
                      </a:cubicBezTo>
                      <a:cubicBezTo>
                        <a:pt x="560171" y="624996"/>
                        <a:pt x="603320" y="678050"/>
                        <a:pt x="663613" y="701291"/>
                      </a:cubicBezTo>
                      <a:cubicBezTo>
                        <a:pt x="722192" y="723865"/>
                        <a:pt x="791153" y="713959"/>
                        <a:pt x="838492" y="672144"/>
                      </a:cubicBezTo>
                      <a:cubicBezTo>
                        <a:pt x="883736" y="632140"/>
                        <a:pt x="905262" y="564702"/>
                        <a:pt x="889641" y="506219"/>
                      </a:cubicBezTo>
                      <a:cubicBezTo>
                        <a:pt x="873735" y="446593"/>
                        <a:pt x="818966" y="403159"/>
                        <a:pt x="756768" y="406873"/>
                      </a:cubicBezTo>
                      <a:cubicBezTo>
                        <a:pt x="743528" y="407635"/>
                        <a:pt x="730288" y="409921"/>
                        <a:pt x="718001" y="414969"/>
                      </a:cubicBezTo>
                      <a:cubicBezTo>
                        <a:pt x="712762" y="417065"/>
                        <a:pt x="707714" y="419732"/>
                        <a:pt x="702951" y="422780"/>
                      </a:cubicBezTo>
                      <a:cubicBezTo>
                        <a:pt x="698093" y="425828"/>
                        <a:pt x="693712" y="431067"/>
                        <a:pt x="688664" y="433543"/>
                      </a:cubicBezTo>
                      <a:cubicBezTo>
                        <a:pt x="683711" y="435925"/>
                        <a:pt x="688092" y="443354"/>
                        <a:pt x="692950" y="440877"/>
                      </a:cubicBezTo>
                      <a:cubicBezTo>
                        <a:pt x="702856" y="436020"/>
                        <a:pt x="721335" y="439258"/>
                        <a:pt x="731812" y="440877"/>
                      </a:cubicBezTo>
                      <a:cubicBezTo>
                        <a:pt x="744766" y="442783"/>
                        <a:pt x="757434" y="447069"/>
                        <a:pt x="768960" y="453260"/>
                      </a:cubicBezTo>
                      <a:cubicBezTo>
                        <a:pt x="790486" y="464881"/>
                        <a:pt x="812965" y="481264"/>
                        <a:pt x="825443" y="501552"/>
                      </a:cubicBezTo>
                      <a:cubicBezTo>
                        <a:pt x="852779" y="545938"/>
                        <a:pt x="835063" y="607851"/>
                        <a:pt x="794868" y="639188"/>
                      </a:cubicBezTo>
                      <a:cubicBezTo>
                        <a:pt x="750767" y="673573"/>
                        <a:pt x="683711" y="666144"/>
                        <a:pt x="641229" y="632806"/>
                      </a:cubicBezTo>
                      <a:cubicBezTo>
                        <a:pt x="593509" y="595373"/>
                        <a:pt x="578555" y="526888"/>
                        <a:pt x="595700" y="470405"/>
                      </a:cubicBezTo>
                      <a:cubicBezTo>
                        <a:pt x="614178" y="409731"/>
                        <a:pt x="669137" y="364963"/>
                        <a:pt x="729716" y="350485"/>
                      </a:cubicBezTo>
                      <a:cubicBezTo>
                        <a:pt x="801059" y="333531"/>
                        <a:pt x="874687" y="357724"/>
                        <a:pt x="936123" y="393538"/>
                      </a:cubicBezTo>
                      <a:cubicBezTo>
                        <a:pt x="1062520" y="467071"/>
                        <a:pt x="1145769" y="596802"/>
                        <a:pt x="1276547" y="663953"/>
                      </a:cubicBezTo>
                      <a:cubicBezTo>
                        <a:pt x="1398943" y="726818"/>
                        <a:pt x="1549247" y="734248"/>
                        <a:pt x="1676597" y="681479"/>
                      </a:cubicBezTo>
                      <a:cubicBezTo>
                        <a:pt x="1794897" y="632425"/>
                        <a:pt x="1888242" y="533746"/>
                        <a:pt x="1935867" y="415446"/>
                      </a:cubicBezTo>
                      <a:cubicBezTo>
                        <a:pt x="1980635" y="304099"/>
                        <a:pt x="1992731" y="145698"/>
                        <a:pt x="1894719" y="577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0" name="Google Shape;370;p7"/>
                <p:cNvGrpSpPr/>
                <p:nvPr/>
              </p:nvGrpSpPr>
              <p:grpSpPr>
                <a:xfrm>
                  <a:off x="502252" y="4264260"/>
                  <a:ext cx="405370" cy="394906"/>
                  <a:chOff x="502252" y="4264260"/>
                  <a:chExt cx="405370" cy="394906"/>
                </a:xfrm>
              </p:grpSpPr>
              <p:sp>
                <p:nvSpPr>
                  <p:cNvPr id="371" name="Google Shape;371;p7"/>
                  <p:cNvSpPr/>
                  <p:nvPr/>
                </p:nvSpPr>
                <p:spPr>
                  <a:xfrm flipH="1">
                    <a:off x="654170" y="4264260"/>
                    <a:ext cx="86673" cy="2127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73" h="212788" extrusionOk="0">
                        <a:moveTo>
                          <a:pt x="71346" y="39338"/>
                        </a:moveTo>
                        <a:cubicBezTo>
                          <a:pt x="56106" y="16859"/>
                          <a:pt x="30198" y="1905"/>
                          <a:pt x="3147" y="0"/>
                        </a:cubicBezTo>
                        <a:cubicBezTo>
                          <a:pt x="15243" y="12954"/>
                          <a:pt x="16577" y="32766"/>
                          <a:pt x="13338" y="50197"/>
                        </a:cubicBezTo>
                        <a:cubicBezTo>
                          <a:pt x="10100" y="67628"/>
                          <a:pt x="2956" y="84201"/>
                          <a:pt x="575" y="101727"/>
                        </a:cubicBezTo>
                        <a:cubicBezTo>
                          <a:pt x="-4759" y="140208"/>
                          <a:pt x="27912" y="193262"/>
                          <a:pt x="61535" y="212789"/>
                        </a:cubicBezTo>
                        <a:cubicBezTo>
                          <a:pt x="52772" y="198215"/>
                          <a:pt x="55344" y="179451"/>
                          <a:pt x="61535" y="163639"/>
                        </a:cubicBezTo>
                        <a:cubicBezTo>
                          <a:pt x="67821" y="147828"/>
                          <a:pt x="77442" y="133445"/>
                          <a:pt x="82585" y="117253"/>
                        </a:cubicBezTo>
                        <a:cubicBezTo>
                          <a:pt x="90777" y="91345"/>
                          <a:pt x="86490" y="61817"/>
                          <a:pt x="71250" y="3933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2" name="Google Shape;372;p7"/>
                  <p:cNvSpPr/>
                  <p:nvPr/>
                </p:nvSpPr>
                <p:spPr>
                  <a:xfrm flipH="1">
                    <a:off x="653192" y="4444187"/>
                    <a:ext cx="87576" cy="2149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76" h="214979" extrusionOk="0">
                        <a:moveTo>
                          <a:pt x="13358" y="172974"/>
                        </a:moveTo>
                        <a:cubicBezTo>
                          <a:pt x="27646" y="196024"/>
                          <a:pt x="52982" y="211931"/>
                          <a:pt x="79938" y="214979"/>
                        </a:cubicBezTo>
                        <a:cubicBezTo>
                          <a:pt x="68318" y="201549"/>
                          <a:pt x="67841" y="181737"/>
                          <a:pt x="71747" y="164402"/>
                        </a:cubicBezTo>
                        <a:cubicBezTo>
                          <a:pt x="75652" y="147161"/>
                          <a:pt x="83463" y="130873"/>
                          <a:pt x="86606" y="113347"/>
                        </a:cubicBezTo>
                        <a:cubicBezTo>
                          <a:pt x="93464" y="75152"/>
                          <a:pt x="62888" y="20764"/>
                          <a:pt x="30122" y="0"/>
                        </a:cubicBezTo>
                        <a:cubicBezTo>
                          <a:pt x="38314" y="14859"/>
                          <a:pt x="34980" y="33623"/>
                          <a:pt x="28122" y="49149"/>
                        </a:cubicBezTo>
                        <a:cubicBezTo>
                          <a:pt x="21264" y="64675"/>
                          <a:pt x="11072" y="78677"/>
                          <a:pt x="5262" y="94679"/>
                        </a:cubicBezTo>
                        <a:cubicBezTo>
                          <a:pt x="-3977" y="120205"/>
                          <a:pt x="-929" y="149923"/>
                          <a:pt x="13454" y="1729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3" name="Google Shape;373;p7"/>
                  <p:cNvSpPr/>
                  <p:nvPr/>
                </p:nvSpPr>
                <p:spPr>
                  <a:xfrm flipH="1">
                    <a:off x="695406" y="4351596"/>
                    <a:ext cx="212216" cy="112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16" h="112113" extrusionOk="0">
                        <a:moveTo>
                          <a:pt x="68961" y="199"/>
                        </a:moveTo>
                        <a:cubicBezTo>
                          <a:pt x="41815" y="1532"/>
                          <a:pt x="15621" y="15915"/>
                          <a:pt x="0" y="38108"/>
                        </a:cubicBezTo>
                        <a:cubicBezTo>
                          <a:pt x="17336" y="34489"/>
                          <a:pt x="34957" y="43633"/>
                          <a:pt x="48196" y="55444"/>
                        </a:cubicBezTo>
                        <a:cubicBezTo>
                          <a:pt x="61436" y="67255"/>
                          <a:pt x="71914" y="81923"/>
                          <a:pt x="85630" y="93163"/>
                        </a:cubicBezTo>
                        <a:cubicBezTo>
                          <a:pt x="115729" y="117642"/>
                          <a:pt x="178117" y="117261"/>
                          <a:pt x="212217" y="98592"/>
                        </a:cubicBezTo>
                        <a:cubicBezTo>
                          <a:pt x="195263" y="98592"/>
                          <a:pt x="180499" y="86591"/>
                          <a:pt x="170212" y="72970"/>
                        </a:cubicBezTo>
                        <a:cubicBezTo>
                          <a:pt x="159925" y="59444"/>
                          <a:pt x="152590" y="43728"/>
                          <a:pt x="141446" y="30869"/>
                        </a:cubicBezTo>
                        <a:cubicBezTo>
                          <a:pt x="123635" y="10391"/>
                          <a:pt x="96107" y="-1230"/>
                          <a:pt x="68961" y="1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7"/>
                  <p:cNvSpPr/>
                  <p:nvPr/>
                </p:nvSpPr>
                <p:spPr>
                  <a:xfrm flipH="1">
                    <a:off x="705027" y="4446759"/>
                    <a:ext cx="167852" cy="151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52" h="151828" extrusionOk="0">
                        <a:moveTo>
                          <a:pt x="10214" y="73152"/>
                        </a:moveTo>
                        <a:cubicBezTo>
                          <a:pt x="-2454" y="97155"/>
                          <a:pt x="-3406" y="127063"/>
                          <a:pt x="7738" y="151829"/>
                        </a:cubicBezTo>
                        <a:cubicBezTo>
                          <a:pt x="13453" y="135065"/>
                          <a:pt x="30312" y="124492"/>
                          <a:pt x="47171" y="119158"/>
                        </a:cubicBezTo>
                        <a:cubicBezTo>
                          <a:pt x="64030" y="113824"/>
                          <a:pt x="82033" y="112300"/>
                          <a:pt x="98702" y="106109"/>
                        </a:cubicBezTo>
                        <a:cubicBezTo>
                          <a:pt x="135182" y="92678"/>
                          <a:pt x="166520" y="38767"/>
                          <a:pt x="167853" y="0"/>
                        </a:cubicBezTo>
                        <a:cubicBezTo>
                          <a:pt x="159185" y="14573"/>
                          <a:pt x="141373" y="21241"/>
                          <a:pt x="124419" y="23146"/>
                        </a:cubicBezTo>
                        <a:cubicBezTo>
                          <a:pt x="107560" y="25051"/>
                          <a:pt x="90320" y="23432"/>
                          <a:pt x="73555" y="26479"/>
                        </a:cubicBezTo>
                        <a:cubicBezTo>
                          <a:pt x="46886" y="31433"/>
                          <a:pt x="22787" y="49149"/>
                          <a:pt x="10214" y="731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5" name="Google Shape;375;p7"/>
                  <p:cNvSpPr/>
                  <p:nvPr/>
                </p:nvSpPr>
                <p:spPr>
                  <a:xfrm flipH="1">
                    <a:off x="502252" y="4348461"/>
                    <a:ext cx="188391" cy="11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391" h="118586" extrusionOk="0">
                        <a:moveTo>
                          <a:pt x="168688" y="76771"/>
                        </a:moveTo>
                        <a:cubicBezTo>
                          <a:pt x="185642" y="55626"/>
                          <a:pt x="192310" y="26479"/>
                          <a:pt x="186119" y="0"/>
                        </a:cubicBezTo>
                        <a:cubicBezTo>
                          <a:pt x="177355" y="15431"/>
                          <a:pt x="158782" y="22479"/>
                          <a:pt x="141161" y="24575"/>
                        </a:cubicBezTo>
                        <a:cubicBezTo>
                          <a:pt x="123539" y="26575"/>
                          <a:pt x="105632" y="24670"/>
                          <a:pt x="88106" y="27527"/>
                        </a:cubicBezTo>
                        <a:cubicBezTo>
                          <a:pt x="49816" y="33814"/>
                          <a:pt x="8668" y="80677"/>
                          <a:pt x="0" y="118586"/>
                        </a:cubicBezTo>
                        <a:cubicBezTo>
                          <a:pt x="11335" y="105918"/>
                          <a:pt x="30099" y="102775"/>
                          <a:pt x="47054" y="104204"/>
                        </a:cubicBezTo>
                        <a:cubicBezTo>
                          <a:pt x="64008" y="105537"/>
                          <a:pt x="80581" y="110490"/>
                          <a:pt x="97631" y="110585"/>
                        </a:cubicBezTo>
                        <a:cubicBezTo>
                          <a:pt x="124778" y="110776"/>
                          <a:pt x="151733" y="98012"/>
                          <a:pt x="168783" y="767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6" name="Google Shape;376;p7"/>
                  <p:cNvSpPr/>
                  <p:nvPr/>
                </p:nvSpPr>
                <p:spPr>
                  <a:xfrm flipH="1">
                    <a:off x="503763" y="4458838"/>
                    <a:ext cx="185356" cy="140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140346" extrusionOk="0">
                        <a:moveTo>
                          <a:pt x="108299" y="137749"/>
                        </a:moveTo>
                        <a:cubicBezTo>
                          <a:pt x="134683" y="144322"/>
                          <a:pt x="163830" y="138225"/>
                          <a:pt x="185356" y="121652"/>
                        </a:cubicBezTo>
                        <a:cubicBezTo>
                          <a:pt x="167735" y="120033"/>
                          <a:pt x="153448" y="106222"/>
                          <a:pt x="144304" y="90982"/>
                        </a:cubicBezTo>
                        <a:cubicBezTo>
                          <a:pt x="135160" y="75837"/>
                          <a:pt x="129349" y="58692"/>
                          <a:pt x="119444" y="44023"/>
                        </a:cubicBezTo>
                        <a:cubicBezTo>
                          <a:pt x="97726" y="11829"/>
                          <a:pt x="38005" y="-5983"/>
                          <a:pt x="0" y="1828"/>
                        </a:cubicBezTo>
                        <a:cubicBezTo>
                          <a:pt x="16288" y="6876"/>
                          <a:pt x="26861" y="22592"/>
                          <a:pt x="32671" y="38499"/>
                        </a:cubicBezTo>
                        <a:cubicBezTo>
                          <a:pt x="38481" y="54501"/>
                          <a:pt x="40957" y="71646"/>
                          <a:pt x="47911" y="87076"/>
                        </a:cubicBezTo>
                        <a:cubicBezTo>
                          <a:pt x="59055" y="111841"/>
                          <a:pt x="81915" y="131082"/>
                          <a:pt x="108299" y="1376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7" name="Google Shape;377;p7"/>
                  <p:cNvSpPr/>
                  <p:nvPr/>
                </p:nvSpPr>
                <p:spPr>
                  <a:xfrm flipH="1">
                    <a:off x="676426" y="4427720"/>
                    <a:ext cx="49386" cy="49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386" h="49298" extrusionOk="0">
                        <a:moveTo>
                          <a:pt x="1832" y="13610"/>
                        </a:moveTo>
                        <a:cubicBezTo>
                          <a:pt x="-1502" y="21515"/>
                          <a:pt x="-73" y="31231"/>
                          <a:pt x="4403" y="38470"/>
                        </a:cubicBezTo>
                        <a:cubicBezTo>
                          <a:pt x="7070" y="42756"/>
                          <a:pt x="10785" y="46280"/>
                          <a:pt x="15262" y="47995"/>
                        </a:cubicBezTo>
                        <a:cubicBezTo>
                          <a:pt x="19262" y="49519"/>
                          <a:pt x="23644" y="49614"/>
                          <a:pt x="27835" y="48757"/>
                        </a:cubicBezTo>
                        <a:cubicBezTo>
                          <a:pt x="34884" y="47423"/>
                          <a:pt x="41646" y="43613"/>
                          <a:pt x="45742" y="37327"/>
                        </a:cubicBezTo>
                        <a:cubicBezTo>
                          <a:pt x="50504" y="29897"/>
                          <a:pt x="50600" y="19420"/>
                          <a:pt x="46028" y="11800"/>
                        </a:cubicBezTo>
                        <a:cubicBezTo>
                          <a:pt x="36788" y="-3726"/>
                          <a:pt x="9928" y="-4583"/>
                          <a:pt x="2022" y="13133"/>
                        </a:cubicBezTo>
                        <a:cubicBezTo>
                          <a:pt x="2022" y="13229"/>
                          <a:pt x="1927" y="13419"/>
                          <a:pt x="1832" y="135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8" name="Google Shape;378;p7"/>
                  <p:cNvSpPr/>
                  <p:nvPr/>
                </p:nvSpPr>
                <p:spPr>
                  <a:xfrm flipH="1">
                    <a:off x="690406" y="4265974"/>
                    <a:ext cx="45576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76" h="160020" extrusionOk="0">
                        <a:moveTo>
                          <a:pt x="0" y="0"/>
                        </a:moveTo>
                        <a:cubicBezTo>
                          <a:pt x="14383" y="7715"/>
                          <a:pt x="29432" y="16097"/>
                          <a:pt x="37910" y="30099"/>
                        </a:cubicBezTo>
                        <a:cubicBezTo>
                          <a:pt x="45529" y="42767"/>
                          <a:pt x="46672" y="58388"/>
                          <a:pt x="44768" y="73057"/>
                        </a:cubicBezTo>
                        <a:cubicBezTo>
                          <a:pt x="42863" y="87725"/>
                          <a:pt x="38100" y="101822"/>
                          <a:pt x="34671" y="116205"/>
                        </a:cubicBezTo>
                        <a:cubicBezTo>
                          <a:pt x="31337" y="130588"/>
                          <a:pt x="29337" y="145733"/>
                          <a:pt x="32861" y="16002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9" name="Google Shape;379;p7"/>
                  <p:cNvSpPr/>
                  <p:nvPr/>
                </p:nvSpPr>
                <p:spPr>
                  <a:xfrm flipH="1">
                    <a:off x="504621" y="4349794"/>
                    <a:ext cx="173259" cy="94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59" h="94011" extrusionOk="0">
                        <a:moveTo>
                          <a:pt x="173260" y="0"/>
                        </a:moveTo>
                        <a:cubicBezTo>
                          <a:pt x="167164" y="19336"/>
                          <a:pt x="157163" y="38767"/>
                          <a:pt x="139827" y="49244"/>
                        </a:cubicBezTo>
                        <a:cubicBezTo>
                          <a:pt x="121539" y="60293"/>
                          <a:pt x="98774" y="59436"/>
                          <a:pt x="77629" y="62389"/>
                        </a:cubicBezTo>
                        <a:cubicBezTo>
                          <a:pt x="49625" y="66199"/>
                          <a:pt x="22670" y="77153"/>
                          <a:pt x="0" y="94012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7"/>
                  <p:cNvSpPr/>
                  <p:nvPr/>
                </p:nvSpPr>
                <p:spPr>
                  <a:xfrm flipH="1">
                    <a:off x="726839" y="4373480"/>
                    <a:ext cx="178879" cy="7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879" h="75849" extrusionOk="0">
                        <a:moveTo>
                          <a:pt x="0" y="14796"/>
                        </a:moveTo>
                        <a:cubicBezTo>
                          <a:pt x="12859" y="8890"/>
                          <a:pt x="23813" y="3937"/>
                          <a:pt x="37624" y="1365"/>
                        </a:cubicBezTo>
                        <a:cubicBezTo>
                          <a:pt x="51530" y="-1302"/>
                          <a:pt x="66580" y="-349"/>
                          <a:pt x="78772" y="6795"/>
                        </a:cubicBezTo>
                        <a:cubicBezTo>
                          <a:pt x="95726" y="16796"/>
                          <a:pt x="104013" y="36417"/>
                          <a:pt x="117348" y="50800"/>
                        </a:cubicBezTo>
                        <a:cubicBezTo>
                          <a:pt x="132874" y="67564"/>
                          <a:pt x="156115" y="76899"/>
                          <a:pt x="178880" y="7575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1" name="Google Shape;381;p7"/>
                  <p:cNvSpPr/>
                  <p:nvPr/>
                </p:nvSpPr>
                <p:spPr>
                  <a:xfrm flipH="1">
                    <a:off x="717885" y="4472952"/>
                    <a:ext cx="148570" cy="124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70" h="124396" extrusionOk="0">
                        <a:moveTo>
                          <a:pt x="1314" y="124396"/>
                        </a:moveTo>
                        <a:cubicBezTo>
                          <a:pt x="171" y="113348"/>
                          <a:pt x="-1163" y="103251"/>
                          <a:pt x="1790" y="92488"/>
                        </a:cubicBezTo>
                        <a:cubicBezTo>
                          <a:pt x="4743" y="81725"/>
                          <a:pt x="11125" y="71628"/>
                          <a:pt x="20745" y="66008"/>
                        </a:cubicBezTo>
                        <a:cubicBezTo>
                          <a:pt x="30556" y="60198"/>
                          <a:pt x="42462" y="59722"/>
                          <a:pt x="53702" y="57912"/>
                        </a:cubicBezTo>
                        <a:cubicBezTo>
                          <a:pt x="91325" y="52102"/>
                          <a:pt x="126187" y="30766"/>
                          <a:pt x="14857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2" name="Google Shape;382;p7"/>
                  <p:cNvSpPr/>
                  <p:nvPr/>
                </p:nvSpPr>
                <p:spPr>
                  <a:xfrm flipH="1">
                    <a:off x="662068" y="4477334"/>
                    <a:ext cx="40568" cy="180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68" h="180879" extrusionOk="0">
                        <a:moveTo>
                          <a:pt x="40568" y="180880"/>
                        </a:moveTo>
                        <a:cubicBezTo>
                          <a:pt x="31805" y="174498"/>
                          <a:pt x="24852" y="169545"/>
                          <a:pt x="17327" y="161734"/>
                        </a:cubicBezTo>
                        <a:cubicBezTo>
                          <a:pt x="9802" y="153924"/>
                          <a:pt x="3611" y="144494"/>
                          <a:pt x="1230" y="133921"/>
                        </a:cubicBezTo>
                        <a:cubicBezTo>
                          <a:pt x="-3247" y="114300"/>
                          <a:pt x="5611" y="94393"/>
                          <a:pt x="9993" y="74676"/>
                        </a:cubicBezTo>
                        <a:cubicBezTo>
                          <a:pt x="15422" y="49911"/>
                          <a:pt x="13422" y="23622"/>
                          <a:pt x="4468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7"/>
                  <p:cNvSpPr/>
                  <p:nvPr/>
                </p:nvSpPr>
                <p:spPr>
                  <a:xfrm flipH="1">
                    <a:off x="504525" y="4462094"/>
                    <a:ext cx="173355" cy="122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55" h="122013" extrusionOk="0">
                        <a:moveTo>
                          <a:pt x="173355" y="118586"/>
                        </a:moveTo>
                        <a:cubicBezTo>
                          <a:pt x="158782" y="123444"/>
                          <a:pt x="140970" y="123063"/>
                          <a:pt x="126492" y="117920"/>
                        </a:cubicBezTo>
                        <a:cubicBezTo>
                          <a:pt x="112014" y="112776"/>
                          <a:pt x="99346" y="102679"/>
                          <a:pt x="91154" y="89725"/>
                        </a:cubicBezTo>
                        <a:cubicBezTo>
                          <a:pt x="84296" y="78962"/>
                          <a:pt x="80486" y="66389"/>
                          <a:pt x="74009" y="55436"/>
                        </a:cubicBezTo>
                        <a:cubicBezTo>
                          <a:pt x="66008" y="42005"/>
                          <a:pt x="54197" y="31052"/>
                          <a:pt x="41243" y="22288"/>
                        </a:cubicBezTo>
                        <a:cubicBezTo>
                          <a:pt x="28289" y="13525"/>
                          <a:pt x="14097" y="6763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84" name="Google Shape;384;p7"/>
                <p:cNvSpPr/>
                <p:nvPr/>
              </p:nvSpPr>
              <p:spPr>
                <a:xfrm flipH="1">
                  <a:off x="1338678" y="4529433"/>
                  <a:ext cx="153863" cy="19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3" h="198363" extrusionOk="0">
                      <a:moveTo>
                        <a:pt x="47899" y="165166"/>
                      </a:moveTo>
                      <a:cubicBezTo>
                        <a:pt x="29421" y="149545"/>
                        <a:pt x="15038" y="127638"/>
                        <a:pt x="7132" y="102968"/>
                      </a:cubicBezTo>
                      <a:cubicBezTo>
                        <a:pt x="-773" y="78298"/>
                        <a:pt x="-2107" y="51057"/>
                        <a:pt x="3132" y="25434"/>
                      </a:cubicBezTo>
                      <a:cubicBezTo>
                        <a:pt x="4275" y="19815"/>
                        <a:pt x="5894" y="14100"/>
                        <a:pt x="8752" y="9337"/>
                      </a:cubicBezTo>
                      <a:cubicBezTo>
                        <a:pt x="11609" y="4575"/>
                        <a:pt x="16086" y="765"/>
                        <a:pt x="21134" y="98"/>
                      </a:cubicBezTo>
                      <a:cubicBezTo>
                        <a:pt x="30088" y="-1045"/>
                        <a:pt x="37898" y="8004"/>
                        <a:pt x="40565" y="17719"/>
                      </a:cubicBezTo>
                      <a:cubicBezTo>
                        <a:pt x="43327" y="27435"/>
                        <a:pt x="42470" y="38007"/>
                        <a:pt x="43137" y="48199"/>
                      </a:cubicBezTo>
                      <a:cubicBezTo>
                        <a:pt x="43804" y="58391"/>
                        <a:pt x="46375" y="69440"/>
                        <a:pt x="53710" y="75345"/>
                      </a:cubicBezTo>
                      <a:cubicBezTo>
                        <a:pt x="51709" y="60582"/>
                        <a:pt x="49614" y="45151"/>
                        <a:pt x="53710" y="30864"/>
                      </a:cubicBezTo>
                      <a:cubicBezTo>
                        <a:pt x="57710" y="16576"/>
                        <a:pt x="69616" y="4003"/>
                        <a:pt x="82666" y="6003"/>
                      </a:cubicBezTo>
                      <a:cubicBezTo>
                        <a:pt x="94477" y="7718"/>
                        <a:pt x="103049" y="20767"/>
                        <a:pt x="105145" y="34102"/>
                      </a:cubicBezTo>
                      <a:cubicBezTo>
                        <a:pt x="107240" y="47437"/>
                        <a:pt x="104383" y="61058"/>
                        <a:pt x="101620" y="74202"/>
                      </a:cubicBezTo>
                      <a:cubicBezTo>
                        <a:pt x="109907" y="69631"/>
                        <a:pt x="113336" y="58296"/>
                        <a:pt x="114193" y="47914"/>
                      </a:cubicBezTo>
                      <a:cubicBezTo>
                        <a:pt x="115146" y="37531"/>
                        <a:pt x="114289" y="26673"/>
                        <a:pt x="117527" y="16862"/>
                      </a:cubicBezTo>
                      <a:cubicBezTo>
                        <a:pt x="120766" y="7051"/>
                        <a:pt x="129910" y="-1426"/>
                        <a:pt x="138673" y="1813"/>
                      </a:cubicBezTo>
                      <a:cubicBezTo>
                        <a:pt x="143245" y="3527"/>
                        <a:pt x="146674" y="8099"/>
                        <a:pt x="148579" y="13147"/>
                      </a:cubicBezTo>
                      <a:cubicBezTo>
                        <a:pt x="150483" y="18195"/>
                        <a:pt x="151055" y="23720"/>
                        <a:pt x="151531" y="29244"/>
                      </a:cubicBezTo>
                      <a:cubicBezTo>
                        <a:pt x="154389" y="58296"/>
                        <a:pt x="156580" y="89061"/>
                        <a:pt x="145721" y="115446"/>
                      </a:cubicBezTo>
                      <a:cubicBezTo>
                        <a:pt x="138482" y="133067"/>
                        <a:pt x="126004" y="147069"/>
                        <a:pt x="114479" y="161356"/>
                      </a:cubicBezTo>
                      <a:cubicBezTo>
                        <a:pt x="108669" y="168595"/>
                        <a:pt x="102954" y="176025"/>
                        <a:pt x="98191" y="184121"/>
                      </a:cubicBezTo>
                      <a:cubicBezTo>
                        <a:pt x="94667" y="190122"/>
                        <a:pt x="92572" y="202028"/>
                        <a:pt x="85047" y="197266"/>
                      </a:cubicBezTo>
                      <a:cubicBezTo>
                        <a:pt x="78760" y="193360"/>
                        <a:pt x="73522" y="185074"/>
                        <a:pt x="67425" y="180216"/>
                      </a:cubicBezTo>
                      <a:cubicBezTo>
                        <a:pt x="61044" y="175072"/>
                        <a:pt x="54281" y="170405"/>
                        <a:pt x="47995" y="1650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" name="Google Shape;385;p7"/>
                <p:cNvSpPr/>
                <p:nvPr/>
              </p:nvSpPr>
              <p:spPr>
                <a:xfrm flipH="1">
                  <a:off x="1423744" y="4555958"/>
                  <a:ext cx="152967" cy="16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67" h="167332" extrusionOk="0">
                      <a:moveTo>
                        <a:pt x="101208" y="112448"/>
                      </a:moveTo>
                      <a:cubicBezTo>
                        <a:pt x="86254" y="90635"/>
                        <a:pt x="77967" y="64251"/>
                        <a:pt x="77777" y="37772"/>
                      </a:cubicBezTo>
                      <a:cubicBezTo>
                        <a:pt x="77777" y="31676"/>
                        <a:pt x="78062" y="25580"/>
                        <a:pt x="77110" y="19484"/>
                      </a:cubicBezTo>
                      <a:cubicBezTo>
                        <a:pt x="76158" y="13483"/>
                        <a:pt x="73681" y="7482"/>
                        <a:pt x="68918" y="3577"/>
                      </a:cubicBezTo>
                      <a:cubicBezTo>
                        <a:pt x="64251" y="-328"/>
                        <a:pt x="56917" y="-1376"/>
                        <a:pt x="51964" y="2148"/>
                      </a:cubicBezTo>
                      <a:cubicBezTo>
                        <a:pt x="47964" y="5006"/>
                        <a:pt x="45773" y="10340"/>
                        <a:pt x="41201" y="11959"/>
                      </a:cubicBezTo>
                      <a:cubicBezTo>
                        <a:pt x="35295" y="14054"/>
                        <a:pt x="29294" y="8911"/>
                        <a:pt x="23008" y="8244"/>
                      </a:cubicBezTo>
                      <a:cubicBezTo>
                        <a:pt x="14150" y="7292"/>
                        <a:pt x="6720" y="15388"/>
                        <a:pt x="3482" y="23770"/>
                      </a:cubicBezTo>
                      <a:cubicBezTo>
                        <a:pt x="-2043" y="37772"/>
                        <a:pt x="-614" y="53869"/>
                        <a:pt x="5101" y="67870"/>
                      </a:cubicBezTo>
                      <a:cubicBezTo>
                        <a:pt x="10816" y="81872"/>
                        <a:pt x="20341" y="93874"/>
                        <a:pt x="30914" y="104637"/>
                      </a:cubicBezTo>
                      <a:cubicBezTo>
                        <a:pt x="51964" y="126068"/>
                        <a:pt x="77396" y="143118"/>
                        <a:pt x="105209" y="154548"/>
                      </a:cubicBezTo>
                      <a:cubicBezTo>
                        <a:pt x="112162" y="157406"/>
                        <a:pt x="119306" y="159977"/>
                        <a:pt x="126545" y="162073"/>
                      </a:cubicBezTo>
                      <a:cubicBezTo>
                        <a:pt x="133022" y="163978"/>
                        <a:pt x="142642" y="168074"/>
                        <a:pt x="149500" y="167216"/>
                      </a:cubicBezTo>
                      <a:cubicBezTo>
                        <a:pt x="154453" y="166550"/>
                        <a:pt x="153215" y="160930"/>
                        <a:pt x="151215" y="157787"/>
                      </a:cubicBezTo>
                      <a:cubicBezTo>
                        <a:pt x="147976" y="152834"/>
                        <a:pt x="140261" y="150262"/>
                        <a:pt x="135498" y="146928"/>
                      </a:cubicBezTo>
                      <a:cubicBezTo>
                        <a:pt x="122163" y="137689"/>
                        <a:pt x="110448" y="125973"/>
                        <a:pt x="101208" y="1125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7"/>
                <p:cNvSpPr/>
                <p:nvPr/>
              </p:nvSpPr>
              <p:spPr>
                <a:xfrm flipH="1">
                  <a:off x="1254880" y="4552260"/>
                  <a:ext cx="146400" cy="17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00" h="171805" extrusionOk="0">
                      <a:moveTo>
                        <a:pt x="49031" y="114621"/>
                      </a:moveTo>
                      <a:cubicBezTo>
                        <a:pt x="62842" y="91952"/>
                        <a:pt x="69605" y="65186"/>
                        <a:pt x="68367" y="38707"/>
                      </a:cubicBezTo>
                      <a:cubicBezTo>
                        <a:pt x="68081" y="32611"/>
                        <a:pt x="67414" y="26515"/>
                        <a:pt x="67986" y="20419"/>
                      </a:cubicBezTo>
                      <a:cubicBezTo>
                        <a:pt x="68653" y="14323"/>
                        <a:pt x="70748" y="8227"/>
                        <a:pt x="75225" y="4131"/>
                      </a:cubicBezTo>
                      <a:cubicBezTo>
                        <a:pt x="79702" y="35"/>
                        <a:pt x="86940" y="-1489"/>
                        <a:pt x="92084" y="1750"/>
                      </a:cubicBezTo>
                      <a:cubicBezTo>
                        <a:pt x="96275" y="4321"/>
                        <a:pt x="98656" y="9560"/>
                        <a:pt x="103419" y="10989"/>
                      </a:cubicBezTo>
                      <a:cubicBezTo>
                        <a:pt x="109515" y="12799"/>
                        <a:pt x="115135" y="7274"/>
                        <a:pt x="121421" y="6227"/>
                      </a:cubicBezTo>
                      <a:cubicBezTo>
                        <a:pt x="130279" y="4798"/>
                        <a:pt x="138090" y="12513"/>
                        <a:pt x="141804" y="20609"/>
                      </a:cubicBezTo>
                      <a:cubicBezTo>
                        <a:pt x="148091" y="34325"/>
                        <a:pt x="147520" y="50518"/>
                        <a:pt x="142566" y="64710"/>
                      </a:cubicBezTo>
                      <a:cubicBezTo>
                        <a:pt x="137613" y="78902"/>
                        <a:pt x="128755" y="91475"/>
                        <a:pt x="118754" y="102810"/>
                      </a:cubicBezTo>
                      <a:cubicBezTo>
                        <a:pt x="98942" y="125384"/>
                        <a:pt x="74368" y="143768"/>
                        <a:pt x="47316" y="156721"/>
                      </a:cubicBezTo>
                      <a:cubicBezTo>
                        <a:pt x="40458" y="159960"/>
                        <a:pt x="33505" y="162913"/>
                        <a:pt x="26362" y="165389"/>
                      </a:cubicBezTo>
                      <a:cubicBezTo>
                        <a:pt x="19980" y="167675"/>
                        <a:pt x="10550" y="172247"/>
                        <a:pt x="3692" y="171771"/>
                      </a:cubicBezTo>
                      <a:cubicBezTo>
                        <a:pt x="-1261" y="171390"/>
                        <a:pt x="-404" y="165675"/>
                        <a:pt x="1501" y="162436"/>
                      </a:cubicBezTo>
                      <a:cubicBezTo>
                        <a:pt x="4454" y="157293"/>
                        <a:pt x="11979" y="154340"/>
                        <a:pt x="16646" y="150721"/>
                      </a:cubicBezTo>
                      <a:cubicBezTo>
                        <a:pt x="29505" y="140719"/>
                        <a:pt x="40554" y="128432"/>
                        <a:pt x="49031" y="11452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7"/>
                <p:cNvSpPr/>
                <p:nvPr/>
              </p:nvSpPr>
              <p:spPr>
                <a:xfrm flipH="1">
                  <a:off x="1343201" y="4660119"/>
                  <a:ext cx="136874" cy="8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86013" extrusionOk="0">
                      <a:moveTo>
                        <a:pt x="38862" y="66961"/>
                      </a:moveTo>
                      <a:cubicBezTo>
                        <a:pt x="23908" y="63055"/>
                        <a:pt x="7811" y="57436"/>
                        <a:pt x="0" y="44196"/>
                      </a:cubicBezTo>
                      <a:cubicBezTo>
                        <a:pt x="17336" y="35433"/>
                        <a:pt x="39243" y="36481"/>
                        <a:pt x="55721" y="46767"/>
                      </a:cubicBezTo>
                      <a:cubicBezTo>
                        <a:pt x="52102" y="29623"/>
                        <a:pt x="59055" y="10763"/>
                        <a:pt x="72962" y="0"/>
                      </a:cubicBezTo>
                      <a:cubicBezTo>
                        <a:pt x="87059" y="11525"/>
                        <a:pt x="94583" y="30575"/>
                        <a:pt x="91916" y="48673"/>
                      </a:cubicBezTo>
                      <a:cubicBezTo>
                        <a:pt x="98488" y="31337"/>
                        <a:pt x="118777" y="20479"/>
                        <a:pt x="136874" y="24670"/>
                      </a:cubicBezTo>
                      <a:cubicBezTo>
                        <a:pt x="134017" y="38957"/>
                        <a:pt x="121158" y="48863"/>
                        <a:pt x="109061" y="57055"/>
                      </a:cubicBezTo>
                      <a:cubicBezTo>
                        <a:pt x="103346" y="60960"/>
                        <a:pt x="97155" y="64484"/>
                        <a:pt x="92393" y="69532"/>
                      </a:cubicBezTo>
                      <a:cubicBezTo>
                        <a:pt x="87154" y="75057"/>
                        <a:pt x="84392" y="86201"/>
                        <a:pt x="80677" y="86011"/>
                      </a:cubicBezTo>
                      <a:cubicBezTo>
                        <a:pt x="78105" y="85915"/>
                        <a:pt x="72390" y="79438"/>
                        <a:pt x="70199" y="78105"/>
                      </a:cubicBezTo>
                      <a:cubicBezTo>
                        <a:pt x="67151" y="76200"/>
                        <a:pt x="63818" y="74771"/>
                        <a:pt x="60484" y="73438"/>
                      </a:cubicBezTo>
                      <a:cubicBezTo>
                        <a:pt x="53435" y="70675"/>
                        <a:pt x="46101" y="68961"/>
                        <a:pt x="38862" y="6705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7"/>
                <p:cNvSpPr/>
                <p:nvPr/>
              </p:nvSpPr>
              <p:spPr>
                <a:xfrm flipH="1">
                  <a:off x="1463978" y="4598111"/>
                  <a:ext cx="76958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58" h="101060" extrusionOk="0">
                      <a:moveTo>
                        <a:pt x="76958" y="101060"/>
                      </a:moveTo>
                      <a:cubicBezTo>
                        <a:pt x="61623" y="93821"/>
                        <a:pt x="49240" y="84963"/>
                        <a:pt x="36477" y="73819"/>
                      </a:cubicBezTo>
                      <a:cubicBezTo>
                        <a:pt x="25714" y="64484"/>
                        <a:pt x="15998" y="53721"/>
                        <a:pt x="9235" y="41148"/>
                      </a:cubicBezTo>
                      <a:cubicBezTo>
                        <a:pt x="2473" y="28575"/>
                        <a:pt x="-1242" y="14097"/>
                        <a:pt x="377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7"/>
                <p:cNvSpPr/>
                <p:nvPr/>
              </p:nvSpPr>
              <p:spPr>
                <a:xfrm flipH="1">
                  <a:off x="1296026" y="4583919"/>
                  <a:ext cx="47461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61" h="101060" extrusionOk="0">
                      <a:moveTo>
                        <a:pt x="0" y="101060"/>
                      </a:moveTo>
                      <a:cubicBezTo>
                        <a:pt x="14288" y="85725"/>
                        <a:pt x="26575" y="68389"/>
                        <a:pt x="36195" y="49816"/>
                      </a:cubicBezTo>
                      <a:cubicBezTo>
                        <a:pt x="40196" y="42100"/>
                        <a:pt x="43815" y="34195"/>
                        <a:pt x="45815" y="25717"/>
                      </a:cubicBezTo>
                      <a:cubicBezTo>
                        <a:pt x="47816" y="17335"/>
                        <a:pt x="48196" y="8382"/>
                        <a:pt x="45815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7"/>
                <p:cNvSpPr/>
                <p:nvPr/>
              </p:nvSpPr>
              <p:spPr>
                <a:xfrm flipH="1">
                  <a:off x="1421592" y="4560106"/>
                  <a:ext cx="50775" cy="117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5" h="117157" extrusionOk="0">
                      <a:moveTo>
                        <a:pt x="1150" y="0"/>
                      </a:moveTo>
                      <a:cubicBezTo>
                        <a:pt x="-1897" y="22098"/>
                        <a:pt x="1150" y="44958"/>
                        <a:pt x="9818" y="65437"/>
                      </a:cubicBezTo>
                      <a:cubicBezTo>
                        <a:pt x="18486" y="85915"/>
                        <a:pt x="32774" y="104013"/>
                        <a:pt x="50776" y="11715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7"/>
                <p:cNvSpPr/>
                <p:nvPr/>
              </p:nvSpPr>
              <p:spPr>
                <a:xfrm flipH="1">
                  <a:off x="1355631" y="4553343"/>
                  <a:ext cx="38719" cy="12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9" h="122015" extrusionOk="0">
                      <a:moveTo>
                        <a:pt x="36767" y="0"/>
                      </a:moveTo>
                      <a:cubicBezTo>
                        <a:pt x="40481" y="21527"/>
                        <a:pt x="38862" y="43910"/>
                        <a:pt x="32195" y="64675"/>
                      </a:cubicBezTo>
                      <a:cubicBezTo>
                        <a:pt x="25527" y="85439"/>
                        <a:pt x="15526" y="106680"/>
                        <a:pt x="0" y="12201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7"/>
                <p:cNvSpPr/>
                <p:nvPr/>
              </p:nvSpPr>
              <p:spPr>
                <a:xfrm flipH="1">
                  <a:off x="1410448" y="4562964"/>
                  <a:ext cx="7881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1" h="99250" extrusionOk="0">
                      <a:moveTo>
                        <a:pt x="7881" y="99251"/>
                      </a:moveTo>
                      <a:cubicBezTo>
                        <a:pt x="-977" y="67056"/>
                        <a:pt x="-2406" y="32766"/>
                        <a:pt x="3786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3" name="Google Shape;393;p7"/>
                <p:cNvGrpSpPr/>
                <p:nvPr/>
              </p:nvGrpSpPr>
              <p:grpSpPr>
                <a:xfrm>
                  <a:off x="2024198" y="4703076"/>
                  <a:ext cx="232927" cy="183971"/>
                  <a:chOff x="2024198" y="4703076"/>
                  <a:chExt cx="232927" cy="183971"/>
                </a:xfrm>
              </p:grpSpPr>
              <p:sp>
                <p:nvSpPr>
                  <p:cNvPr id="394" name="Google Shape;394;p7"/>
                  <p:cNvSpPr/>
                  <p:nvPr/>
                </p:nvSpPr>
                <p:spPr>
                  <a:xfrm flipH="1">
                    <a:off x="2090819" y="4793931"/>
                    <a:ext cx="166306" cy="7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306" h="73822" extrusionOk="0">
                        <a:moveTo>
                          <a:pt x="64294" y="2681"/>
                        </a:moveTo>
                        <a:cubicBezTo>
                          <a:pt x="51625" y="-1034"/>
                          <a:pt x="37529" y="-1320"/>
                          <a:pt x="27623" y="4586"/>
                        </a:cubicBezTo>
                        <a:cubicBezTo>
                          <a:pt x="23050" y="7348"/>
                          <a:pt x="19621" y="11158"/>
                          <a:pt x="15526" y="14301"/>
                        </a:cubicBezTo>
                        <a:cubicBezTo>
                          <a:pt x="11335" y="17445"/>
                          <a:pt x="6001" y="19921"/>
                          <a:pt x="0" y="19064"/>
                        </a:cubicBezTo>
                        <a:cubicBezTo>
                          <a:pt x="6096" y="22588"/>
                          <a:pt x="8858" y="29160"/>
                          <a:pt x="9906" y="35161"/>
                        </a:cubicBezTo>
                        <a:cubicBezTo>
                          <a:pt x="10954" y="41162"/>
                          <a:pt x="10954" y="47258"/>
                          <a:pt x="13716" y="53068"/>
                        </a:cubicBezTo>
                        <a:cubicBezTo>
                          <a:pt x="18193" y="62403"/>
                          <a:pt x="29337" y="68975"/>
                          <a:pt x="40386" y="71737"/>
                        </a:cubicBezTo>
                        <a:cubicBezTo>
                          <a:pt x="51530" y="74404"/>
                          <a:pt x="62865" y="73928"/>
                          <a:pt x="73819" y="73452"/>
                        </a:cubicBezTo>
                        <a:cubicBezTo>
                          <a:pt x="104108" y="72023"/>
                          <a:pt x="135922" y="71356"/>
                          <a:pt x="166307" y="69832"/>
                        </a:cubicBezTo>
                        <a:cubicBezTo>
                          <a:pt x="145161" y="52401"/>
                          <a:pt x="120587" y="32018"/>
                          <a:pt x="99632" y="19731"/>
                        </a:cubicBezTo>
                        <a:cubicBezTo>
                          <a:pt x="88297" y="13159"/>
                          <a:pt x="76771" y="6396"/>
                          <a:pt x="64199" y="277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5" name="Google Shape;395;p7"/>
                  <p:cNvSpPr/>
                  <p:nvPr/>
                </p:nvSpPr>
                <p:spPr>
                  <a:xfrm flipH="1">
                    <a:off x="2024198" y="4703076"/>
                    <a:ext cx="80431" cy="165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31" h="165734" extrusionOk="0">
                        <a:moveTo>
                          <a:pt x="6668" y="43625"/>
                        </a:moveTo>
                        <a:cubicBezTo>
                          <a:pt x="10763" y="31147"/>
                          <a:pt x="18574" y="19336"/>
                          <a:pt x="29051" y="14573"/>
                        </a:cubicBezTo>
                        <a:cubicBezTo>
                          <a:pt x="33909" y="12383"/>
                          <a:pt x="38957" y="11716"/>
                          <a:pt x="43910" y="10096"/>
                        </a:cubicBezTo>
                        <a:cubicBezTo>
                          <a:pt x="48863" y="8477"/>
                          <a:pt x="53911" y="5429"/>
                          <a:pt x="56674" y="0"/>
                        </a:cubicBezTo>
                        <a:cubicBezTo>
                          <a:pt x="56102" y="7049"/>
                          <a:pt x="60007" y="13049"/>
                          <a:pt x="64294" y="17336"/>
                        </a:cubicBezTo>
                        <a:cubicBezTo>
                          <a:pt x="68580" y="21622"/>
                          <a:pt x="73723" y="25051"/>
                          <a:pt x="76867" y="30575"/>
                        </a:cubicBezTo>
                        <a:cubicBezTo>
                          <a:pt x="82010" y="39529"/>
                          <a:pt x="81153" y="52483"/>
                          <a:pt x="77057" y="63151"/>
                        </a:cubicBezTo>
                        <a:cubicBezTo>
                          <a:pt x="72961" y="73819"/>
                          <a:pt x="66103" y="82868"/>
                          <a:pt x="59436" y="91630"/>
                        </a:cubicBezTo>
                        <a:cubicBezTo>
                          <a:pt x="41053" y="115729"/>
                          <a:pt x="22384" y="141542"/>
                          <a:pt x="4001" y="165735"/>
                        </a:cubicBezTo>
                        <a:cubicBezTo>
                          <a:pt x="1619" y="138398"/>
                          <a:pt x="-1238" y="106680"/>
                          <a:pt x="572" y="82391"/>
                        </a:cubicBezTo>
                        <a:cubicBezTo>
                          <a:pt x="1524" y="69342"/>
                          <a:pt x="2572" y="56007"/>
                          <a:pt x="6668" y="4352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6" name="Google Shape;396;p7"/>
                  <p:cNvSpPr/>
                  <p:nvPr/>
                </p:nvSpPr>
                <p:spPr>
                  <a:xfrm flipH="1">
                    <a:off x="2087294" y="4720507"/>
                    <a:ext cx="104708" cy="14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08" h="147827" extrusionOk="0">
                        <a:moveTo>
                          <a:pt x="72133" y="30004"/>
                        </a:moveTo>
                        <a:cubicBezTo>
                          <a:pt x="65084" y="18955"/>
                          <a:pt x="54607" y="9430"/>
                          <a:pt x="43272" y="7334"/>
                        </a:cubicBezTo>
                        <a:cubicBezTo>
                          <a:pt x="38033" y="6382"/>
                          <a:pt x="32985" y="7048"/>
                          <a:pt x="27746" y="6667"/>
                        </a:cubicBezTo>
                        <a:cubicBezTo>
                          <a:pt x="22603" y="6287"/>
                          <a:pt x="16888" y="4572"/>
                          <a:pt x="12982" y="0"/>
                        </a:cubicBezTo>
                        <a:cubicBezTo>
                          <a:pt x="15269" y="6667"/>
                          <a:pt x="12982" y="13430"/>
                          <a:pt x="9839" y="18669"/>
                        </a:cubicBezTo>
                        <a:cubicBezTo>
                          <a:pt x="6696" y="23908"/>
                          <a:pt x="2600" y="28480"/>
                          <a:pt x="886" y="34671"/>
                        </a:cubicBezTo>
                        <a:cubicBezTo>
                          <a:pt x="-1877" y="44672"/>
                          <a:pt x="2124" y="56959"/>
                          <a:pt x="8696" y="66294"/>
                        </a:cubicBezTo>
                        <a:cubicBezTo>
                          <a:pt x="15269" y="75629"/>
                          <a:pt x="24127" y="82677"/>
                          <a:pt x="32794" y="89630"/>
                        </a:cubicBezTo>
                        <a:cubicBezTo>
                          <a:pt x="56607" y="108490"/>
                          <a:pt x="80991" y="128968"/>
                          <a:pt x="104708" y="147828"/>
                        </a:cubicBezTo>
                        <a:cubicBezTo>
                          <a:pt x="100327" y="120777"/>
                          <a:pt x="95183" y="89345"/>
                          <a:pt x="87468" y="66294"/>
                        </a:cubicBezTo>
                        <a:cubicBezTo>
                          <a:pt x="83277" y="53912"/>
                          <a:pt x="79086" y="41243"/>
                          <a:pt x="71942" y="301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7" name="Google Shape;397;p7"/>
                  <p:cNvSpPr/>
                  <p:nvPr/>
                </p:nvSpPr>
                <p:spPr>
                  <a:xfrm flipH="1">
                    <a:off x="2074055" y="4837093"/>
                    <a:ext cx="50958" cy="49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58" h="49954" extrusionOk="0">
                        <a:moveTo>
                          <a:pt x="28956" y="48768"/>
                        </a:moveTo>
                        <a:cubicBezTo>
                          <a:pt x="25527" y="47149"/>
                          <a:pt x="22669" y="44482"/>
                          <a:pt x="19907" y="41910"/>
                        </a:cubicBezTo>
                        <a:cubicBezTo>
                          <a:pt x="17145" y="39243"/>
                          <a:pt x="14383" y="36576"/>
                          <a:pt x="10954" y="34957"/>
                        </a:cubicBezTo>
                        <a:cubicBezTo>
                          <a:pt x="7525" y="33242"/>
                          <a:pt x="3334" y="32766"/>
                          <a:pt x="0" y="34576"/>
                        </a:cubicBezTo>
                        <a:cubicBezTo>
                          <a:pt x="762" y="29528"/>
                          <a:pt x="3905" y="24765"/>
                          <a:pt x="8287" y="22098"/>
                        </a:cubicBezTo>
                        <a:cubicBezTo>
                          <a:pt x="12668" y="19431"/>
                          <a:pt x="18288" y="18860"/>
                          <a:pt x="23146" y="20479"/>
                        </a:cubicBezTo>
                        <a:cubicBezTo>
                          <a:pt x="21146" y="14288"/>
                          <a:pt x="21717" y="7334"/>
                          <a:pt x="24574" y="1524"/>
                        </a:cubicBezTo>
                        <a:cubicBezTo>
                          <a:pt x="27337" y="5620"/>
                          <a:pt x="30194" y="9620"/>
                          <a:pt x="32956" y="13716"/>
                        </a:cubicBezTo>
                        <a:cubicBezTo>
                          <a:pt x="35623" y="6191"/>
                          <a:pt x="42958" y="571"/>
                          <a:pt x="50959" y="0"/>
                        </a:cubicBezTo>
                        <a:cubicBezTo>
                          <a:pt x="47434" y="4667"/>
                          <a:pt x="47149" y="10954"/>
                          <a:pt x="47720" y="16764"/>
                        </a:cubicBezTo>
                        <a:cubicBezTo>
                          <a:pt x="48292" y="22574"/>
                          <a:pt x="49721" y="28385"/>
                          <a:pt x="49244" y="34195"/>
                        </a:cubicBezTo>
                        <a:cubicBezTo>
                          <a:pt x="48387" y="44101"/>
                          <a:pt x="39148" y="53435"/>
                          <a:pt x="28861" y="4867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8" name="Google Shape;398;p7"/>
                  <p:cNvSpPr/>
                  <p:nvPr/>
                </p:nvSpPr>
                <p:spPr>
                  <a:xfrm flipH="1">
                    <a:off x="2129871" y="4720602"/>
                    <a:ext cx="49149" cy="88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149" h="88201" extrusionOk="0">
                        <a:moveTo>
                          <a:pt x="0" y="0"/>
                        </a:moveTo>
                        <a:cubicBezTo>
                          <a:pt x="16574" y="29242"/>
                          <a:pt x="32576" y="58960"/>
                          <a:pt x="49149" y="88202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9" name="Google Shape;399;p7"/>
                  <p:cNvSpPr/>
                  <p:nvPr/>
                </p:nvSpPr>
                <p:spPr>
                  <a:xfrm flipH="1">
                    <a:off x="2048242" y="4704505"/>
                    <a:ext cx="29622" cy="87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22" h="87249" extrusionOk="0">
                        <a:moveTo>
                          <a:pt x="29623" y="0"/>
                        </a:moveTo>
                        <a:cubicBezTo>
                          <a:pt x="18859" y="28766"/>
                          <a:pt x="8954" y="57912"/>
                          <a:pt x="0" y="87249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" name="Google Shape;400;p7"/>
                  <p:cNvSpPr/>
                  <p:nvPr/>
                </p:nvSpPr>
                <p:spPr>
                  <a:xfrm flipH="1">
                    <a:off x="2162256" y="4814043"/>
                    <a:ext cx="93916" cy="27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16" h="27527" extrusionOk="0">
                        <a:moveTo>
                          <a:pt x="0" y="0"/>
                        </a:moveTo>
                        <a:cubicBezTo>
                          <a:pt x="31337" y="9144"/>
                          <a:pt x="62579" y="18383"/>
                          <a:pt x="93917" y="27527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01" name="Google Shape;401;p7"/>
              <p:cNvGrpSpPr/>
              <p:nvPr/>
            </p:nvGrpSpPr>
            <p:grpSpPr>
              <a:xfrm flipH="1">
                <a:off x="6886871" y="4264260"/>
                <a:ext cx="2138654" cy="755574"/>
                <a:chOff x="118471" y="4264260"/>
                <a:chExt cx="2138654" cy="755574"/>
              </a:xfrm>
            </p:grpSpPr>
            <p:sp>
              <p:nvSpPr>
                <p:cNvPr id="402" name="Google Shape;402;p7"/>
                <p:cNvSpPr/>
                <p:nvPr/>
              </p:nvSpPr>
              <p:spPr>
                <a:xfrm flipH="1">
                  <a:off x="118471" y="4303252"/>
                  <a:ext cx="1969400" cy="71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400" h="716582" extrusionOk="0">
                      <a:moveTo>
                        <a:pt x="1894814" y="58068"/>
                      </a:moveTo>
                      <a:cubicBezTo>
                        <a:pt x="1798517" y="-28324"/>
                        <a:pt x="1643640" y="-10512"/>
                        <a:pt x="1544009" y="60354"/>
                      </a:cubicBezTo>
                      <a:cubicBezTo>
                        <a:pt x="1488859" y="99502"/>
                        <a:pt x="1447806" y="155604"/>
                        <a:pt x="1440853" y="224184"/>
                      </a:cubicBezTo>
                      <a:cubicBezTo>
                        <a:pt x="1434471" y="287239"/>
                        <a:pt x="1461427" y="356867"/>
                        <a:pt x="1521339" y="384775"/>
                      </a:cubicBezTo>
                      <a:cubicBezTo>
                        <a:pt x="1575155" y="409826"/>
                        <a:pt x="1644307" y="402397"/>
                        <a:pt x="1681836" y="352962"/>
                      </a:cubicBezTo>
                      <a:cubicBezTo>
                        <a:pt x="1711553" y="313814"/>
                        <a:pt x="1706219" y="251425"/>
                        <a:pt x="1669453" y="218374"/>
                      </a:cubicBezTo>
                      <a:cubicBezTo>
                        <a:pt x="1653451" y="203991"/>
                        <a:pt x="1633353" y="195037"/>
                        <a:pt x="1611636" y="195704"/>
                      </a:cubicBezTo>
                      <a:cubicBezTo>
                        <a:pt x="1608874" y="195704"/>
                        <a:pt x="1608017" y="200276"/>
                        <a:pt x="1610969" y="200752"/>
                      </a:cubicBezTo>
                      <a:cubicBezTo>
                        <a:pt x="1658404" y="208849"/>
                        <a:pt x="1682407" y="270380"/>
                        <a:pt x="1663071" y="312100"/>
                      </a:cubicBezTo>
                      <a:cubicBezTo>
                        <a:pt x="1642021" y="357629"/>
                        <a:pt x="1575346" y="357819"/>
                        <a:pt x="1538389" y="334198"/>
                      </a:cubicBezTo>
                      <a:cubicBezTo>
                        <a:pt x="1490764" y="303908"/>
                        <a:pt x="1482858" y="236566"/>
                        <a:pt x="1499813" y="187227"/>
                      </a:cubicBezTo>
                      <a:cubicBezTo>
                        <a:pt x="1520196" y="127695"/>
                        <a:pt x="1576298" y="86167"/>
                        <a:pt x="1631544" y="61306"/>
                      </a:cubicBezTo>
                      <a:cubicBezTo>
                        <a:pt x="1685074" y="37303"/>
                        <a:pt x="1748606" y="28636"/>
                        <a:pt x="1805756" y="43876"/>
                      </a:cubicBezTo>
                      <a:cubicBezTo>
                        <a:pt x="1867002" y="60163"/>
                        <a:pt x="1910245" y="106455"/>
                        <a:pt x="1929009" y="166272"/>
                      </a:cubicBezTo>
                      <a:cubicBezTo>
                        <a:pt x="1967014" y="287430"/>
                        <a:pt x="1919770" y="426685"/>
                        <a:pt x="1842427" y="522221"/>
                      </a:cubicBezTo>
                      <a:cubicBezTo>
                        <a:pt x="1758512" y="625853"/>
                        <a:pt x="1633734" y="686623"/>
                        <a:pt x="1500289" y="688432"/>
                      </a:cubicBezTo>
                      <a:cubicBezTo>
                        <a:pt x="1432376" y="689385"/>
                        <a:pt x="1363891" y="675764"/>
                        <a:pt x="1302264" y="647094"/>
                      </a:cubicBezTo>
                      <a:cubicBezTo>
                        <a:pt x="1237780" y="616995"/>
                        <a:pt x="1183773" y="570703"/>
                        <a:pt x="1132148" y="522507"/>
                      </a:cubicBezTo>
                      <a:cubicBezTo>
                        <a:pt x="1074236" y="468500"/>
                        <a:pt x="1014133" y="407540"/>
                        <a:pt x="945172" y="365249"/>
                      </a:cubicBezTo>
                      <a:cubicBezTo>
                        <a:pt x="911358" y="338103"/>
                        <a:pt x="872782" y="320577"/>
                        <a:pt x="829729" y="312004"/>
                      </a:cubicBezTo>
                      <a:cubicBezTo>
                        <a:pt x="781818" y="302384"/>
                        <a:pt x="732574" y="302860"/>
                        <a:pt x="684473" y="310957"/>
                      </a:cubicBezTo>
                      <a:cubicBezTo>
                        <a:pt x="578364" y="328768"/>
                        <a:pt x="484638" y="391062"/>
                        <a:pt x="403676" y="459070"/>
                      </a:cubicBezTo>
                      <a:cubicBezTo>
                        <a:pt x="360718" y="495170"/>
                        <a:pt x="321951" y="535461"/>
                        <a:pt x="280327" y="572894"/>
                      </a:cubicBezTo>
                      <a:cubicBezTo>
                        <a:pt x="242417" y="606994"/>
                        <a:pt x="196221" y="638998"/>
                        <a:pt x="142976" y="637474"/>
                      </a:cubicBezTo>
                      <a:cubicBezTo>
                        <a:pt x="104686" y="636331"/>
                        <a:pt x="73920" y="613280"/>
                        <a:pt x="59823" y="578323"/>
                      </a:cubicBezTo>
                      <a:cubicBezTo>
                        <a:pt x="47345" y="547462"/>
                        <a:pt x="47631" y="509077"/>
                        <a:pt x="70491" y="482407"/>
                      </a:cubicBezTo>
                      <a:cubicBezTo>
                        <a:pt x="86398" y="463833"/>
                        <a:pt x="109639" y="452403"/>
                        <a:pt x="134118" y="453355"/>
                      </a:cubicBezTo>
                      <a:cubicBezTo>
                        <a:pt x="158121" y="454308"/>
                        <a:pt x="173552" y="468881"/>
                        <a:pt x="185553" y="488502"/>
                      </a:cubicBezTo>
                      <a:cubicBezTo>
                        <a:pt x="198412" y="509458"/>
                        <a:pt x="193554" y="532032"/>
                        <a:pt x="172599" y="545272"/>
                      </a:cubicBezTo>
                      <a:cubicBezTo>
                        <a:pt x="152692" y="557844"/>
                        <a:pt x="128117" y="556035"/>
                        <a:pt x="108972" y="542890"/>
                      </a:cubicBezTo>
                      <a:cubicBezTo>
                        <a:pt x="105734" y="540604"/>
                        <a:pt x="101924" y="544986"/>
                        <a:pt x="103733" y="548129"/>
                      </a:cubicBezTo>
                      <a:cubicBezTo>
                        <a:pt x="125165" y="585181"/>
                        <a:pt x="182505" y="572418"/>
                        <a:pt x="204984" y="542986"/>
                      </a:cubicBezTo>
                      <a:cubicBezTo>
                        <a:pt x="237083" y="501076"/>
                        <a:pt x="217652" y="441640"/>
                        <a:pt x="173456" y="417732"/>
                      </a:cubicBezTo>
                      <a:cubicBezTo>
                        <a:pt x="121259" y="389538"/>
                        <a:pt x="57061" y="416017"/>
                        <a:pt x="24200" y="461166"/>
                      </a:cubicBezTo>
                      <a:cubicBezTo>
                        <a:pt x="-3804" y="499647"/>
                        <a:pt x="-6280" y="553558"/>
                        <a:pt x="10484" y="597088"/>
                      </a:cubicBezTo>
                      <a:cubicBezTo>
                        <a:pt x="29819" y="647380"/>
                        <a:pt x="70491" y="683575"/>
                        <a:pt x="124688" y="690242"/>
                      </a:cubicBezTo>
                      <a:cubicBezTo>
                        <a:pt x="189744" y="698243"/>
                        <a:pt x="250037" y="665572"/>
                        <a:pt x="297853" y="624424"/>
                      </a:cubicBezTo>
                      <a:cubicBezTo>
                        <a:pt x="345097" y="583752"/>
                        <a:pt x="386054" y="536032"/>
                        <a:pt x="432060" y="493932"/>
                      </a:cubicBezTo>
                      <a:cubicBezTo>
                        <a:pt x="477876" y="452117"/>
                        <a:pt x="527215" y="413827"/>
                        <a:pt x="582079" y="384394"/>
                      </a:cubicBezTo>
                      <a:cubicBezTo>
                        <a:pt x="595604" y="377155"/>
                        <a:pt x="609416" y="370583"/>
                        <a:pt x="623608" y="364677"/>
                      </a:cubicBezTo>
                      <a:cubicBezTo>
                        <a:pt x="616083" y="370774"/>
                        <a:pt x="608939" y="377346"/>
                        <a:pt x="602272" y="384394"/>
                      </a:cubicBezTo>
                      <a:cubicBezTo>
                        <a:pt x="557219" y="432019"/>
                        <a:pt x="538073" y="496694"/>
                        <a:pt x="549218" y="561178"/>
                      </a:cubicBezTo>
                      <a:cubicBezTo>
                        <a:pt x="560171" y="624996"/>
                        <a:pt x="603320" y="678050"/>
                        <a:pt x="663613" y="701291"/>
                      </a:cubicBezTo>
                      <a:cubicBezTo>
                        <a:pt x="722192" y="723865"/>
                        <a:pt x="791153" y="713959"/>
                        <a:pt x="838492" y="672144"/>
                      </a:cubicBezTo>
                      <a:cubicBezTo>
                        <a:pt x="883736" y="632140"/>
                        <a:pt x="905262" y="564702"/>
                        <a:pt x="889641" y="506219"/>
                      </a:cubicBezTo>
                      <a:cubicBezTo>
                        <a:pt x="873735" y="446593"/>
                        <a:pt x="818966" y="403159"/>
                        <a:pt x="756768" y="406873"/>
                      </a:cubicBezTo>
                      <a:cubicBezTo>
                        <a:pt x="743528" y="407635"/>
                        <a:pt x="730288" y="409921"/>
                        <a:pt x="718001" y="414969"/>
                      </a:cubicBezTo>
                      <a:cubicBezTo>
                        <a:pt x="712762" y="417065"/>
                        <a:pt x="707714" y="419732"/>
                        <a:pt x="702951" y="422780"/>
                      </a:cubicBezTo>
                      <a:cubicBezTo>
                        <a:pt x="698093" y="425828"/>
                        <a:pt x="693712" y="431067"/>
                        <a:pt x="688664" y="433543"/>
                      </a:cubicBezTo>
                      <a:cubicBezTo>
                        <a:pt x="683711" y="435925"/>
                        <a:pt x="688092" y="443354"/>
                        <a:pt x="692950" y="440877"/>
                      </a:cubicBezTo>
                      <a:cubicBezTo>
                        <a:pt x="702856" y="436020"/>
                        <a:pt x="721335" y="439258"/>
                        <a:pt x="731812" y="440877"/>
                      </a:cubicBezTo>
                      <a:cubicBezTo>
                        <a:pt x="744766" y="442783"/>
                        <a:pt x="757434" y="447069"/>
                        <a:pt x="768960" y="453260"/>
                      </a:cubicBezTo>
                      <a:cubicBezTo>
                        <a:pt x="790486" y="464881"/>
                        <a:pt x="812965" y="481264"/>
                        <a:pt x="825443" y="501552"/>
                      </a:cubicBezTo>
                      <a:cubicBezTo>
                        <a:pt x="852779" y="545938"/>
                        <a:pt x="835063" y="607851"/>
                        <a:pt x="794868" y="639188"/>
                      </a:cubicBezTo>
                      <a:cubicBezTo>
                        <a:pt x="750767" y="673573"/>
                        <a:pt x="683711" y="666144"/>
                        <a:pt x="641229" y="632806"/>
                      </a:cubicBezTo>
                      <a:cubicBezTo>
                        <a:pt x="593509" y="595373"/>
                        <a:pt x="578555" y="526888"/>
                        <a:pt x="595700" y="470405"/>
                      </a:cubicBezTo>
                      <a:cubicBezTo>
                        <a:pt x="614178" y="409731"/>
                        <a:pt x="669137" y="364963"/>
                        <a:pt x="729716" y="350485"/>
                      </a:cubicBezTo>
                      <a:cubicBezTo>
                        <a:pt x="801059" y="333531"/>
                        <a:pt x="874687" y="357724"/>
                        <a:pt x="936123" y="393538"/>
                      </a:cubicBezTo>
                      <a:cubicBezTo>
                        <a:pt x="1062520" y="467071"/>
                        <a:pt x="1145769" y="596802"/>
                        <a:pt x="1276547" y="663953"/>
                      </a:cubicBezTo>
                      <a:cubicBezTo>
                        <a:pt x="1398943" y="726818"/>
                        <a:pt x="1549247" y="734248"/>
                        <a:pt x="1676597" y="681479"/>
                      </a:cubicBezTo>
                      <a:cubicBezTo>
                        <a:pt x="1794897" y="632425"/>
                        <a:pt x="1888242" y="533746"/>
                        <a:pt x="1935867" y="415446"/>
                      </a:cubicBezTo>
                      <a:cubicBezTo>
                        <a:pt x="1980635" y="304099"/>
                        <a:pt x="1992731" y="145698"/>
                        <a:pt x="1894719" y="5778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03" name="Google Shape;403;p7"/>
                <p:cNvGrpSpPr/>
                <p:nvPr/>
              </p:nvGrpSpPr>
              <p:grpSpPr>
                <a:xfrm>
                  <a:off x="502252" y="4264260"/>
                  <a:ext cx="405370" cy="394906"/>
                  <a:chOff x="502252" y="4264260"/>
                  <a:chExt cx="405370" cy="394906"/>
                </a:xfrm>
              </p:grpSpPr>
              <p:sp>
                <p:nvSpPr>
                  <p:cNvPr id="404" name="Google Shape;404;p7"/>
                  <p:cNvSpPr/>
                  <p:nvPr/>
                </p:nvSpPr>
                <p:spPr>
                  <a:xfrm flipH="1">
                    <a:off x="654170" y="4264260"/>
                    <a:ext cx="86673" cy="2127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73" h="212788" extrusionOk="0">
                        <a:moveTo>
                          <a:pt x="71346" y="39338"/>
                        </a:moveTo>
                        <a:cubicBezTo>
                          <a:pt x="56106" y="16859"/>
                          <a:pt x="30198" y="1905"/>
                          <a:pt x="3147" y="0"/>
                        </a:cubicBezTo>
                        <a:cubicBezTo>
                          <a:pt x="15243" y="12954"/>
                          <a:pt x="16577" y="32766"/>
                          <a:pt x="13338" y="50197"/>
                        </a:cubicBezTo>
                        <a:cubicBezTo>
                          <a:pt x="10100" y="67628"/>
                          <a:pt x="2956" y="84201"/>
                          <a:pt x="575" y="101727"/>
                        </a:cubicBezTo>
                        <a:cubicBezTo>
                          <a:pt x="-4759" y="140208"/>
                          <a:pt x="27912" y="193262"/>
                          <a:pt x="61535" y="212789"/>
                        </a:cubicBezTo>
                        <a:cubicBezTo>
                          <a:pt x="52772" y="198215"/>
                          <a:pt x="55344" y="179451"/>
                          <a:pt x="61535" y="163639"/>
                        </a:cubicBezTo>
                        <a:cubicBezTo>
                          <a:pt x="67821" y="147828"/>
                          <a:pt x="77442" y="133445"/>
                          <a:pt x="82585" y="117253"/>
                        </a:cubicBezTo>
                        <a:cubicBezTo>
                          <a:pt x="90777" y="91345"/>
                          <a:pt x="86490" y="61817"/>
                          <a:pt x="71250" y="3933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5" name="Google Shape;405;p7"/>
                  <p:cNvSpPr/>
                  <p:nvPr/>
                </p:nvSpPr>
                <p:spPr>
                  <a:xfrm flipH="1">
                    <a:off x="653192" y="4444187"/>
                    <a:ext cx="87576" cy="2149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576" h="214979" extrusionOk="0">
                        <a:moveTo>
                          <a:pt x="13358" y="172974"/>
                        </a:moveTo>
                        <a:cubicBezTo>
                          <a:pt x="27646" y="196024"/>
                          <a:pt x="52982" y="211931"/>
                          <a:pt x="79938" y="214979"/>
                        </a:cubicBezTo>
                        <a:cubicBezTo>
                          <a:pt x="68318" y="201549"/>
                          <a:pt x="67841" y="181737"/>
                          <a:pt x="71747" y="164402"/>
                        </a:cubicBezTo>
                        <a:cubicBezTo>
                          <a:pt x="75652" y="147161"/>
                          <a:pt x="83463" y="130873"/>
                          <a:pt x="86606" y="113347"/>
                        </a:cubicBezTo>
                        <a:cubicBezTo>
                          <a:pt x="93464" y="75152"/>
                          <a:pt x="62888" y="20764"/>
                          <a:pt x="30122" y="0"/>
                        </a:cubicBezTo>
                        <a:cubicBezTo>
                          <a:pt x="38314" y="14859"/>
                          <a:pt x="34980" y="33623"/>
                          <a:pt x="28122" y="49149"/>
                        </a:cubicBezTo>
                        <a:cubicBezTo>
                          <a:pt x="21264" y="64675"/>
                          <a:pt x="11072" y="78677"/>
                          <a:pt x="5262" y="94679"/>
                        </a:cubicBezTo>
                        <a:cubicBezTo>
                          <a:pt x="-3977" y="120205"/>
                          <a:pt x="-929" y="149923"/>
                          <a:pt x="13454" y="1729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6" name="Google Shape;406;p7"/>
                  <p:cNvSpPr/>
                  <p:nvPr/>
                </p:nvSpPr>
                <p:spPr>
                  <a:xfrm flipH="1">
                    <a:off x="695406" y="4351596"/>
                    <a:ext cx="212216" cy="112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216" h="112113" extrusionOk="0">
                        <a:moveTo>
                          <a:pt x="68961" y="199"/>
                        </a:moveTo>
                        <a:cubicBezTo>
                          <a:pt x="41815" y="1532"/>
                          <a:pt x="15621" y="15915"/>
                          <a:pt x="0" y="38108"/>
                        </a:cubicBezTo>
                        <a:cubicBezTo>
                          <a:pt x="17336" y="34489"/>
                          <a:pt x="34957" y="43633"/>
                          <a:pt x="48196" y="55444"/>
                        </a:cubicBezTo>
                        <a:cubicBezTo>
                          <a:pt x="61436" y="67255"/>
                          <a:pt x="71914" y="81923"/>
                          <a:pt x="85630" y="93163"/>
                        </a:cubicBezTo>
                        <a:cubicBezTo>
                          <a:pt x="115729" y="117642"/>
                          <a:pt x="178117" y="117261"/>
                          <a:pt x="212217" y="98592"/>
                        </a:cubicBezTo>
                        <a:cubicBezTo>
                          <a:pt x="195263" y="98592"/>
                          <a:pt x="180499" y="86591"/>
                          <a:pt x="170212" y="72970"/>
                        </a:cubicBezTo>
                        <a:cubicBezTo>
                          <a:pt x="159925" y="59444"/>
                          <a:pt x="152590" y="43728"/>
                          <a:pt x="141446" y="30869"/>
                        </a:cubicBezTo>
                        <a:cubicBezTo>
                          <a:pt x="123635" y="10391"/>
                          <a:pt x="96107" y="-1230"/>
                          <a:pt x="68961" y="10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7" name="Google Shape;407;p7"/>
                  <p:cNvSpPr/>
                  <p:nvPr/>
                </p:nvSpPr>
                <p:spPr>
                  <a:xfrm flipH="1">
                    <a:off x="705027" y="4446759"/>
                    <a:ext cx="167852" cy="151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852" h="151828" extrusionOk="0">
                        <a:moveTo>
                          <a:pt x="10214" y="73152"/>
                        </a:moveTo>
                        <a:cubicBezTo>
                          <a:pt x="-2454" y="97155"/>
                          <a:pt x="-3406" y="127063"/>
                          <a:pt x="7738" y="151829"/>
                        </a:cubicBezTo>
                        <a:cubicBezTo>
                          <a:pt x="13453" y="135065"/>
                          <a:pt x="30312" y="124492"/>
                          <a:pt x="47171" y="119158"/>
                        </a:cubicBezTo>
                        <a:cubicBezTo>
                          <a:pt x="64030" y="113824"/>
                          <a:pt x="82033" y="112300"/>
                          <a:pt x="98702" y="106109"/>
                        </a:cubicBezTo>
                        <a:cubicBezTo>
                          <a:pt x="135182" y="92678"/>
                          <a:pt x="166520" y="38767"/>
                          <a:pt x="167853" y="0"/>
                        </a:cubicBezTo>
                        <a:cubicBezTo>
                          <a:pt x="159185" y="14573"/>
                          <a:pt x="141373" y="21241"/>
                          <a:pt x="124419" y="23146"/>
                        </a:cubicBezTo>
                        <a:cubicBezTo>
                          <a:pt x="107560" y="25051"/>
                          <a:pt x="90320" y="23432"/>
                          <a:pt x="73555" y="26479"/>
                        </a:cubicBezTo>
                        <a:cubicBezTo>
                          <a:pt x="46886" y="31433"/>
                          <a:pt x="22787" y="49149"/>
                          <a:pt x="10214" y="73152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8" name="Google Shape;408;p7"/>
                  <p:cNvSpPr/>
                  <p:nvPr/>
                </p:nvSpPr>
                <p:spPr>
                  <a:xfrm flipH="1">
                    <a:off x="502252" y="4348461"/>
                    <a:ext cx="188391" cy="1185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391" h="118586" extrusionOk="0">
                        <a:moveTo>
                          <a:pt x="168688" y="76771"/>
                        </a:moveTo>
                        <a:cubicBezTo>
                          <a:pt x="185642" y="55626"/>
                          <a:pt x="192310" y="26479"/>
                          <a:pt x="186119" y="0"/>
                        </a:cubicBezTo>
                        <a:cubicBezTo>
                          <a:pt x="177355" y="15431"/>
                          <a:pt x="158782" y="22479"/>
                          <a:pt x="141161" y="24575"/>
                        </a:cubicBezTo>
                        <a:cubicBezTo>
                          <a:pt x="123539" y="26575"/>
                          <a:pt x="105632" y="24670"/>
                          <a:pt x="88106" y="27527"/>
                        </a:cubicBezTo>
                        <a:cubicBezTo>
                          <a:pt x="49816" y="33814"/>
                          <a:pt x="8668" y="80677"/>
                          <a:pt x="0" y="118586"/>
                        </a:cubicBezTo>
                        <a:cubicBezTo>
                          <a:pt x="11335" y="105918"/>
                          <a:pt x="30099" y="102775"/>
                          <a:pt x="47054" y="104204"/>
                        </a:cubicBezTo>
                        <a:cubicBezTo>
                          <a:pt x="64008" y="105537"/>
                          <a:pt x="80581" y="110490"/>
                          <a:pt x="97631" y="110585"/>
                        </a:cubicBezTo>
                        <a:cubicBezTo>
                          <a:pt x="124778" y="110776"/>
                          <a:pt x="151733" y="98012"/>
                          <a:pt x="168783" y="767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9" name="Google Shape;409;p7"/>
                  <p:cNvSpPr/>
                  <p:nvPr/>
                </p:nvSpPr>
                <p:spPr>
                  <a:xfrm flipH="1">
                    <a:off x="503763" y="4458838"/>
                    <a:ext cx="185356" cy="140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140346" extrusionOk="0">
                        <a:moveTo>
                          <a:pt x="108299" y="137749"/>
                        </a:moveTo>
                        <a:cubicBezTo>
                          <a:pt x="134683" y="144322"/>
                          <a:pt x="163830" y="138225"/>
                          <a:pt x="185356" y="121652"/>
                        </a:cubicBezTo>
                        <a:cubicBezTo>
                          <a:pt x="167735" y="120033"/>
                          <a:pt x="153448" y="106222"/>
                          <a:pt x="144304" y="90982"/>
                        </a:cubicBezTo>
                        <a:cubicBezTo>
                          <a:pt x="135160" y="75837"/>
                          <a:pt x="129349" y="58692"/>
                          <a:pt x="119444" y="44023"/>
                        </a:cubicBezTo>
                        <a:cubicBezTo>
                          <a:pt x="97726" y="11829"/>
                          <a:pt x="38005" y="-5983"/>
                          <a:pt x="0" y="1828"/>
                        </a:cubicBezTo>
                        <a:cubicBezTo>
                          <a:pt x="16288" y="6876"/>
                          <a:pt x="26861" y="22592"/>
                          <a:pt x="32671" y="38499"/>
                        </a:cubicBezTo>
                        <a:cubicBezTo>
                          <a:pt x="38481" y="54501"/>
                          <a:pt x="40957" y="71646"/>
                          <a:pt x="47911" y="87076"/>
                        </a:cubicBezTo>
                        <a:cubicBezTo>
                          <a:pt x="59055" y="111841"/>
                          <a:pt x="81915" y="131082"/>
                          <a:pt x="108299" y="1376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0" name="Google Shape;410;p7"/>
                  <p:cNvSpPr/>
                  <p:nvPr/>
                </p:nvSpPr>
                <p:spPr>
                  <a:xfrm flipH="1">
                    <a:off x="676426" y="4427720"/>
                    <a:ext cx="49386" cy="49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386" h="49298" extrusionOk="0">
                        <a:moveTo>
                          <a:pt x="1832" y="13610"/>
                        </a:moveTo>
                        <a:cubicBezTo>
                          <a:pt x="-1502" y="21515"/>
                          <a:pt x="-73" y="31231"/>
                          <a:pt x="4403" y="38470"/>
                        </a:cubicBezTo>
                        <a:cubicBezTo>
                          <a:pt x="7070" y="42756"/>
                          <a:pt x="10785" y="46280"/>
                          <a:pt x="15262" y="47995"/>
                        </a:cubicBezTo>
                        <a:cubicBezTo>
                          <a:pt x="19262" y="49519"/>
                          <a:pt x="23644" y="49614"/>
                          <a:pt x="27835" y="48757"/>
                        </a:cubicBezTo>
                        <a:cubicBezTo>
                          <a:pt x="34884" y="47423"/>
                          <a:pt x="41646" y="43613"/>
                          <a:pt x="45742" y="37327"/>
                        </a:cubicBezTo>
                        <a:cubicBezTo>
                          <a:pt x="50504" y="29897"/>
                          <a:pt x="50600" y="19420"/>
                          <a:pt x="46028" y="11800"/>
                        </a:cubicBezTo>
                        <a:cubicBezTo>
                          <a:pt x="36788" y="-3726"/>
                          <a:pt x="9928" y="-4583"/>
                          <a:pt x="2022" y="13133"/>
                        </a:cubicBezTo>
                        <a:cubicBezTo>
                          <a:pt x="2022" y="13229"/>
                          <a:pt x="1927" y="13419"/>
                          <a:pt x="1832" y="1351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1" name="Google Shape;411;p7"/>
                  <p:cNvSpPr/>
                  <p:nvPr/>
                </p:nvSpPr>
                <p:spPr>
                  <a:xfrm flipH="1">
                    <a:off x="690406" y="4265974"/>
                    <a:ext cx="45576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76" h="160020" extrusionOk="0">
                        <a:moveTo>
                          <a:pt x="0" y="0"/>
                        </a:moveTo>
                        <a:cubicBezTo>
                          <a:pt x="14383" y="7715"/>
                          <a:pt x="29432" y="16097"/>
                          <a:pt x="37910" y="30099"/>
                        </a:cubicBezTo>
                        <a:cubicBezTo>
                          <a:pt x="45529" y="42767"/>
                          <a:pt x="46672" y="58388"/>
                          <a:pt x="44768" y="73057"/>
                        </a:cubicBezTo>
                        <a:cubicBezTo>
                          <a:pt x="42863" y="87725"/>
                          <a:pt x="38100" y="101822"/>
                          <a:pt x="34671" y="116205"/>
                        </a:cubicBezTo>
                        <a:cubicBezTo>
                          <a:pt x="31337" y="130588"/>
                          <a:pt x="29337" y="145733"/>
                          <a:pt x="32861" y="16002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2" name="Google Shape;412;p7"/>
                  <p:cNvSpPr/>
                  <p:nvPr/>
                </p:nvSpPr>
                <p:spPr>
                  <a:xfrm flipH="1">
                    <a:off x="504621" y="4349794"/>
                    <a:ext cx="173259" cy="94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259" h="94011" extrusionOk="0">
                        <a:moveTo>
                          <a:pt x="173260" y="0"/>
                        </a:moveTo>
                        <a:cubicBezTo>
                          <a:pt x="167164" y="19336"/>
                          <a:pt x="157163" y="38767"/>
                          <a:pt x="139827" y="49244"/>
                        </a:cubicBezTo>
                        <a:cubicBezTo>
                          <a:pt x="121539" y="60293"/>
                          <a:pt x="98774" y="59436"/>
                          <a:pt x="77629" y="62389"/>
                        </a:cubicBezTo>
                        <a:cubicBezTo>
                          <a:pt x="49625" y="66199"/>
                          <a:pt x="22670" y="77153"/>
                          <a:pt x="0" y="94012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3" name="Google Shape;413;p7"/>
                  <p:cNvSpPr/>
                  <p:nvPr/>
                </p:nvSpPr>
                <p:spPr>
                  <a:xfrm flipH="1">
                    <a:off x="726839" y="4373480"/>
                    <a:ext cx="178879" cy="7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879" h="75849" extrusionOk="0">
                        <a:moveTo>
                          <a:pt x="0" y="14796"/>
                        </a:moveTo>
                        <a:cubicBezTo>
                          <a:pt x="12859" y="8890"/>
                          <a:pt x="23813" y="3937"/>
                          <a:pt x="37624" y="1365"/>
                        </a:cubicBezTo>
                        <a:cubicBezTo>
                          <a:pt x="51530" y="-1302"/>
                          <a:pt x="66580" y="-349"/>
                          <a:pt x="78772" y="6795"/>
                        </a:cubicBezTo>
                        <a:cubicBezTo>
                          <a:pt x="95726" y="16796"/>
                          <a:pt x="104013" y="36417"/>
                          <a:pt x="117348" y="50800"/>
                        </a:cubicBezTo>
                        <a:cubicBezTo>
                          <a:pt x="132874" y="67564"/>
                          <a:pt x="156115" y="76899"/>
                          <a:pt x="178880" y="75756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4" name="Google Shape;414;p7"/>
                  <p:cNvSpPr/>
                  <p:nvPr/>
                </p:nvSpPr>
                <p:spPr>
                  <a:xfrm flipH="1">
                    <a:off x="717885" y="4472952"/>
                    <a:ext cx="148570" cy="1243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570" h="124396" extrusionOk="0">
                        <a:moveTo>
                          <a:pt x="1314" y="124396"/>
                        </a:moveTo>
                        <a:cubicBezTo>
                          <a:pt x="171" y="113348"/>
                          <a:pt x="-1163" y="103251"/>
                          <a:pt x="1790" y="92488"/>
                        </a:cubicBezTo>
                        <a:cubicBezTo>
                          <a:pt x="4743" y="81725"/>
                          <a:pt x="11125" y="71628"/>
                          <a:pt x="20745" y="66008"/>
                        </a:cubicBezTo>
                        <a:cubicBezTo>
                          <a:pt x="30556" y="60198"/>
                          <a:pt x="42462" y="59722"/>
                          <a:pt x="53702" y="57912"/>
                        </a:cubicBezTo>
                        <a:cubicBezTo>
                          <a:pt x="91325" y="52102"/>
                          <a:pt x="126187" y="30766"/>
                          <a:pt x="14857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5" name="Google Shape;415;p7"/>
                  <p:cNvSpPr/>
                  <p:nvPr/>
                </p:nvSpPr>
                <p:spPr>
                  <a:xfrm flipH="1">
                    <a:off x="662068" y="4477334"/>
                    <a:ext cx="40568" cy="180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68" h="180879" extrusionOk="0">
                        <a:moveTo>
                          <a:pt x="40568" y="180880"/>
                        </a:moveTo>
                        <a:cubicBezTo>
                          <a:pt x="31805" y="174498"/>
                          <a:pt x="24852" y="169545"/>
                          <a:pt x="17327" y="161734"/>
                        </a:cubicBezTo>
                        <a:cubicBezTo>
                          <a:pt x="9802" y="153924"/>
                          <a:pt x="3611" y="144494"/>
                          <a:pt x="1230" y="133921"/>
                        </a:cubicBezTo>
                        <a:cubicBezTo>
                          <a:pt x="-3247" y="114300"/>
                          <a:pt x="5611" y="94393"/>
                          <a:pt x="9993" y="74676"/>
                        </a:cubicBezTo>
                        <a:cubicBezTo>
                          <a:pt x="15422" y="49911"/>
                          <a:pt x="13422" y="23622"/>
                          <a:pt x="4468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6" name="Google Shape;416;p7"/>
                  <p:cNvSpPr/>
                  <p:nvPr/>
                </p:nvSpPr>
                <p:spPr>
                  <a:xfrm flipH="1">
                    <a:off x="504525" y="4462094"/>
                    <a:ext cx="173355" cy="122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355" h="122013" extrusionOk="0">
                        <a:moveTo>
                          <a:pt x="173355" y="118586"/>
                        </a:moveTo>
                        <a:cubicBezTo>
                          <a:pt x="158782" y="123444"/>
                          <a:pt x="140970" y="123063"/>
                          <a:pt x="126492" y="117920"/>
                        </a:cubicBezTo>
                        <a:cubicBezTo>
                          <a:pt x="112014" y="112776"/>
                          <a:pt x="99346" y="102679"/>
                          <a:pt x="91154" y="89725"/>
                        </a:cubicBezTo>
                        <a:cubicBezTo>
                          <a:pt x="84296" y="78962"/>
                          <a:pt x="80486" y="66389"/>
                          <a:pt x="74009" y="55436"/>
                        </a:cubicBezTo>
                        <a:cubicBezTo>
                          <a:pt x="66008" y="42005"/>
                          <a:pt x="54197" y="31052"/>
                          <a:pt x="41243" y="22288"/>
                        </a:cubicBezTo>
                        <a:cubicBezTo>
                          <a:pt x="28289" y="13525"/>
                          <a:pt x="14097" y="6763"/>
                          <a:pt x="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17" name="Google Shape;417;p7"/>
                <p:cNvSpPr/>
                <p:nvPr/>
              </p:nvSpPr>
              <p:spPr>
                <a:xfrm flipH="1">
                  <a:off x="1338678" y="4529433"/>
                  <a:ext cx="153863" cy="198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63" h="198363" extrusionOk="0">
                      <a:moveTo>
                        <a:pt x="47899" y="165166"/>
                      </a:moveTo>
                      <a:cubicBezTo>
                        <a:pt x="29421" y="149545"/>
                        <a:pt x="15038" y="127638"/>
                        <a:pt x="7132" y="102968"/>
                      </a:cubicBezTo>
                      <a:cubicBezTo>
                        <a:pt x="-773" y="78298"/>
                        <a:pt x="-2107" y="51057"/>
                        <a:pt x="3132" y="25434"/>
                      </a:cubicBezTo>
                      <a:cubicBezTo>
                        <a:pt x="4275" y="19815"/>
                        <a:pt x="5894" y="14100"/>
                        <a:pt x="8752" y="9337"/>
                      </a:cubicBezTo>
                      <a:cubicBezTo>
                        <a:pt x="11609" y="4575"/>
                        <a:pt x="16086" y="765"/>
                        <a:pt x="21134" y="98"/>
                      </a:cubicBezTo>
                      <a:cubicBezTo>
                        <a:pt x="30088" y="-1045"/>
                        <a:pt x="37898" y="8004"/>
                        <a:pt x="40565" y="17719"/>
                      </a:cubicBezTo>
                      <a:cubicBezTo>
                        <a:pt x="43327" y="27435"/>
                        <a:pt x="42470" y="38007"/>
                        <a:pt x="43137" y="48199"/>
                      </a:cubicBezTo>
                      <a:cubicBezTo>
                        <a:pt x="43804" y="58391"/>
                        <a:pt x="46375" y="69440"/>
                        <a:pt x="53710" y="75345"/>
                      </a:cubicBezTo>
                      <a:cubicBezTo>
                        <a:pt x="51709" y="60582"/>
                        <a:pt x="49614" y="45151"/>
                        <a:pt x="53710" y="30864"/>
                      </a:cubicBezTo>
                      <a:cubicBezTo>
                        <a:pt x="57710" y="16576"/>
                        <a:pt x="69616" y="4003"/>
                        <a:pt x="82666" y="6003"/>
                      </a:cubicBezTo>
                      <a:cubicBezTo>
                        <a:pt x="94477" y="7718"/>
                        <a:pt x="103049" y="20767"/>
                        <a:pt x="105145" y="34102"/>
                      </a:cubicBezTo>
                      <a:cubicBezTo>
                        <a:pt x="107240" y="47437"/>
                        <a:pt x="104383" y="61058"/>
                        <a:pt x="101620" y="74202"/>
                      </a:cubicBezTo>
                      <a:cubicBezTo>
                        <a:pt x="109907" y="69631"/>
                        <a:pt x="113336" y="58296"/>
                        <a:pt x="114193" y="47914"/>
                      </a:cubicBezTo>
                      <a:cubicBezTo>
                        <a:pt x="115146" y="37531"/>
                        <a:pt x="114289" y="26673"/>
                        <a:pt x="117527" y="16862"/>
                      </a:cubicBezTo>
                      <a:cubicBezTo>
                        <a:pt x="120766" y="7051"/>
                        <a:pt x="129910" y="-1426"/>
                        <a:pt x="138673" y="1813"/>
                      </a:cubicBezTo>
                      <a:cubicBezTo>
                        <a:pt x="143245" y="3527"/>
                        <a:pt x="146674" y="8099"/>
                        <a:pt x="148579" y="13147"/>
                      </a:cubicBezTo>
                      <a:cubicBezTo>
                        <a:pt x="150483" y="18195"/>
                        <a:pt x="151055" y="23720"/>
                        <a:pt x="151531" y="29244"/>
                      </a:cubicBezTo>
                      <a:cubicBezTo>
                        <a:pt x="154389" y="58296"/>
                        <a:pt x="156580" y="89061"/>
                        <a:pt x="145721" y="115446"/>
                      </a:cubicBezTo>
                      <a:cubicBezTo>
                        <a:pt x="138482" y="133067"/>
                        <a:pt x="126004" y="147069"/>
                        <a:pt x="114479" y="161356"/>
                      </a:cubicBezTo>
                      <a:cubicBezTo>
                        <a:pt x="108669" y="168595"/>
                        <a:pt x="102954" y="176025"/>
                        <a:pt x="98191" y="184121"/>
                      </a:cubicBezTo>
                      <a:cubicBezTo>
                        <a:pt x="94667" y="190122"/>
                        <a:pt x="92572" y="202028"/>
                        <a:pt x="85047" y="197266"/>
                      </a:cubicBezTo>
                      <a:cubicBezTo>
                        <a:pt x="78760" y="193360"/>
                        <a:pt x="73522" y="185074"/>
                        <a:pt x="67425" y="180216"/>
                      </a:cubicBezTo>
                      <a:cubicBezTo>
                        <a:pt x="61044" y="175072"/>
                        <a:pt x="54281" y="170405"/>
                        <a:pt x="47995" y="16507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418;p7"/>
                <p:cNvSpPr/>
                <p:nvPr/>
              </p:nvSpPr>
              <p:spPr>
                <a:xfrm flipH="1">
                  <a:off x="1423744" y="4555958"/>
                  <a:ext cx="152967" cy="16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67" h="167332" extrusionOk="0">
                      <a:moveTo>
                        <a:pt x="101208" y="112448"/>
                      </a:moveTo>
                      <a:cubicBezTo>
                        <a:pt x="86254" y="90635"/>
                        <a:pt x="77967" y="64251"/>
                        <a:pt x="77777" y="37772"/>
                      </a:cubicBezTo>
                      <a:cubicBezTo>
                        <a:pt x="77777" y="31676"/>
                        <a:pt x="78062" y="25580"/>
                        <a:pt x="77110" y="19484"/>
                      </a:cubicBezTo>
                      <a:cubicBezTo>
                        <a:pt x="76158" y="13483"/>
                        <a:pt x="73681" y="7482"/>
                        <a:pt x="68918" y="3577"/>
                      </a:cubicBezTo>
                      <a:cubicBezTo>
                        <a:pt x="64251" y="-328"/>
                        <a:pt x="56917" y="-1376"/>
                        <a:pt x="51964" y="2148"/>
                      </a:cubicBezTo>
                      <a:cubicBezTo>
                        <a:pt x="47964" y="5006"/>
                        <a:pt x="45773" y="10340"/>
                        <a:pt x="41201" y="11959"/>
                      </a:cubicBezTo>
                      <a:cubicBezTo>
                        <a:pt x="35295" y="14054"/>
                        <a:pt x="29294" y="8911"/>
                        <a:pt x="23008" y="8244"/>
                      </a:cubicBezTo>
                      <a:cubicBezTo>
                        <a:pt x="14150" y="7292"/>
                        <a:pt x="6720" y="15388"/>
                        <a:pt x="3482" y="23770"/>
                      </a:cubicBezTo>
                      <a:cubicBezTo>
                        <a:pt x="-2043" y="37772"/>
                        <a:pt x="-614" y="53869"/>
                        <a:pt x="5101" y="67870"/>
                      </a:cubicBezTo>
                      <a:cubicBezTo>
                        <a:pt x="10816" y="81872"/>
                        <a:pt x="20341" y="93874"/>
                        <a:pt x="30914" y="104637"/>
                      </a:cubicBezTo>
                      <a:cubicBezTo>
                        <a:pt x="51964" y="126068"/>
                        <a:pt x="77396" y="143118"/>
                        <a:pt x="105209" y="154548"/>
                      </a:cubicBezTo>
                      <a:cubicBezTo>
                        <a:pt x="112162" y="157406"/>
                        <a:pt x="119306" y="159977"/>
                        <a:pt x="126545" y="162073"/>
                      </a:cubicBezTo>
                      <a:cubicBezTo>
                        <a:pt x="133022" y="163978"/>
                        <a:pt x="142642" y="168074"/>
                        <a:pt x="149500" y="167216"/>
                      </a:cubicBezTo>
                      <a:cubicBezTo>
                        <a:pt x="154453" y="166550"/>
                        <a:pt x="153215" y="160930"/>
                        <a:pt x="151215" y="157787"/>
                      </a:cubicBezTo>
                      <a:cubicBezTo>
                        <a:pt x="147976" y="152834"/>
                        <a:pt x="140261" y="150262"/>
                        <a:pt x="135498" y="146928"/>
                      </a:cubicBezTo>
                      <a:cubicBezTo>
                        <a:pt x="122163" y="137689"/>
                        <a:pt x="110448" y="125973"/>
                        <a:pt x="101208" y="11254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7"/>
                <p:cNvSpPr/>
                <p:nvPr/>
              </p:nvSpPr>
              <p:spPr>
                <a:xfrm flipH="1">
                  <a:off x="1254880" y="4552260"/>
                  <a:ext cx="146400" cy="171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400" h="171805" extrusionOk="0">
                      <a:moveTo>
                        <a:pt x="49031" y="114621"/>
                      </a:moveTo>
                      <a:cubicBezTo>
                        <a:pt x="62842" y="91952"/>
                        <a:pt x="69605" y="65186"/>
                        <a:pt x="68367" y="38707"/>
                      </a:cubicBezTo>
                      <a:cubicBezTo>
                        <a:pt x="68081" y="32611"/>
                        <a:pt x="67414" y="26515"/>
                        <a:pt x="67986" y="20419"/>
                      </a:cubicBezTo>
                      <a:cubicBezTo>
                        <a:pt x="68653" y="14323"/>
                        <a:pt x="70748" y="8227"/>
                        <a:pt x="75225" y="4131"/>
                      </a:cubicBezTo>
                      <a:cubicBezTo>
                        <a:pt x="79702" y="35"/>
                        <a:pt x="86940" y="-1489"/>
                        <a:pt x="92084" y="1750"/>
                      </a:cubicBezTo>
                      <a:cubicBezTo>
                        <a:pt x="96275" y="4321"/>
                        <a:pt x="98656" y="9560"/>
                        <a:pt x="103419" y="10989"/>
                      </a:cubicBezTo>
                      <a:cubicBezTo>
                        <a:pt x="109515" y="12799"/>
                        <a:pt x="115135" y="7274"/>
                        <a:pt x="121421" y="6227"/>
                      </a:cubicBezTo>
                      <a:cubicBezTo>
                        <a:pt x="130279" y="4798"/>
                        <a:pt x="138090" y="12513"/>
                        <a:pt x="141804" y="20609"/>
                      </a:cubicBezTo>
                      <a:cubicBezTo>
                        <a:pt x="148091" y="34325"/>
                        <a:pt x="147520" y="50518"/>
                        <a:pt x="142566" y="64710"/>
                      </a:cubicBezTo>
                      <a:cubicBezTo>
                        <a:pt x="137613" y="78902"/>
                        <a:pt x="128755" y="91475"/>
                        <a:pt x="118754" y="102810"/>
                      </a:cubicBezTo>
                      <a:cubicBezTo>
                        <a:pt x="98942" y="125384"/>
                        <a:pt x="74368" y="143768"/>
                        <a:pt x="47316" y="156721"/>
                      </a:cubicBezTo>
                      <a:cubicBezTo>
                        <a:pt x="40458" y="159960"/>
                        <a:pt x="33505" y="162913"/>
                        <a:pt x="26362" y="165389"/>
                      </a:cubicBezTo>
                      <a:cubicBezTo>
                        <a:pt x="19980" y="167675"/>
                        <a:pt x="10550" y="172247"/>
                        <a:pt x="3692" y="171771"/>
                      </a:cubicBezTo>
                      <a:cubicBezTo>
                        <a:pt x="-1261" y="171390"/>
                        <a:pt x="-404" y="165675"/>
                        <a:pt x="1501" y="162436"/>
                      </a:cubicBezTo>
                      <a:cubicBezTo>
                        <a:pt x="4454" y="157293"/>
                        <a:pt x="11979" y="154340"/>
                        <a:pt x="16646" y="150721"/>
                      </a:cubicBezTo>
                      <a:cubicBezTo>
                        <a:pt x="29505" y="140719"/>
                        <a:pt x="40554" y="128432"/>
                        <a:pt x="49031" y="11452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7"/>
                <p:cNvSpPr/>
                <p:nvPr/>
              </p:nvSpPr>
              <p:spPr>
                <a:xfrm flipH="1">
                  <a:off x="1343201" y="4660119"/>
                  <a:ext cx="136874" cy="86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74" h="86013" extrusionOk="0">
                      <a:moveTo>
                        <a:pt x="38862" y="66961"/>
                      </a:moveTo>
                      <a:cubicBezTo>
                        <a:pt x="23908" y="63055"/>
                        <a:pt x="7811" y="57436"/>
                        <a:pt x="0" y="44196"/>
                      </a:cubicBezTo>
                      <a:cubicBezTo>
                        <a:pt x="17336" y="35433"/>
                        <a:pt x="39243" y="36481"/>
                        <a:pt x="55721" y="46767"/>
                      </a:cubicBezTo>
                      <a:cubicBezTo>
                        <a:pt x="52102" y="29623"/>
                        <a:pt x="59055" y="10763"/>
                        <a:pt x="72962" y="0"/>
                      </a:cubicBezTo>
                      <a:cubicBezTo>
                        <a:pt x="87059" y="11525"/>
                        <a:pt x="94583" y="30575"/>
                        <a:pt x="91916" y="48673"/>
                      </a:cubicBezTo>
                      <a:cubicBezTo>
                        <a:pt x="98488" y="31337"/>
                        <a:pt x="118777" y="20479"/>
                        <a:pt x="136874" y="24670"/>
                      </a:cubicBezTo>
                      <a:cubicBezTo>
                        <a:pt x="134017" y="38957"/>
                        <a:pt x="121158" y="48863"/>
                        <a:pt x="109061" y="57055"/>
                      </a:cubicBezTo>
                      <a:cubicBezTo>
                        <a:pt x="103346" y="60960"/>
                        <a:pt x="97155" y="64484"/>
                        <a:pt x="92393" y="69532"/>
                      </a:cubicBezTo>
                      <a:cubicBezTo>
                        <a:pt x="87154" y="75057"/>
                        <a:pt x="84392" y="86201"/>
                        <a:pt x="80677" y="86011"/>
                      </a:cubicBezTo>
                      <a:cubicBezTo>
                        <a:pt x="78105" y="85915"/>
                        <a:pt x="72390" y="79438"/>
                        <a:pt x="70199" y="78105"/>
                      </a:cubicBezTo>
                      <a:cubicBezTo>
                        <a:pt x="67151" y="76200"/>
                        <a:pt x="63818" y="74771"/>
                        <a:pt x="60484" y="73438"/>
                      </a:cubicBezTo>
                      <a:cubicBezTo>
                        <a:pt x="53435" y="70675"/>
                        <a:pt x="46101" y="68961"/>
                        <a:pt x="38862" y="6705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7"/>
                <p:cNvSpPr/>
                <p:nvPr/>
              </p:nvSpPr>
              <p:spPr>
                <a:xfrm flipH="1">
                  <a:off x="1463978" y="4598111"/>
                  <a:ext cx="76958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58" h="101060" extrusionOk="0">
                      <a:moveTo>
                        <a:pt x="76958" y="101060"/>
                      </a:moveTo>
                      <a:cubicBezTo>
                        <a:pt x="61623" y="93821"/>
                        <a:pt x="49240" y="84963"/>
                        <a:pt x="36477" y="73819"/>
                      </a:cubicBezTo>
                      <a:cubicBezTo>
                        <a:pt x="25714" y="64484"/>
                        <a:pt x="15998" y="53721"/>
                        <a:pt x="9235" y="41148"/>
                      </a:cubicBezTo>
                      <a:cubicBezTo>
                        <a:pt x="2473" y="28575"/>
                        <a:pt x="-1242" y="14097"/>
                        <a:pt x="377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7"/>
                <p:cNvSpPr/>
                <p:nvPr/>
              </p:nvSpPr>
              <p:spPr>
                <a:xfrm flipH="1">
                  <a:off x="1296026" y="4583919"/>
                  <a:ext cx="47461" cy="101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61" h="101060" extrusionOk="0">
                      <a:moveTo>
                        <a:pt x="0" y="101060"/>
                      </a:moveTo>
                      <a:cubicBezTo>
                        <a:pt x="14288" y="85725"/>
                        <a:pt x="26575" y="68389"/>
                        <a:pt x="36195" y="49816"/>
                      </a:cubicBezTo>
                      <a:cubicBezTo>
                        <a:pt x="40196" y="42100"/>
                        <a:pt x="43815" y="34195"/>
                        <a:pt x="45815" y="25717"/>
                      </a:cubicBezTo>
                      <a:cubicBezTo>
                        <a:pt x="47816" y="17335"/>
                        <a:pt x="48196" y="8382"/>
                        <a:pt x="45815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7"/>
                <p:cNvSpPr/>
                <p:nvPr/>
              </p:nvSpPr>
              <p:spPr>
                <a:xfrm flipH="1">
                  <a:off x="1421592" y="4560106"/>
                  <a:ext cx="50775" cy="117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5" h="117157" extrusionOk="0">
                      <a:moveTo>
                        <a:pt x="1150" y="0"/>
                      </a:moveTo>
                      <a:cubicBezTo>
                        <a:pt x="-1897" y="22098"/>
                        <a:pt x="1150" y="44958"/>
                        <a:pt x="9818" y="65437"/>
                      </a:cubicBezTo>
                      <a:cubicBezTo>
                        <a:pt x="18486" y="85915"/>
                        <a:pt x="32774" y="104013"/>
                        <a:pt x="50776" y="11715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7"/>
                <p:cNvSpPr/>
                <p:nvPr/>
              </p:nvSpPr>
              <p:spPr>
                <a:xfrm flipH="1">
                  <a:off x="1355631" y="4553343"/>
                  <a:ext cx="38719" cy="12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19" h="122015" extrusionOk="0">
                      <a:moveTo>
                        <a:pt x="36767" y="0"/>
                      </a:moveTo>
                      <a:cubicBezTo>
                        <a:pt x="40481" y="21527"/>
                        <a:pt x="38862" y="43910"/>
                        <a:pt x="32195" y="64675"/>
                      </a:cubicBezTo>
                      <a:cubicBezTo>
                        <a:pt x="25527" y="85439"/>
                        <a:pt x="15526" y="106680"/>
                        <a:pt x="0" y="12201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7"/>
                <p:cNvSpPr/>
                <p:nvPr/>
              </p:nvSpPr>
              <p:spPr>
                <a:xfrm flipH="1">
                  <a:off x="1410448" y="4562964"/>
                  <a:ext cx="7881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1" h="99250" extrusionOk="0">
                      <a:moveTo>
                        <a:pt x="7881" y="99251"/>
                      </a:moveTo>
                      <a:cubicBezTo>
                        <a:pt x="-977" y="67056"/>
                        <a:pt x="-2406" y="32766"/>
                        <a:pt x="3786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26" name="Google Shape;426;p7"/>
                <p:cNvGrpSpPr/>
                <p:nvPr/>
              </p:nvGrpSpPr>
              <p:grpSpPr>
                <a:xfrm>
                  <a:off x="2024198" y="4703076"/>
                  <a:ext cx="232927" cy="183971"/>
                  <a:chOff x="2024198" y="4703076"/>
                  <a:chExt cx="232927" cy="183971"/>
                </a:xfrm>
              </p:grpSpPr>
              <p:sp>
                <p:nvSpPr>
                  <p:cNvPr id="427" name="Google Shape;427;p7"/>
                  <p:cNvSpPr/>
                  <p:nvPr/>
                </p:nvSpPr>
                <p:spPr>
                  <a:xfrm flipH="1">
                    <a:off x="2090819" y="4793931"/>
                    <a:ext cx="166306" cy="73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306" h="73822" extrusionOk="0">
                        <a:moveTo>
                          <a:pt x="64294" y="2681"/>
                        </a:moveTo>
                        <a:cubicBezTo>
                          <a:pt x="51625" y="-1034"/>
                          <a:pt x="37529" y="-1320"/>
                          <a:pt x="27623" y="4586"/>
                        </a:cubicBezTo>
                        <a:cubicBezTo>
                          <a:pt x="23050" y="7348"/>
                          <a:pt x="19621" y="11158"/>
                          <a:pt x="15526" y="14301"/>
                        </a:cubicBezTo>
                        <a:cubicBezTo>
                          <a:pt x="11335" y="17445"/>
                          <a:pt x="6001" y="19921"/>
                          <a:pt x="0" y="19064"/>
                        </a:cubicBezTo>
                        <a:cubicBezTo>
                          <a:pt x="6096" y="22588"/>
                          <a:pt x="8858" y="29160"/>
                          <a:pt x="9906" y="35161"/>
                        </a:cubicBezTo>
                        <a:cubicBezTo>
                          <a:pt x="10954" y="41162"/>
                          <a:pt x="10954" y="47258"/>
                          <a:pt x="13716" y="53068"/>
                        </a:cubicBezTo>
                        <a:cubicBezTo>
                          <a:pt x="18193" y="62403"/>
                          <a:pt x="29337" y="68975"/>
                          <a:pt x="40386" y="71737"/>
                        </a:cubicBezTo>
                        <a:cubicBezTo>
                          <a:pt x="51530" y="74404"/>
                          <a:pt x="62865" y="73928"/>
                          <a:pt x="73819" y="73452"/>
                        </a:cubicBezTo>
                        <a:cubicBezTo>
                          <a:pt x="104108" y="72023"/>
                          <a:pt x="135922" y="71356"/>
                          <a:pt x="166307" y="69832"/>
                        </a:cubicBezTo>
                        <a:cubicBezTo>
                          <a:pt x="145161" y="52401"/>
                          <a:pt x="120587" y="32018"/>
                          <a:pt x="99632" y="19731"/>
                        </a:cubicBezTo>
                        <a:cubicBezTo>
                          <a:pt x="88297" y="13159"/>
                          <a:pt x="76771" y="6396"/>
                          <a:pt x="64199" y="277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8" name="Google Shape;428;p7"/>
                  <p:cNvSpPr/>
                  <p:nvPr/>
                </p:nvSpPr>
                <p:spPr>
                  <a:xfrm flipH="1">
                    <a:off x="2024198" y="4703076"/>
                    <a:ext cx="80431" cy="1657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31" h="165734" extrusionOk="0">
                        <a:moveTo>
                          <a:pt x="6668" y="43625"/>
                        </a:moveTo>
                        <a:cubicBezTo>
                          <a:pt x="10763" y="31147"/>
                          <a:pt x="18574" y="19336"/>
                          <a:pt x="29051" y="14573"/>
                        </a:cubicBezTo>
                        <a:cubicBezTo>
                          <a:pt x="33909" y="12383"/>
                          <a:pt x="38957" y="11716"/>
                          <a:pt x="43910" y="10096"/>
                        </a:cubicBezTo>
                        <a:cubicBezTo>
                          <a:pt x="48863" y="8477"/>
                          <a:pt x="53911" y="5429"/>
                          <a:pt x="56674" y="0"/>
                        </a:cubicBezTo>
                        <a:cubicBezTo>
                          <a:pt x="56102" y="7049"/>
                          <a:pt x="60007" y="13049"/>
                          <a:pt x="64294" y="17336"/>
                        </a:cubicBezTo>
                        <a:cubicBezTo>
                          <a:pt x="68580" y="21622"/>
                          <a:pt x="73723" y="25051"/>
                          <a:pt x="76867" y="30575"/>
                        </a:cubicBezTo>
                        <a:cubicBezTo>
                          <a:pt x="82010" y="39529"/>
                          <a:pt x="81153" y="52483"/>
                          <a:pt x="77057" y="63151"/>
                        </a:cubicBezTo>
                        <a:cubicBezTo>
                          <a:pt x="72961" y="73819"/>
                          <a:pt x="66103" y="82868"/>
                          <a:pt x="59436" y="91630"/>
                        </a:cubicBezTo>
                        <a:cubicBezTo>
                          <a:pt x="41053" y="115729"/>
                          <a:pt x="22384" y="141542"/>
                          <a:pt x="4001" y="165735"/>
                        </a:cubicBezTo>
                        <a:cubicBezTo>
                          <a:pt x="1619" y="138398"/>
                          <a:pt x="-1238" y="106680"/>
                          <a:pt x="572" y="82391"/>
                        </a:cubicBezTo>
                        <a:cubicBezTo>
                          <a:pt x="1524" y="69342"/>
                          <a:pt x="2572" y="56007"/>
                          <a:pt x="6668" y="4352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9" name="Google Shape;429;p7"/>
                  <p:cNvSpPr/>
                  <p:nvPr/>
                </p:nvSpPr>
                <p:spPr>
                  <a:xfrm flipH="1">
                    <a:off x="2087294" y="4720507"/>
                    <a:ext cx="104708" cy="14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08" h="147827" extrusionOk="0">
                        <a:moveTo>
                          <a:pt x="72133" y="30004"/>
                        </a:moveTo>
                        <a:cubicBezTo>
                          <a:pt x="65084" y="18955"/>
                          <a:pt x="54607" y="9430"/>
                          <a:pt x="43272" y="7334"/>
                        </a:cubicBezTo>
                        <a:cubicBezTo>
                          <a:pt x="38033" y="6382"/>
                          <a:pt x="32985" y="7048"/>
                          <a:pt x="27746" y="6667"/>
                        </a:cubicBezTo>
                        <a:cubicBezTo>
                          <a:pt x="22603" y="6287"/>
                          <a:pt x="16888" y="4572"/>
                          <a:pt x="12982" y="0"/>
                        </a:cubicBezTo>
                        <a:cubicBezTo>
                          <a:pt x="15269" y="6667"/>
                          <a:pt x="12982" y="13430"/>
                          <a:pt x="9839" y="18669"/>
                        </a:cubicBezTo>
                        <a:cubicBezTo>
                          <a:pt x="6696" y="23908"/>
                          <a:pt x="2600" y="28480"/>
                          <a:pt x="886" y="34671"/>
                        </a:cubicBezTo>
                        <a:cubicBezTo>
                          <a:pt x="-1877" y="44672"/>
                          <a:pt x="2124" y="56959"/>
                          <a:pt x="8696" y="66294"/>
                        </a:cubicBezTo>
                        <a:cubicBezTo>
                          <a:pt x="15269" y="75629"/>
                          <a:pt x="24127" y="82677"/>
                          <a:pt x="32794" y="89630"/>
                        </a:cubicBezTo>
                        <a:cubicBezTo>
                          <a:pt x="56607" y="108490"/>
                          <a:pt x="80991" y="128968"/>
                          <a:pt x="104708" y="147828"/>
                        </a:cubicBezTo>
                        <a:cubicBezTo>
                          <a:pt x="100327" y="120777"/>
                          <a:pt x="95183" y="89345"/>
                          <a:pt x="87468" y="66294"/>
                        </a:cubicBezTo>
                        <a:cubicBezTo>
                          <a:pt x="83277" y="53912"/>
                          <a:pt x="79086" y="41243"/>
                          <a:pt x="71942" y="301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0" name="Google Shape;430;p7"/>
                  <p:cNvSpPr/>
                  <p:nvPr/>
                </p:nvSpPr>
                <p:spPr>
                  <a:xfrm flipH="1">
                    <a:off x="2074055" y="4837093"/>
                    <a:ext cx="50958" cy="49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58" h="49954" extrusionOk="0">
                        <a:moveTo>
                          <a:pt x="28956" y="48768"/>
                        </a:moveTo>
                        <a:cubicBezTo>
                          <a:pt x="25527" y="47149"/>
                          <a:pt x="22669" y="44482"/>
                          <a:pt x="19907" y="41910"/>
                        </a:cubicBezTo>
                        <a:cubicBezTo>
                          <a:pt x="17145" y="39243"/>
                          <a:pt x="14383" y="36576"/>
                          <a:pt x="10954" y="34957"/>
                        </a:cubicBezTo>
                        <a:cubicBezTo>
                          <a:pt x="7525" y="33242"/>
                          <a:pt x="3334" y="32766"/>
                          <a:pt x="0" y="34576"/>
                        </a:cubicBezTo>
                        <a:cubicBezTo>
                          <a:pt x="762" y="29528"/>
                          <a:pt x="3905" y="24765"/>
                          <a:pt x="8287" y="22098"/>
                        </a:cubicBezTo>
                        <a:cubicBezTo>
                          <a:pt x="12668" y="19431"/>
                          <a:pt x="18288" y="18860"/>
                          <a:pt x="23146" y="20479"/>
                        </a:cubicBezTo>
                        <a:cubicBezTo>
                          <a:pt x="21146" y="14288"/>
                          <a:pt x="21717" y="7334"/>
                          <a:pt x="24574" y="1524"/>
                        </a:cubicBezTo>
                        <a:cubicBezTo>
                          <a:pt x="27337" y="5620"/>
                          <a:pt x="30194" y="9620"/>
                          <a:pt x="32956" y="13716"/>
                        </a:cubicBezTo>
                        <a:cubicBezTo>
                          <a:pt x="35623" y="6191"/>
                          <a:pt x="42958" y="571"/>
                          <a:pt x="50959" y="0"/>
                        </a:cubicBezTo>
                        <a:cubicBezTo>
                          <a:pt x="47434" y="4667"/>
                          <a:pt x="47149" y="10954"/>
                          <a:pt x="47720" y="16764"/>
                        </a:cubicBezTo>
                        <a:cubicBezTo>
                          <a:pt x="48292" y="22574"/>
                          <a:pt x="49721" y="28385"/>
                          <a:pt x="49244" y="34195"/>
                        </a:cubicBezTo>
                        <a:cubicBezTo>
                          <a:pt x="48387" y="44101"/>
                          <a:pt x="39148" y="53435"/>
                          <a:pt x="28861" y="4867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1" name="Google Shape;431;p7"/>
                  <p:cNvSpPr/>
                  <p:nvPr/>
                </p:nvSpPr>
                <p:spPr>
                  <a:xfrm flipH="1">
                    <a:off x="2129871" y="4720602"/>
                    <a:ext cx="49149" cy="88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149" h="88201" extrusionOk="0">
                        <a:moveTo>
                          <a:pt x="0" y="0"/>
                        </a:moveTo>
                        <a:cubicBezTo>
                          <a:pt x="16574" y="29242"/>
                          <a:pt x="32576" y="58960"/>
                          <a:pt x="49149" y="88202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2" name="Google Shape;432;p7"/>
                  <p:cNvSpPr/>
                  <p:nvPr/>
                </p:nvSpPr>
                <p:spPr>
                  <a:xfrm flipH="1">
                    <a:off x="2048242" y="4704505"/>
                    <a:ext cx="29622" cy="87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22" h="87249" extrusionOk="0">
                        <a:moveTo>
                          <a:pt x="29623" y="0"/>
                        </a:moveTo>
                        <a:cubicBezTo>
                          <a:pt x="18859" y="28766"/>
                          <a:pt x="8954" y="57912"/>
                          <a:pt x="0" y="87249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7"/>
                  <p:cNvSpPr/>
                  <p:nvPr/>
                </p:nvSpPr>
                <p:spPr>
                  <a:xfrm flipH="1">
                    <a:off x="2162256" y="4814043"/>
                    <a:ext cx="93916" cy="27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916" h="27527" extrusionOk="0">
                        <a:moveTo>
                          <a:pt x="0" y="0"/>
                        </a:moveTo>
                        <a:cubicBezTo>
                          <a:pt x="31337" y="9144"/>
                          <a:pt x="62579" y="18383"/>
                          <a:pt x="93917" y="27527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434" name="Google Shape;434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35" name="Google Shape;435;p7"/>
          <p:cNvSpPr txBox="1">
            <a:spLocks noGrp="1"/>
          </p:cNvSpPr>
          <p:nvPr>
            <p:ph type="subTitle" idx="1"/>
          </p:nvPr>
        </p:nvSpPr>
        <p:spPr>
          <a:xfrm>
            <a:off x="960000" y="2019333"/>
            <a:ext cx="7529600" cy="3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544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8" name="Google Shape;438;p8"/>
          <p:cNvGrpSpPr/>
          <p:nvPr/>
        </p:nvGrpSpPr>
        <p:grpSpPr>
          <a:xfrm>
            <a:off x="157967" y="164901"/>
            <a:ext cx="11876069" cy="6528215"/>
            <a:chOff x="118475" y="123675"/>
            <a:chExt cx="8907052" cy="4896161"/>
          </a:xfrm>
        </p:grpSpPr>
        <p:grpSp>
          <p:nvGrpSpPr>
            <p:cNvPr id="439" name="Google Shape;439;p8"/>
            <p:cNvGrpSpPr/>
            <p:nvPr/>
          </p:nvGrpSpPr>
          <p:grpSpPr>
            <a:xfrm>
              <a:off x="119249" y="123675"/>
              <a:ext cx="8905536" cy="4896161"/>
              <a:chOff x="119249" y="123675"/>
              <a:chExt cx="8905536" cy="4896161"/>
            </a:xfrm>
          </p:grpSpPr>
          <p:grpSp>
            <p:nvGrpSpPr>
              <p:cNvPr id="440" name="Google Shape;440;p8"/>
              <p:cNvGrpSpPr/>
              <p:nvPr/>
            </p:nvGrpSpPr>
            <p:grpSpPr>
              <a:xfrm>
                <a:off x="119249" y="123675"/>
                <a:ext cx="1723561" cy="1800836"/>
                <a:chOff x="1123" y="-7"/>
                <a:chExt cx="2187260" cy="2285324"/>
              </a:xfrm>
            </p:grpSpPr>
            <p:sp>
              <p:nvSpPr>
                <p:cNvPr id="441" name="Google Shape;441;p8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" name="Google Shape;442;p8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43" name="Google Shape;443;p8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444" name="Google Shape;444;p8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5" name="Google Shape;445;p8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6" name="Google Shape;446;p8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7" name="Google Shape;447;p8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8" name="Google Shape;448;p8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9" name="Google Shape;449;p8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0" name="Google Shape;450;p8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1" name="Google Shape;451;p8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2" name="Google Shape;452;p8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3" name="Google Shape;453;p8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4" name="Google Shape;454;p8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5" name="Google Shape;455;p8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6" name="Google Shape;456;p8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57" name="Google Shape;457;p8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458" name="Google Shape;458;p8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9" name="Google Shape;459;p8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0" name="Google Shape;460;p8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1" name="Google Shape;461;p8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2" name="Google Shape;462;p8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3" name="Google Shape;463;p8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4" name="Google Shape;464;p8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5" name="Google Shape;465;p8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6" name="Google Shape;466;p8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7" name="Google Shape;467;p8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8" name="Google Shape;468;p8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9" name="Google Shape;469;p8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0" name="Google Shape;470;p8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71" name="Google Shape;471;p8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472" name="Google Shape;472;p8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3" name="Google Shape;473;p8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4" name="Google Shape;474;p8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5" name="Google Shape;475;p8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6" name="Google Shape;476;p8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7" name="Google Shape;477;p8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8" name="Google Shape;478;p8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9" name="Google Shape;479;p8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0" name="Google Shape;480;p8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1" name="Google Shape;481;p8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2" name="Google Shape;482;p8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83" name="Google Shape;483;p8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484" name="Google Shape;484;p8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5" name="Google Shape;485;p8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6" name="Google Shape;486;p8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7" name="Google Shape;487;p8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8" name="Google Shape;488;p8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9" name="Google Shape;489;p8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0" name="Google Shape;490;p8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1" name="Google Shape;491;p8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2" name="Google Shape;492;p8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3" name="Google Shape;493;p8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4" name="Google Shape;494;p8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95" name="Google Shape;495;p8"/>
              <p:cNvGrpSpPr/>
              <p:nvPr/>
            </p:nvGrpSpPr>
            <p:grpSpPr>
              <a:xfrm rot="10800000">
                <a:off x="7301224" y="3219000"/>
                <a:ext cx="1723561" cy="1800836"/>
                <a:chOff x="1123" y="-7"/>
                <a:chExt cx="2187260" cy="2285324"/>
              </a:xfrm>
            </p:grpSpPr>
            <p:sp>
              <p:nvSpPr>
                <p:cNvPr id="496" name="Google Shape;496;p8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8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98" name="Google Shape;498;p8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499" name="Google Shape;499;p8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0" name="Google Shape;500;p8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1" name="Google Shape;501;p8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" name="Google Shape;502;p8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3" name="Google Shape;503;p8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4" name="Google Shape;504;p8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5" name="Google Shape;505;p8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6" name="Google Shape;506;p8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7" name="Google Shape;507;p8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8" name="Google Shape;508;p8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9" name="Google Shape;509;p8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0" name="Google Shape;510;p8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1" name="Google Shape;511;p8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12" name="Google Shape;512;p8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513" name="Google Shape;513;p8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4" name="Google Shape;514;p8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5" name="Google Shape;515;p8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6" name="Google Shape;516;p8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7" name="Google Shape;517;p8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8" name="Google Shape;518;p8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9" name="Google Shape;519;p8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0" name="Google Shape;520;p8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1" name="Google Shape;521;p8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522;p8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" name="Google Shape;523;p8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" name="Google Shape;524;p8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525;p8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26" name="Google Shape;526;p8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527" name="Google Shape;527;p8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" name="Google Shape;528;p8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9" name="Google Shape;529;p8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0" name="Google Shape;530;p8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1" name="Google Shape;531;p8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2" name="Google Shape;532;p8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3" name="Google Shape;533;p8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4" name="Google Shape;534;p8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5" name="Google Shape;535;p8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6" name="Google Shape;536;p8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7" name="Google Shape;537;p8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38" name="Google Shape;538;p8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539" name="Google Shape;539;p8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0" name="Google Shape;540;p8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1" name="Google Shape;541;p8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2" name="Google Shape;542;p8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3" name="Google Shape;543;p8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4" name="Google Shape;544;p8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5" name="Google Shape;545;p8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6" name="Google Shape;546;p8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7" name="Google Shape;547;p8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8" name="Google Shape;548;p8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9" name="Google Shape;549;p8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550" name="Google Shape;550;p8"/>
            <p:cNvGrpSpPr/>
            <p:nvPr/>
          </p:nvGrpSpPr>
          <p:grpSpPr>
            <a:xfrm>
              <a:off x="118475" y="123675"/>
              <a:ext cx="8907052" cy="4896159"/>
              <a:chOff x="118475" y="123675"/>
              <a:chExt cx="8907052" cy="4896159"/>
            </a:xfrm>
          </p:grpSpPr>
          <p:sp>
            <p:nvSpPr>
              <p:cNvPr id="551" name="Google Shape;551;p8"/>
              <p:cNvSpPr/>
              <p:nvPr/>
            </p:nvSpPr>
            <p:spPr>
              <a:xfrm rot="10800000" flipH="1">
                <a:off x="118475" y="3484250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 flipH="1">
                <a:off x="7175615" y="123675"/>
                <a:ext cx="1849912" cy="1535584"/>
              </a:xfrm>
              <a:custGeom>
                <a:avLst/>
                <a:gdLst/>
                <a:ahLst/>
                <a:cxnLst/>
                <a:rect l="l" t="t" r="r" b="b"/>
                <a:pathLst>
                  <a:path w="2169985" h="1801272" extrusionOk="0">
                    <a:moveTo>
                      <a:pt x="2169986" y="42958"/>
                    </a:moveTo>
                    <a:lnTo>
                      <a:pt x="2169986" y="0"/>
                    </a:lnTo>
                    <a:lnTo>
                      <a:pt x="511493" y="0"/>
                    </a:lnTo>
                    <a:lnTo>
                      <a:pt x="511493" y="21526"/>
                    </a:lnTo>
                    <a:cubicBezTo>
                      <a:pt x="511493" y="327089"/>
                      <a:pt x="290608" y="575691"/>
                      <a:pt x="19050" y="575691"/>
                    </a:cubicBezTo>
                    <a:lnTo>
                      <a:pt x="0" y="575691"/>
                    </a:lnTo>
                    <a:lnTo>
                      <a:pt x="0" y="1801273"/>
                    </a:lnTo>
                    <a:lnTo>
                      <a:pt x="38195" y="1801273"/>
                    </a:lnTo>
                    <a:lnTo>
                      <a:pt x="38195" y="618363"/>
                    </a:lnTo>
                    <a:cubicBezTo>
                      <a:pt x="315659" y="607219"/>
                      <a:pt x="539496" y="355283"/>
                      <a:pt x="549402" y="43053"/>
                    </a:cubicBezTo>
                    <a:lnTo>
                      <a:pt x="2169986" y="43053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53" name="Google Shape;553;p8"/>
          <p:cNvSpPr txBox="1">
            <a:spLocks noGrp="1"/>
          </p:cNvSpPr>
          <p:nvPr>
            <p:ph type="title"/>
          </p:nvPr>
        </p:nvSpPr>
        <p:spPr>
          <a:xfrm>
            <a:off x="2949800" y="2026000"/>
            <a:ext cx="6292400" cy="28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381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9"/>
          <p:cNvSpPr txBox="1">
            <a:spLocks noGrp="1"/>
          </p:cNvSpPr>
          <p:nvPr>
            <p:ph type="title"/>
          </p:nvPr>
        </p:nvSpPr>
        <p:spPr>
          <a:xfrm>
            <a:off x="2847400" y="2228937"/>
            <a:ext cx="6497200" cy="15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557" name="Google Shape;557;p9"/>
          <p:cNvSpPr txBox="1">
            <a:spLocks noGrp="1"/>
          </p:cNvSpPr>
          <p:nvPr>
            <p:ph type="subTitle" idx="1"/>
          </p:nvPr>
        </p:nvSpPr>
        <p:spPr>
          <a:xfrm>
            <a:off x="2847400" y="3734263"/>
            <a:ext cx="6497200" cy="8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grpSp>
        <p:nvGrpSpPr>
          <p:cNvPr id="558" name="Google Shape;558;p9"/>
          <p:cNvGrpSpPr/>
          <p:nvPr/>
        </p:nvGrpSpPr>
        <p:grpSpPr>
          <a:xfrm flipH="1">
            <a:off x="158998" y="164887"/>
            <a:ext cx="11875051" cy="6528228"/>
            <a:chOff x="119249" y="123665"/>
            <a:chExt cx="8906288" cy="4896171"/>
          </a:xfrm>
        </p:grpSpPr>
        <p:grpSp>
          <p:nvGrpSpPr>
            <p:cNvPr id="559" name="Google Shape;559;p9"/>
            <p:cNvGrpSpPr/>
            <p:nvPr/>
          </p:nvGrpSpPr>
          <p:grpSpPr>
            <a:xfrm>
              <a:off x="119279" y="123665"/>
              <a:ext cx="8906257" cy="4896160"/>
              <a:chOff x="119279" y="123665"/>
              <a:chExt cx="8906257" cy="4896160"/>
            </a:xfrm>
          </p:grpSpPr>
          <p:sp>
            <p:nvSpPr>
              <p:cNvPr id="560" name="Google Shape;560;p9"/>
              <p:cNvSpPr/>
              <p:nvPr/>
            </p:nvSpPr>
            <p:spPr>
              <a:xfrm flipH="1">
                <a:off x="7302041" y="123665"/>
                <a:ext cx="1723496" cy="1322900"/>
              </a:xfrm>
              <a:custGeom>
                <a:avLst/>
                <a:gdLst/>
                <a:ahLst/>
                <a:cxnLst/>
                <a:rect l="l" t="t" r="r" b="b"/>
                <a:pathLst>
                  <a:path w="2260322" h="1734951" extrusionOk="0">
                    <a:moveTo>
                      <a:pt x="25113" y="1441892"/>
                    </a:moveTo>
                    <a:cubicBezTo>
                      <a:pt x="60832" y="1500471"/>
                      <a:pt x="124935" y="1531046"/>
                      <a:pt x="192848" y="1526474"/>
                    </a:cubicBezTo>
                    <a:cubicBezTo>
                      <a:pt x="251046" y="1522569"/>
                      <a:pt x="308958" y="1500090"/>
                      <a:pt x="360869" y="1472277"/>
                    </a:cubicBezTo>
                    <a:cubicBezTo>
                      <a:pt x="335628" y="1502281"/>
                      <a:pt x="320483" y="1541333"/>
                      <a:pt x="320864" y="1580290"/>
                    </a:cubicBezTo>
                    <a:cubicBezTo>
                      <a:pt x="321626" y="1653157"/>
                      <a:pt x="378014" y="1710878"/>
                      <a:pt x="446213" y="1728690"/>
                    </a:cubicBezTo>
                    <a:cubicBezTo>
                      <a:pt x="518318" y="1747454"/>
                      <a:pt x="590231" y="1722594"/>
                      <a:pt x="644143" y="1673540"/>
                    </a:cubicBezTo>
                    <a:cubicBezTo>
                      <a:pt x="702341" y="1620581"/>
                      <a:pt x="737297" y="1543905"/>
                      <a:pt x="753966" y="1468086"/>
                    </a:cubicBezTo>
                    <a:cubicBezTo>
                      <a:pt x="790352" y="1302256"/>
                      <a:pt x="743203" y="1132139"/>
                      <a:pt x="697007" y="973262"/>
                    </a:cubicBezTo>
                    <a:cubicBezTo>
                      <a:pt x="685386" y="933448"/>
                      <a:pt x="674337" y="893157"/>
                      <a:pt x="664622" y="852580"/>
                    </a:cubicBezTo>
                    <a:cubicBezTo>
                      <a:pt x="689577" y="907635"/>
                      <a:pt x="725010" y="957832"/>
                      <a:pt x="770635" y="998694"/>
                    </a:cubicBezTo>
                    <a:cubicBezTo>
                      <a:pt x="821784" y="1044414"/>
                      <a:pt x="888078" y="1076608"/>
                      <a:pt x="957801" y="1075465"/>
                    </a:cubicBezTo>
                    <a:cubicBezTo>
                      <a:pt x="1025524" y="1074418"/>
                      <a:pt x="1088865" y="1042509"/>
                      <a:pt x="1126870" y="985930"/>
                    </a:cubicBezTo>
                    <a:cubicBezTo>
                      <a:pt x="1162398" y="933067"/>
                      <a:pt x="1166780" y="864963"/>
                      <a:pt x="1137347" y="808480"/>
                    </a:cubicBezTo>
                    <a:cubicBezTo>
                      <a:pt x="1133918" y="801812"/>
                      <a:pt x="1129918" y="795430"/>
                      <a:pt x="1125632" y="789430"/>
                    </a:cubicBezTo>
                    <a:cubicBezTo>
                      <a:pt x="1179543" y="819148"/>
                      <a:pt x="1245837" y="824767"/>
                      <a:pt x="1304606" y="807718"/>
                    </a:cubicBezTo>
                    <a:cubicBezTo>
                      <a:pt x="1427288" y="771999"/>
                      <a:pt x="1494059" y="646650"/>
                      <a:pt x="1533111" y="534255"/>
                    </a:cubicBezTo>
                    <a:cubicBezTo>
                      <a:pt x="1570925" y="425575"/>
                      <a:pt x="1587975" y="302321"/>
                      <a:pt x="1655698" y="207166"/>
                    </a:cubicBezTo>
                    <a:cubicBezTo>
                      <a:pt x="1647316" y="233646"/>
                      <a:pt x="1649316" y="263554"/>
                      <a:pt x="1664270" y="289367"/>
                    </a:cubicBezTo>
                    <a:cubicBezTo>
                      <a:pt x="1692941" y="338897"/>
                      <a:pt x="1779809" y="354328"/>
                      <a:pt x="1801049" y="289367"/>
                    </a:cubicBezTo>
                    <a:cubicBezTo>
                      <a:pt x="1808479" y="266602"/>
                      <a:pt x="1800668" y="238694"/>
                      <a:pt x="1778761" y="227074"/>
                    </a:cubicBezTo>
                    <a:cubicBezTo>
                      <a:pt x="1761616" y="218025"/>
                      <a:pt x="1738089" y="222121"/>
                      <a:pt x="1726183" y="237456"/>
                    </a:cubicBezTo>
                    <a:cubicBezTo>
                      <a:pt x="1722944" y="241552"/>
                      <a:pt x="1727897" y="246695"/>
                      <a:pt x="1731993" y="243266"/>
                    </a:cubicBezTo>
                    <a:cubicBezTo>
                      <a:pt x="1756568" y="222787"/>
                      <a:pt x="1785428" y="258220"/>
                      <a:pt x="1762664" y="276889"/>
                    </a:cubicBezTo>
                    <a:cubicBezTo>
                      <a:pt x="1748948" y="288129"/>
                      <a:pt x="1730088" y="282890"/>
                      <a:pt x="1718468" y="272127"/>
                    </a:cubicBezTo>
                    <a:cubicBezTo>
                      <a:pt x="1687797" y="243742"/>
                      <a:pt x="1700275" y="192307"/>
                      <a:pt x="1740851" y="181544"/>
                    </a:cubicBezTo>
                    <a:cubicBezTo>
                      <a:pt x="1785714" y="169638"/>
                      <a:pt x="1824576" y="207928"/>
                      <a:pt x="1838959" y="246695"/>
                    </a:cubicBezTo>
                    <a:cubicBezTo>
                      <a:pt x="1847341" y="269269"/>
                      <a:pt x="1850008" y="293082"/>
                      <a:pt x="1850103" y="316990"/>
                    </a:cubicBezTo>
                    <a:cubicBezTo>
                      <a:pt x="1850198" y="345755"/>
                      <a:pt x="1851246" y="374521"/>
                      <a:pt x="1850865" y="403286"/>
                    </a:cubicBezTo>
                    <a:cubicBezTo>
                      <a:pt x="1850865" y="404810"/>
                      <a:pt x="1851532" y="405858"/>
                      <a:pt x="1852484" y="406525"/>
                    </a:cubicBezTo>
                    <a:cubicBezTo>
                      <a:pt x="1854294" y="429861"/>
                      <a:pt x="1860771" y="452816"/>
                      <a:pt x="1871820" y="473104"/>
                    </a:cubicBezTo>
                    <a:cubicBezTo>
                      <a:pt x="1903824" y="531778"/>
                      <a:pt x="1969356" y="563878"/>
                      <a:pt x="2034602" y="566354"/>
                    </a:cubicBezTo>
                    <a:cubicBezTo>
                      <a:pt x="2100515" y="568926"/>
                      <a:pt x="2163380" y="536446"/>
                      <a:pt x="2204148" y="485391"/>
                    </a:cubicBezTo>
                    <a:cubicBezTo>
                      <a:pt x="2250629" y="427003"/>
                      <a:pt x="2268060" y="354994"/>
                      <a:pt x="2257202" y="281557"/>
                    </a:cubicBezTo>
                    <a:cubicBezTo>
                      <a:pt x="2234913" y="131633"/>
                      <a:pt x="2099944" y="20667"/>
                      <a:pt x="1953926" y="2474"/>
                    </a:cubicBezTo>
                    <a:cubicBezTo>
                      <a:pt x="1884203" y="-6194"/>
                      <a:pt x="1812956" y="8284"/>
                      <a:pt x="1750567" y="40098"/>
                    </a:cubicBezTo>
                    <a:cubicBezTo>
                      <a:pt x="1687892" y="72007"/>
                      <a:pt x="1639982" y="130300"/>
                      <a:pt x="1608644" y="192307"/>
                    </a:cubicBezTo>
                    <a:cubicBezTo>
                      <a:pt x="1547018" y="314513"/>
                      <a:pt x="1539017" y="455483"/>
                      <a:pt x="1489296" y="581975"/>
                    </a:cubicBezTo>
                    <a:cubicBezTo>
                      <a:pt x="1466246" y="640459"/>
                      <a:pt x="1433480" y="695418"/>
                      <a:pt x="1384331" y="735709"/>
                    </a:cubicBezTo>
                    <a:cubicBezTo>
                      <a:pt x="1333467" y="777523"/>
                      <a:pt x="1265935" y="797335"/>
                      <a:pt x="1200784" y="784191"/>
                    </a:cubicBezTo>
                    <a:cubicBezTo>
                      <a:pt x="1135538" y="771046"/>
                      <a:pt x="1081817" y="725707"/>
                      <a:pt x="1062862" y="661128"/>
                    </a:cubicBezTo>
                    <a:cubicBezTo>
                      <a:pt x="1045336" y="601311"/>
                      <a:pt x="1062195" y="536827"/>
                      <a:pt x="1113344" y="499012"/>
                    </a:cubicBezTo>
                    <a:cubicBezTo>
                      <a:pt x="1159064" y="465199"/>
                      <a:pt x="1223072" y="458626"/>
                      <a:pt x="1267554" y="498155"/>
                    </a:cubicBezTo>
                    <a:cubicBezTo>
                      <a:pt x="1306226" y="532540"/>
                      <a:pt x="1325466" y="593024"/>
                      <a:pt x="1294510" y="638649"/>
                    </a:cubicBezTo>
                    <a:cubicBezTo>
                      <a:pt x="1263935" y="683702"/>
                      <a:pt x="1199450" y="690846"/>
                      <a:pt x="1166780" y="644364"/>
                    </a:cubicBezTo>
                    <a:cubicBezTo>
                      <a:pt x="1133918" y="597501"/>
                      <a:pt x="1190783" y="537970"/>
                      <a:pt x="1239932" y="564735"/>
                    </a:cubicBezTo>
                    <a:cubicBezTo>
                      <a:pt x="1256029" y="573498"/>
                      <a:pt x="1268888" y="550638"/>
                      <a:pt x="1254124" y="540446"/>
                    </a:cubicBezTo>
                    <a:cubicBezTo>
                      <a:pt x="1232693" y="525587"/>
                      <a:pt x="1205642" y="522825"/>
                      <a:pt x="1180877" y="530064"/>
                    </a:cubicBezTo>
                    <a:cubicBezTo>
                      <a:pt x="1120964" y="547399"/>
                      <a:pt x="1088389" y="608645"/>
                      <a:pt x="1112011" y="667510"/>
                    </a:cubicBezTo>
                    <a:cubicBezTo>
                      <a:pt x="1125536" y="701323"/>
                      <a:pt x="1152397" y="726184"/>
                      <a:pt x="1186496" y="738757"/>
                    </a:cubicBezTo>
                    <a:cubicBezTo>
                      <a:pt x="1219929" y="751139"/>
                      <a:pt x="1256410" y="745138"/>
                      <a:pt x="1287366" y="728755"/>
                    </a:cubicBezTo>
                    <a:cubicBezTo>
                      <a:pt x="1302797" y="720564"/>
                      <a:pt x="1316132" y="709896"/>
                      <a:pt x="1327371" y="697513"/>
                    </a:cubicBezTo>
                    <a:cubicBezTo>
                      <a:pt x="1358327" y="679035"/>
                      <a:pt x="1385474" y="653413"/>
                      <a:pt x="1406238" y="623218"/>
                    </a:cubicBezTo>
                    <a:cubicBezTo>
                      <a:pt x="1456816" y="549971"/>
                      <a:pt x="1468913" y="454150"/>
                      <a:pt x="1447958" y="368615"/>
                    </a:cubicBezTo>
                    <a:cubicBezTo>
                      <a:pt x="1408715" y="208405"/>
                      <a:pt x="1252600" y="106106"/>
                      <a:pt x="1092294" y="103153"/>
                    </a:cubicBezTo>
                    <a:cubicBezTo>
                      <a:pt x="924083" y="100010"/>
                      <a:pt x="761681" y="205357"/>
                      <a:pt x="681290" y="350613"/>
                    </a:cubicBezTo>
                    <a:cubicBezTo>
                      <a:pt x="677576" y="357376"/>
                      <a:pt x="674051" y="364234"/>
                      <a:pt x="670622" y="371187"/>
                    </a:cubicBezTo>
                    <a:cubicBezTo>
                      <a:pt x="642238" y="398714"/>
                      <a:pt x="611853" y="424051"/>
                      <a:pt x="578420" y="445672"/>
                    </a:cubicBezTo>
                    <a:cubicBezTo>
                      <a:pt x="504506" y="493488"/>
                      <a:pt x="410780" y="525682"/>
                      <a:pt x="322865" y="501584"/>
                    </a:cubicBezTo>
                    <a:cubicBezTo>
                      <a:pt x="252284" y="482248"/>
                      <a:pt x="185609" y="413668"/>
                      <a:pt x="213708" y="336135"/>
                    </a:cubicBezTo>
                    <a:cubicBezTo>
                      <a:pt x="223805" y="308322"/>
                      <a:pt x="248189" y="283652"/>
                      <a:pt x="273525" y="280033"/>
                    </a:cubicBezTo>
                    <a:cubicBezTo>
                      <a:pt x="298766" y="276318"/>
                      <a:pt x="329913" y="285652"/>
                      <a:pt x="342962" y="302607"/>
                    </a:cubicBezTo>
                    <a:cubicBezTo>
                      <a:pt x="356964" y="320895"/>
                      <a:pt x="358107" y="353185"/>
                      <a:pt x="339629" y="374330"/>
                    </a:cubicBezTo>
                    <a:cubicBezTo>
                      <a:pt x="319912" y="396904"/>
                      <a:pt x="281050" y="371663"/>
                      <a:pt x="268763" y="353566"/>
                    </a:cubicBezTo>
                    <a:cubicBezTo>
                      <a:pt x="267143" y="351184"/>
                      <a:pt x="263048" y="351280"/>
                      <a:pt x="262286" y="354423"/>
                    </a:cubicBezTo>
                    <a:cubicBezTo>
                      <a:pt x="252380" y="399286"/>
                      <a:pt x="308672" y="424622"/>
                      <a:pt x="345439" y="419193"/>
                    </a:cubicBezTo>
                    <a:cubicBezTo>
                      <a:pt x="372014" y="415288"/>
                      <a:pt x="393826" y="403762"/>
                      <a:pt x="407732" y="380045"/>
                    </a:cubicBezTo>
                    <a:cubicBezTo>
                      <a:pt x="422496" y="355090"/>
                      <a:pt x="426116" y="325562"/>
                      <a:pt x="419353" y="297463"/>
                    </a:cubicBezTo>
                    <a:cubicBezTo>
                      <a:pt x="407161" y="246600"/>
                      <a:pt x="358583" y="209738"/>
                      <a:pt x="307625" y="205357"/>
                    </a:cubicBezTo>
                    <a:cubicBezTo>
                      <a:pt x="256285" y="200880"/>
                      <a:pt x="208565" y="225931"/>
                      <a:pt x="179799" y="267936"/>
                    </a:cubicBezTo>
                    <a:cubicBezTo>
                      <a:pt x="119887" y="355471"/>
                      <a:pt x="170369" y="472628"/>
                      <a:pt x="258571" y="517681"/>
                    </a:cubicBezTo>
                    <a:cubicBezTo>
                      <a:pt x="358774" y="568926"/>
                      <a:pt x="479646" y="536922"/>
                      <a:pt x="568895" y="477867"/>
                    </a:cubicBezTo>
                    <a:cubicBezTo>
                      <a:pt x="600423" y="457007"/>
                      <a:pt x="628903" y="432814"/>
                      <a:pt x="655382" y="406620"/>
                    </a:cubicBezTo>
                    <a:cubicBezTo>
                      <a:pt x="645953" y="431766"/>
                      <a:pt x="638999" y="457864"/>
                      <a:pt x="635285" y="484344"/>
                    </a:cubicBezTo>
                    <a:cubicBezTo>
                      <a:pt x="616425" y="550066"/>
                      <a:pt x="610329" y="619313"/>
                      <a:pt x="615568" y="687417"/>
                    </a:cubicBezTo>
                    <a:cubicBezTo>
                      <a:pt x="622045" y="770380"/>
                      <a:pt x="639761" y="851914"/>
                      <a:pt x="659478" y="932590"/>
                    </a:cubicBezTo>
                    <a:cubicBezTo>
                      <a:pt x="660145" y="1008695"/>
                      <a:pt x="646143" y="1084990"/>
                      <a:pt x="618044" y="1156237"/>
                    </a:cubicBezTo>
                    <a:cubicBezTo>
                      <a:pt x="578325" y="1257012"/>
                      <a:pt x="506792" y="1345213"/>
                      <a:pt x="417829" y="1406745"/>
                    </a:cubicBezTo>
                    <a:cubicBezTo>
                      <a:pt x="373728" y="1437225"/>
                      <a:pt x="325627" y="1461895"/>
                      <a:pt x="274287" y="1477420"/>
                    </a:cubicBezTo>
                    <a:cubicBezTo>
                      <a:pt x="218185" y="1494375"/>
                      <a:pt x="151891" y="1502376"/>
                      <a:pt x="101885" y="1465038"/>
                    </a:cubicBezTo>
                    <a:cubicBezTo>
                      <a:pt x="64737" y="1437320"/>
                      <a:pt x="39686" y="1386266"/>
                      <a:pt x="50259" y="1339689"/>
                    </a:cubicBezTo>
                    <a:cubicBezTo>
                      <a:pt x="59975" y="1296922"/>
                      <a:pt x="94074" y="1261679"/>
                      <a:pt x="140461" y="1269109"/>
                    </a:cubicBezTo>
                    <a:cubicBezTo>
                      <a:pt x="158749" y="1272061"/>
                      <a:pt x="175418" y="1281396"/>
                      <a:pt x="181704" y="1296636"/>
                    </a:cubicBezTo>
                    <a:cubicBezTo>
                      <a:pt x="187895" y="1311876"/>
                      <a:pt x="187419" y="1330450"/>
                      <a:pt x="176942" y="1343975"/>
                    </a:cubicBezTo>
                    <a:cubicBezTo>
                      <a:pt x="168560" y="1354834"/>
                      <a:pt x="152939" y="1361215"/>
                      <a:pt x="137699" y="1360168"/>
                    </a:cubicBezTo>
                    <a:cubicBezTo>
                      <a:pt x="116267" y="1358739"/>
                      <a:pt x="101027" y="1349785"/>
                      <a:pt x="96741" y="1327592"/>
                    </a:cubicBezTo>
                    <a:cubicBezTo>
                      <a:pt x="95027" y="1318734"/>
                      <a:pt x="82073" y="1321401"/>
                      <a:pt x="81787" y="1329592"/>
                    </a:cubicBezTo>
                    <a:cubicBezTo>
                      <a:pt x="79310" y="1389219"/>
                      <a:pt x="156558" y="1437225"/>
                      <a:pt x="207136" y="1401506"/>
                    </a:cubicBezTo>
                    <a:cubicBezTo>
                      <a:pt x="268572" y="1358167"/>
                      <a:pt x="261047" y="1262917"/>
                      <a:pt x="201326" y="1222150"/>
                    </a:cubicBezTo>
                    <a:cubicBezTo>
                      <a:pt x="142747" y="1182145"/>
                      <a:pt x="63785" y="1207101"/>
                      <a:pt x="25970" y="1262917"/>
                    </a:cubicBezTo>
                    <a:cubicBezTo>
                      <a:pt x="-9653" y="1315495"/>
                      <a:pt x="-7367" y="1388743"/>
                      <a:pt x="25113" y="1441987"/>
                    </a:cubicBezTo>
                    <a:close/>
                    <a:moveTo>
                      <a:pt x="1715420" y="143063"/>
                    </a:moveTo>
                    <a:cubicBezTo>
                      <a:pt x="1808479" y="67149"/>
                      <a:pt x="1940495" y="46670"/>
                      <a:pt x="2048128" y="106201"/>
                    </a:cubicBezTo>
                    <a:cubicBezTo>
                      <a:pt x="2158142" y="167066"/>
                      <a:pt x="2232723" y="315085"/>
                      <a:pt x="2153379" y="428051"/>
                    </a:cubicBezTo>
                    <a:cubicBezTo>
                      <a:pt x="2137377" y="450816"/>
                      <a:pt x="2115374" y="468913"/>
                      <a:pt x="2089657" y="480724"/>
                    </a:cubicBezTo>
                    <a:cubicBezTo>
                      <a:pt x="2067654" y="490821"/>
                      <a:pt x="2040222" y="493869"/>
                      <a:pt x="2018219" y="490154"/>
                    </a:cubicBezTo>
                    <a:cubicBezTo>
                      <a:pt x="1969166" y="481963"/>
                      <a:pt x="1922684" y="449292"/>
                      <a:pt x="1914492" y="397381"/>
                    </a:cubicBezTo>
                    <a:cubicBezTo>
                      <a:pt x="1906967" y="349470"/>
                      <a:pt x="1932399" y="292034"/>
                      <a:pt x="1981358" y="276889"/>
                    </a:cubicBezTo>
                    <a:cubicBezTo>
                      <a:pt x="2012314" y="267364"/>
                      <a:pt x="2052319" y="279271"/>
                      <a:pt x="2054986" y="316513"/>
                    </a:cubicBezTo>
                    <a:cubicBezTo>
                      <a:pt x="2057272" y="347946"/>
                      <a:pt x="2016219" y="366520"/>
                      <a:pt x="1995359" y="342040"/>
                    </a:cubicBezTo>
                    <a:cubicBezTo>
                      <a:pt x="1990502" y="336325"/>
                      <a:pt x="1981548" y="343755"/>
                      <a:pt x="1985263" y="349851"/>
                    </a:cubicBezTo>
                    <a:cubicBezTo>
                      <a:pt x="1996883" y="369377"/>
                      <a:pt x="2020124" y="376140"/>
                      <a:pt x="2041651" y="370996"/>
                    </a:cubicBezTo>
                    <a:cubicBezTo>
                      <a:pt x="2068226" y="364615"/>
                      <a:pt x="2084037" y="341278"/>
                      <a:pt x="2083751" y="314323"/>
                    </a:cubicBezTo>
                    <a:cubicBezTo>
                      <a:pt x="2083466" y="285367"/>
                      <a:pt x="2065463" y="258601"/>
                      <a:pt x="2040032" y="245552"/>
                    </a:cubicBezTo>
                    <a:cubicBezTo>
                      <a:pt x="1982310" y="216120"/>
                      <a:pt x="1915159" y="247648"/>
                      <a:pt x="1880678" y="297178"/>
                    </a:cubicBezTo>
                    <a:cubicBezTo>
                      <a:pt x="1880678" y="294606"/>
                      <a:pt x="1880678" y="291939"/>
                      <a:pt x="1880488" y="289272"/>
                    </a:cubicBezTo>
                    <a:cubicBezTo>
                      <a:pt x="1879250" y="257649"/>
                      <a:pt x="1871915" y="225454"/>
                      <a:pt x="1855342" y="198213"/>
                    </a:cubicBezTo>
                    <a:cubicBezTo>
                      <a:pt x="1827148" y="151921"/>
                      <a:pt x="1768379" y="122489"/>
                      <a:pt x="1715515" y="142777"/>
                    </a:cubicBezTo>
                    <a:close/>
                    <a:moveTo>
                      <a:pt x="719962" y="889918"/>
                    </a:moveTo>
                    <a:cubicBezTo>
                      <a:pt x="677957" y="829244"/>
                      <a:pt x="648905" y="759616"/>
                      <a:pt x="635285" y="687226"/>
                    </a:cubicBezTo>
                    <a:cubicBezTo>
                      <a:pt x="630141" y="638744"/>
                      <a:pt x="628331" y="589976"/>
                      <a:pt x="632427" y="541684"/>
                    </a:cubicBezTo>
                    <a:cubicBezTo>
                      <a:pt x="633380" y="563211"/>
                      <a:pt x="636618" y="584642"/>
                      <a:pt x="642714" y="605692"/>
                    </a:cubicBezTo>
                    <a:cubicBezTo>
                      <a:pt x="655192" y="649031"/>
                      <a:pt x="679957" y="688846"/>
                      <a:pt x="717676" y="714468"/>
                    </a:cubicBezTo>
                    <a:cubicBezTo>
                      <a:pt x="752061" y="737804"/>
                      <a:pt x="798829" y="747234"/>
                      <a:pt x="838643" y="733327"/>
                    </a:cubicBezTo>
                    <a:cubicBezTo>
                      <a:pt x="879982" y="718849"/>
                      <a:pt x="912367" y="682654"/>
                      <a:pt x="917415" y="638649"/>
                    </a:cubicBezTo>
                    <a:cubicBezTo>
                      <a:pt x="922178" y="597501"/>
                      <a:pt x="898746" y="556353"/>
                      <a:pt x="861694" y="538065"/>
                    </a:cubicBezTo>
                    <a:cubicBezTo>
                      <a:pt x="824165" y="519586"/>
                      <a:pt x="775397" y="527587"/>
                      <a:pt x="755776" y="567402"/>
                    </a:cubicBezTo>
                    <a:cubicBezTo>
                      <a:pt x="741965" y="595405"/>
                      <a:pt x="742441" y="633029"/>
                      <a:pt x="772921" y="649222"/>
                    </a:cubicBezTo>
                    <a:cubicBezTo>
                      <a:pt x="775302" y="650460"/>
                      <a:pt x="777683" y="648364"/>
                      <a:pt x="777207" y="645888"/>
                    </a:cubicBezTo>
                    <a:cubicBezTo>
                      <a:pt x="773111" y="621694"/>
                      <a:pt x="791209" y="592167"/>
                      <a:pt x="815688" y="586452"/>
                    </a:cubicBezTo>
                    <a:cubicBezTo>
                      <a:pt x="844263" y="579784"/>
                      <a:pt x="865123" y="615503"/>
                      <a:pt x="857979" y="639792"/>
                    </a:cubicBezTo>
                    <a:cubicBezTo>
                      <a:pt x="849026" y="670177"/>
                      <a:pt x="817974" y="686941"/>
                      <a:pt x="787589" y="684178"/>
                    </a:cubicBezTo>
                    <a:cubicBezTo>
                      <a:pt x="749489" y="680654"/>
                      <a:pt x="719676" y="653222"/>
                      <a:pt x="702245" y="620837"/>
                    </a:cubicBezTo>
                    <a:cubicBezTo>
                      <a:pt x="668622" y="558163"/>
                      <a:pt x="675480" y="481677"/>
                      <a:pt x="699293" y="417002"/>
                    </a:cubicBezTo>
                    <a:cubicBezTo>
                      <a:pt x="723772" y="350327"/>
                      <a:pt x="768349" y="291463"/>
                      <a:pt x="821498" y="244981"/>
                    </a:cubicBezTo>
                    <a:cubicBezTo>
                      <a:pt x="924464" y="154874"/>
                      <a:pt x="1066386" y="114488"/>
                      <a:pt x="1198974" y="155731"/>
                    </a:cubicBezTo>
                    <a:cubicBezTo>
                      <a:pt x="1330038" y="196498"/>
                      <a:pt x="1426812" y="310894"/>
                      <a:pt x="1428146" y="450625"/>
                    </a:cubicBezTo>
                    <a:cubicBezTo>
                      <a:pt x="1428717" y="516824"/>
                      <a:pt x="1407667" y="584261"/>
                      <a:pt x="1362995" y="634077"/>
                    </a:cubicBezTo>
                    <a:cubicBezTo>
                      <a:pt x="1362423" y="634744"/>
                      <a:pt x="1361756" y="635410"/>
                      <a:pt x="1361185" y="636077"/>
                    </a:cubicBezTo>
                    <a:cubicBezTo>
                      <a:pt x="1367376" y="613979"/>
                      <a:pt x="1368710" y="590452"/>
                      <a:pt x="1364614" y="567211"/>
                    </a:cubicBezTo>
                    <a:cubicBezTo>
                      <a:pt x="1354136" y="507775"/>
                      <a:pt x="1309274" y="455578"/>
                      <a:pt x="1252505" y="435671"/>
                    </a:cubicBezTo>
                    <a:cubicBezTo>
                      <a:pt x="1194878" y="415478"/>
                      <a:pt x="1129632" y="434242"/>
                      <a:pt x="1083817" y="471961"/>
                    </a:cubicBezTo>
                    <a:cubicBezTo>
                      <a:pt x="1035906" y="511395"/>
                      <a:pt x="1013237" y="572926"/>
                      <a:pt x="1021047" y="634172"/>
                    </a:cubicBezTo>
                    <a:cubicBezTo>
                      <a:pt x="1026000" y="673129"/>
                      <a:pt x="1042002" y="710182"/>
                      <a:pt x="1066577" y="740471"/>
                    </a:cubicBezTo>
                    <a:cubicBezTo>
                      <a:pt x="1042383" y="728851"/>
                      <a:pt x="1015237" y="723612"/>
                      <a:pt x="987614" y="726565"/>
                    </a:cubicBezTo>
                    <a:cubicBezTo>
                      <a:pt x="925892" y="733137"/>
                      <a:pt x="869219" y="774380"/>
                      <a:pt x="859694" y="838293"/>
                    </a:cubicBezTo>
                    <a:cubicBezTo>
                      <a:pt x="850645" y="899443"/>
                      <a:pt x="879125" y="963928"/>
                      <a:pt x="941323" y="982501"/>
                    </a:cubicBezTo>
                    <a:cubicBezTo>
                      <a:pt x="998282" y="999551"/>
                      <a:pt x="1074482" y="964023"/>
                      <a:pt x="1067339" y="896681"/>
                    </a:cubicBezTo>
                    <a:cubicBezTo>
                      <a:pt x="1062671" y="852390"/>
                      <a:pt x="1005712" y="820195"/>
                      <a:pt x="969612" y="853152"/>
                    </a:cubicBezTo>
                    <a:cubicBezTo>
                      <a:pt x="967421" y="855152"/>
                      <a:pt x="970755" y="858581"/>
                      <a:pt x="972946" y="856486"/>
                    </a:cubicBezTo>
                    <a:cubicBezTo>
                      <a:pt x="997616" y="833149"/>
                      <a:pt x="1042574" y="843341"/>
                      <a:pt x="1048479" y="878869"/>
                    </a:cubicBezTo>
                    <a:cubicBezTo>
                      <a:pt x="1052956" y="905920"/>
                      <a:pt x="1033906" y="934495"/>
                      <a:pt x="1006760" y="939258"/>
                    </a:cubicBezTo>
                    <a:cubicBezTo>
                      <a:pt x="985233" y="943068"/>
                      <a:pt x="961897" y="934114"/>
                      <a:pt x="948752" y="916493"/>
                    </a:cubicBezTo>
                    <a:cubicBezTo>
                      <a:pt x="944752" y="911159"/>
                      <a:pt x="938656" y="900586"/>
                      <a:pt x="935036" y="892871"/>
                    </a:cubicBezTo>
                    <a:cubicBezTo>
                      <a:pt x="932750" y="888109"/>
                      <a:pt x="928940" y="873916"/>
                      <a:pt x="928559" y="869916"/>
                    </a:cubicBezTo>
                    <a:cubicBezTo>
                      <a:pt x="925321" y="837245"/>
                      <a:pt x="942942" y="804765"/>
                      <a:pt x="979042" y="791620"/>
                    </a:cubicBezTo>
                    <a:cubicBezTo>
                      <a:pt x="1018094" y="777333"/>
                      <a:pt x="1058671" y="790001"/>
                      <a:pt x="1083912" y="822767"/>
                    </a:cubicBezTo>
                    <a:cubicBezTo>
                      <a:pt x="1146682" y="904015"/>
                      <a:pt x="1079435" y="1007552"/>
                      <a:pt x="990567" y="1027269"/>
                    </a:cubicBezTo>
                    <a:cubicBezTo>
                      <a:pt x="880077" y="1051748"/>
                      <a:pt x="779684" y="976405"/>
                      <a:pt x="720057" y="890395"/>
                    </a:cubicBezTo>
                    <a:close/>
                    <a:moveTo>
                      <a:pt x="392302" y="1575718"/>
                    </a:moveTo>
                    <a:cubicBezTo>
                      <a:pt x="396588" y="1552192"/>
                      <a:pt x="407161" y="1535999"/>
                      <a:pt x="423449" y="1519807"/>
                    </a:cubicBezTo>
                    <a:cubicBezTo>
                      <a:pt x="424973" y="1518378"/>
                      <a:pt x="426497" y="1517044"/>
                      <a:pt x="428116" y="1515711"/>
                    </a:cubicBezTo>
                    <a:cubicBezTo>
                      <a:pt x="426020" y="1517235"/>
                      <a:pt x="426020" y="1517235"/>
                      <a:pt x="428116" y="1515616"/>
                    </a:cubicBezTo>
                    <a:cubicBezTo>
                      <a:pt x="430783" y="1513520"/>
                      <a:pt x="433640" y="1511615"/>
                      <a:pt x="436498" y="1509710"/>
                    </a:cubicBezTo>
                    <a:cubicBezTo>
                      <a:pt x="440403" y="1507138"/>
                      <a:pt x="444499" y="1504757"/>
                      <a:pt x="448785" y="1502757"/>
                    </a:cubicBezTo>
                    <a:cubicBezTo>
                      <a:pt x="449166" y="1502757"/>
                      <a:pt x="453452" y="1501042"/>
                      <a:pt x="454500" y="1500757"/>
                    </a:cubicBezTo>
                    <a:cubicBezTo>
                      <a:pt x="457834" y="1499899"/>
                      <a:pt x="461072" y="1498947"/>
                      <a:pt x="464406" y="1498185"/>
                    </a:cubicBezTo>
                    <a:cubicBezTo>
                      <a:pt x="464882" y="1498090"/>
                      <a:pt x="466597" y="1497899"/>
                      <a:pt x="467645" y="1497709"/>
                    </a:cubicBezTo>
                    <a:cubicBezTo>
                      <a:pt x="470026" y="1497518"/>
                      <a:pt x="472407" y="1497423"/>
                      <a:pt x="474693" y="1497518"/>
                    </a:cubicBezTo>
                    <a:cubicBezTo>
                      <a:pt x="486123" y="1497518"/>
                      <a:pt x="496601" y="1499995"/>
                      <a:pt x="507078" y="1506186"/>
                    </a:cubicBezTo>
                    <a:cubicBezTo>
                      <a:pt x="513841" y="1510186"/>
                      <a:pt x="513841" y="1510282"/>
                      <a:pt x="518413" y="1515235"/>
                    </a:cubicBezTo>
                    <a:cubicBezTo>
                      <a:pt x="519270" y="1516092"/>
                      <a:pt x="519651" y="1516568"/>
                      <a:pt x="519937" y="1516663"/>
                    </a:cubicBezTo>
                    <a:cubicBezTo>
                      <a:pt x="520413" y="1517425"/>
                      <a:pt x="520985" y="1518283"/>
                      <a:pt x="521842" y="1519521"/>
                    </a:cubicBezTo>
                    <a:cubicBezTo>
                      <a:pt x="522128" y="1519902"/>
                      <a:pt x="524699" y="1524569"/>
                      <a:pt x="524223" y="1523140"/>
                    </a:cubicBezTo>
                    <a:cubicBezTo>
                      <a:pt x="530605" y="1538761"/>
                      <a:pt x="530605" y="1559050"/>
                      <a:pt x="515270" y="1569146"/>
                    </a:cubicBezTo>
                    <a:cubicBezTo>
                      <a:pt x="498410" y="1580195"/>
                      <a:pt x="475550" y="1564955"/>
                      <a:pt x="472121" y="1546953"/>
                    </a:cubicBezTo>
                    <a:cubicBezTo>
                      <a:pt x="469740" y="1534189"/>
                      <a:pt x="448214" y="1533904"/>
                      <a:pt x="446118" y="1546953"/>
                    </a:cubicBezTo>
                    <a:cubicBezTo>
                      <a:pt x="440308" y="1582291"/>
                      <a:pt x="464692" y="1612675"/>
                      <a:pt x="497553" y="1623534"/>
                    </a:cubicBezTo>
                    <a:cubicBezTo>
                      <a:pt x="541273" y="1637917"/>
                      <a:pt x="582802" y="1611056"/>
                      <a:pt x="598423" y="1570289"/>
                    </a:cubicBezTo>
                    <a:cubicBezTo>
                      <a:pt x="614711" y="1527808"/>
                      <a:pt x="601280" y="1480183"/>
                      <a:pt x="566609" y="1451227"/>
                    </a:cubicBezTo>
                    <a:cubicBezTo>
                      <a:pt x="532034" y="1422271"/>
                      <a:pt x="484980" y="1411507"/>
                      <a:pt x="441165" y="1421794"/>
                    </a:cubicBezTo>
                    <a:cubicBezTo>
                      <a:pt x="525747" y="1358548"/>
                      <a:pt x="593184" y="1272538"/>
                      <a:pt x="632808" y="1174430"/>
                    </a:cubicBezTo>
                    <a:cubicBezTo>
                      <a:pt x="657478" y="1113280"/>
                      <a:pt x="670337" y="1048224"/>
                      <a:pt x="671956" y="982787"/>
                    </a:cubicBezTo>
                    <a:cubicBezTo>
                      <a:pt x="701579" y="1105564"/>
                      <a:pt x="728344" y="1231199"/>
                      <a:pt x="719676" y="1357691"/>
                    </a:cubicBezTo>
                    <a:cubicBezTo>
                      <a:pt x="715009" y="1425985"/>
                      <a:pt x="699864" y="1494089"/>
                      <a:pt x="666241" y="1554287"/>
                    </a:cubicBezTo>
                    <a:cubicBezTo>
                      <a:pt x="638714" y="1603722"/>
                      <a:pt x="596899" y="1650490"/>
                      <a:pt x="541082" y="1667444"/>
                    </a:cubicBezTo>
                    <a:cubicBezTo>
                      <a:pt x="495362" y="1681351"/>
                      <a:pt x="437260" y="1670397"/>
                      <a:pt x="406685" y="1631249"/>
                    </a:cubicBezTo>
                    <a:cubicBezTo>
                      <a:pt x="399731" y="1622391"/>
                      <a:pt x="395255" y="1612580"/>
                      <a:pt x="392778" y="1601531"/>
                    </a:cubicBezTo>
                    <a:cubicBezTo>
                      <a:pt x="391349" y="1595149"/>
                      <a:pt x="391349" y="1581052"/>
                      <a:pt x="392302" y="1575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9"/>
              <p:cNvSpPr/>
              <p:nvPr/>
            </p:nvSpPr>
            <p:spPr>
              <a:xfrm rot="10800000" flipH="1">
                <a:off x="119279" y="3696925"/>
                <a:ext cx="1723496" cy="1322900"/>
              </a:xfrm>
              <a:custGeom>
                <a:avLst/>
                <a:gdLst/>
                <a:ahLst/>
                <a:cxnLst/>
                <a:rect l="l" t="t" r="r" b="b"/>
                <a:pathLst>
                  <a:path w="2260322" h="1734951" extrusionOk="0">
                    <a:moveTo>
                      <a:pt x="25113" y="1441892"/>
                    </a:moveTo>
                    <a:cubicBezTo>
                      <a:pt x="60832" y="1500471"/>
                      <a:pt x="124935" y="1531046"/>
                      <a:pt x="192848" y="1526474"/>
                    </a:cubicBezTo>
                    <a:cubicBezTo>
                      <a:pt x="251046" y="1522569"/>
                      <a:pt x="308958" y="1500090"/>
                      <a:pt x="360869" y="1472277"/>
                    </a:cubicBezTo>
                    <a:cubicBezTo>
                      <a:pt x="335628" y="1502281"/>
                      <a:pt x="320483" y="1541333"/>
                      <a:pt x="320864" y="1580290"/>
                    </a:cubicBezTo>
                    <a:cubicBezTo>
                      <a:pt x="321626" y="1653157"/>
                      <a:pt x="378014" y="1710878"/>
                      <a:pt x="446213" y="1728690"/>
                    </a:cubicBezTo>
                    <a:cubicBezTo>
                      <a:pt x="518318" y="1747454"/>
                      <a:pt x="590231" y="1722594"/>
                      <a:pt x="644143" y="1673540"/>
                    </a:cubicBezTo>
                    <a:cubicBezTo>
                      <a:pt x="702341" y="1620581"/>
                      <a:pt x="737297" y="1543905"/>
                      <a:pt x="753966" y="1468086"/>
                    </a:cubicBezTo>
                    <a:cubicBezTo>
                      <a:pt x="790352" y="1302256"/>
                      <a:pt x="743203" y="1132139"/>
                      <a:pt x="697007" y="973262"/>
                    </a:cubicBezTo>
                    <a:cubicBezTo>
                      <a:pt x="685386" y="933448"/>
                      <a:pt x="674337" y="893157"/>
                      <a:pt x="664622" y="852580"/>
                    </a:cubicBezTo>
                    <a:cubicBezTo>
                      <a:pt x="689577" y="907635"/>
                      <a:pt x="725010" y="957832"/>
                      <a:pt x="770635" y="998694"/>
                    </a:cubicBezTo>
                    <a:cubicBezTo>
                      <a:pt x="821784" y="1044414"/>
                      <a:pt x="888078" y="1076608"/>
                      <a:pt x="957801" y="1075465"/>
                    </a:cubicBezTo>
                    <a:cubicBezTo>
                      <a:pt x="1025524" y="1074418"/>
                      <a:pt x="1088865" y="1042509"/>
                      <a:pt x="1126870" y="985930"/>
                    </a:cubicBezTo>
                    <a:cubicBezTo>
                      <a:pt x="1162398" y="933067"/>
                      <a:pt x="1166780" y="864963"/>
                      <a:pt x="1137347" y="808480"/>
                    </a:cubicBezTo>
                    <a:cubicBezTo>
                      <a:pt x="1133918" y="801812"/>
                      <a:pt x="1129918" y="795430"/>
                      <a:pt x="1125632" y="789430"/>
                    </a:cubicBezTo>
                    <a:cubicBezTo>
                      <a:pt x="1179543" y="819148"/>
                      <a:pt x="1245837" y="824767"/>
                      <a:pt x="1304606" y="807718"/>
                    </a:cubicBezTo>
                    <a:cubicBezTo>
                      <a:pt x="1427288" y="771999"/>
                      <a:pt x="1494059" y="646650"/>
                      <a:pt x="1533111" y="534255"/>
                    </a:cubicBezTo>
                    <a:cubicBezTo>
                      <a:pt x="1570925" y="425575"/>
                      <a:pt x="1587975" y="302321"/>
                      <a:pt x="1655698" y="207166"/>
                    </a:cubicBezTo>
                    <a:cubicBezTo>
                      <a:pt x="1647316" y="233646"/>
                      <a:pt x="1649316" y="263554"/>
                      <a:pt x="1664270" y="289367"/>
                    </a:cubicBezTo>
                    <a:cubicBezTo>
                      <a:pt x="1692941" y="338897"/>
                      <a:pt x="1779809" y="354328"/>
                      <a:pt x="1801049" y="289367"/>
                    </a:cubicBezTo>
                    <a:cubicBezTo>
                      <a:pt x="1808479" y="266602"/>
                      <a:pt x="1800668" y="238694"/>
                      <a:pt x="1778761" y="227074"/>
                    </a:cubicBezTo>
                    <a:cubicBezTo>
                      <a:pt x="1761616" y="218025"/>
                      <a:pt x="1738089" y="222121"/>
                      <a:pt x="1726183" y="237456"/>
                    </a:cubicBezTo>
                    <a:cubicBezTo>
                      <a:pt x="1722944" y="241552"/>
                      <a:pt x="1727897" y="246695"/>
                      <a:pt x="1731993" y="243266"/>
                    </a:cubicBezTo>
                    <a:cubicBezTo>
                      <a:pt x="1756568" y="222787"/>
                      <a:pt x="1785428" y="258220"/>
                      <a:pt x="1762664" y="276889"/>
                    </a:cubicBezTo>
                    <a:cubicBezTo>
                      <a:pt x="1748948" y="288129"/>
                      <a:pt x="1730088" y="282890"/>
                      <a:pt x="1718468" y="272127"/>
                    </a:cubicBezTo>
                    <a:cubicBezTo>
                      <a:pt x="1687797" y="243742"/>
                      <a:pt x="1700275" y="192307"/>
                      <a:pt x="1740851" y="181544"/>
                    </a:cubicBezTo>
                    <a:cubicBezTo>
                      <a:pt x="1785714" y="169638"/>
                      <a:pt x="1824576" y="207928"/>
                      <a:pt x="1838959" y="246695"/>
                    </a:cubicBezTo>
                    <a:cubicBezTo>
                      <a:pt x="1847341" y="269269"/>
                      <a:pt x="1850008" y="293082"/>
                      <a:pt x="1850103" y="316990"/>
                    </a:cubicBezTo>
                    <a:cubicBezTo>
                      <a:pt x="1850198" y="345755"/>
                      <a:pt x="1851246" y="374521"/>
                      <a:pt x="1850865" y="403286"/>
                    </a:cubicBezTo>
                    <a:cubicBezTo>
                      <a:pt x="1850865" y="404810"/>
                      <a:pt x="1851532" y="405858"/>
                      <a:pt x="1852484" y="406525"/>
                    </a:cubicBezTo>
                    <a:cubicBezTo>
                      <a:pt x="1854294" y="429861"/>
                      <a:pt x="1860771" y="452816"/>
                      <a:pt x="1871820" y="473104"/>
                    </a:cubicBezTo>
                    <a:cubicBezTo>
                      <a:pt x="1903824" y="531778"/>
                      <a:pt x="1969356" y="563878"/>
                      <a:pt x="2034602" y="566354"/>
                    </a:cubicBezTo>
                    <a:cubicBezTo>
                      <a:pt x="2100515" y="568926"/>
                      <a:pt x="2163380" y="536446"/>
                      <a:pt x="2204148" y="485391"/>
                    </a:cubicBezTo>
                    <a:cubicBezTo>
                      <a:pt x="2250629" y="427003"/>
                      <a:pt x="2268060" y="354994"/>
                      <a:pt x="2257202" y="281557"/>
                    </a:cubicBezTo>
                    <a:cubicBezTo>
                      <a:pt x="2234913" y="131633"/>
                      <a:pt x="2099944" y="20667"/>
                      <a:pt x="1953926" y="2474"/>
                    </a:cubicBezTo>
                    <a:cubicBezTo>
                      <a:pt x="1884203" y="-6194"/>
                      <a:pt x="1812956" y="8284"/>
                      <a:pt x="1750567" y="40098"/>
                    </a:cubicBezTo>
                    <a:cubicBezTo>
                      <a:pt x="1687892" y="72007"/>
                      <a:pt x="1639982" y="130300"/>
                      <a:pt x="1608644" y="192307"/>
                    </a:cubicBezTo>
                    <a:cubicBezTo>
                      <a:pt x="1547018" y="314513"/>
                      <a:pt x="1539017" y="455483"/>
                      <a:pt x="1489296" y="581975"/>
                    </a:cubicBezTo>
                    <a:cubicBezTo>
                      <a:pt x="1466246" y="640459"/>
                      <a:pt x="1433480" y="695418"/>
                      <a:pt x="1384331" y="735709"/>
                    </a:cubicBezTo>
                    <a:cubicBezTo>
                      <a:pt x="1333467" y="777523"/>
                      <a:pt x="1265935" y="797335"/>
                      <a:pt x="1200784" y="784191"/>
                    </a:cubicBezTo>
                    <a:cubicBezTo>
                      <a:pt x="1135538" y="771046"/>
                      <a:pt x="1081817" y="725707"/>
                      <a:pt x="1062862" y="661128"/>
                    </a:cubicBezTo>
                    <a:cubicBezTo>
                      <a:pt x="1045336" y="601311"/>
                      <a:pt x="1062195" y="536827"/>
                      <a:pt x="1113344" y="499012"/>
                    </a:cubicBezTo>
                    <a:cubicBezTo>
                      <a:pt x="1159064" y="465199"/>
                      <a:pt x="1223072" y="458626"/>
                      <a:pt x="1267554" y="498155"/>
                    </a:cubicBezTo>
                    <a:cubicBezTo>
                      <a:pt x="1306226" y="532540"/>
                      <a:pt x="1325466" y="593024"/>
                      <a:pt x="1294510" y="638649"/>
                    </a:cubicBezTo>
                    <a:cubicBezTo>
                      <a:pt x="1263935" y="683702"/>
                      <a:pt x="1199450" y="690846"/>
                      <a:pt x="1166780" y="644364"/>
                    </a:cubicBezTo>
                    <a:cubicBezTo>
                      <a:pt x="1133918" y="597501"/>
                      <a:pt x="1190783" y="537970"/>
                      <a:pt x="1239932" y="564735"/>
                    </a:cubicBezTo>
                    <a:cubicBezTo>
                      <a:pt x="1256029" y="573498"/>
                      <a:pt x="1268888" y="550638"/>
                      <a:pt x="1254124" y="540446"/>
                    </a:cubicBezTo>
                    <a:cubicBezTo>
                      <a:pt x="1232693" y="525587"/>
                      <a:pt x="1205642" y="522825"/>
                      <a:pt x="1180877" y="530064"/>
                    </a:cubicBezTo>
                    <a:cubicBezTo>
                      <a:pt x="1120964" y="547399"/>
                      <a:pt x="1088389" y="608645"/>
                      <a:pt x="1112011" y="667510"/>
                    </a:cubicBezTo>
                    <a:cubicBezTo>
                      <a:pt x="1125536" y="701323"/>
                      <a:pt x="1152397" y="726184"/>
                      <a:pt x="1186496" y="738757"/>
                    </a:cubicBezTo>
                    <a:cubicBezTo>
                      <a:pt x="1219929" y="751139"/>
                      <a:pt x="1256410" y="745138"/>
                      <a:pt x="1287366" y="728755"/>
                    </a:cubicBezTo>
                    <a:cubicBezTo>
                      <a:pt x="1302797" y="720564"/>
                      <a:pt x="1316132" y="709896"/>
                      <a:pt x="1327371" y="697513"/>
                    </a:cubicBezTo>
                    <a:cubicBezTo>
                      <a:pt x="1358327" y="679035"/>
                      <a:pt x="1385474" y="653413"/>
                      <a:pt x="1406238" y="623218"/>
                    </a:cubicBezTo>
                    <a:cubicBezTo>
                      <a:pt x="1456816" y="549971"/>
                      <a:pt x="1468913" y="454150"/>
                      <a:pt x="1447958" y="368615"/>
                    </a:cubicBezTo>
                    <a:cubicBezTo>
                      <a:pt x="1408715" y="208405"/>
                      <a:pt x="1252600" y="106106"/>
                      <a:pt x="1092294" y="103153"/>
                    </a:cubicBezTo>
                    <a:cubicBezTo>
                      <a:pt x="924083" y="100010"/>
                      <a:pt x="761681" y="205357"/>
                      <a:pt x="681290" y="350613"/>
                    </a:cubicBezTo>
                    <a:cubicBezTo>
                      <a:pt x="677576" y="357376"/>
                      <a:pt x="674051" y="364234"/>
                      <a:pt x="670622" y="371187"/>
                    </a:cubicBezTo>
                    <a:cubicBezTo>
                      <a:pt x="642238" y="398714"/>
                      <a:pt x="611853" y="424051"/>
                      <a:pt x="578420" y="445672"/>
                    </a:cubicBezTo>
                    <a:cubicBezTo>
                      <a:pt x="504506" y="493488"/>
                      <a:pt x="410780" y="525682"/>
                      <a:pt x="322865" y="501584"/>
                    </a:cubicBezTo>
                    <a:cubicBezTo>
                      <a:pt x="252284" y="482248"/>
                      <a:pt x="185609" y="413668"/>
                      <a:pt x="213708" y="336135"/>
                    </a:cubicBezTo>
                    <a:cubicBezTo>
                      <a:pt x="223805" y="308322"/>
                      <a:pt x="248189" y="283652"/>
                      <a:pt x="273525" y="280033"/>
                    </a:cubicBezTo>
                    <a:cubicBezTo>
                      <a:pt x="298766" y="276318"/>
                      <a:pt x="329913" y="285652"/>
                      <a:pt x="342962" y="302607"/>
                    </a:cubicBezTo>
                    <a:cubicBezTo>
                      <a:pt x="356964" y="320895"/>
                      <a:pt x="358107" y="353185"/>
                      <a:pt x="339629" y="374330"/>
                    </a:cubicBezTo>
                    <a:cubicBezTo>
                      <a:pt x="319912" y="396904"/>
                      <a:pt x="281050" y="371663"/>
                      <a:pt x="268763" y="353566"/>
                    </a:cubicBezTo>
                    <a:cubicBezTo>
                      <a:pt x="267143" y="351184"/>
                      <a:pt x="263048" y="351280"/>
                      <a:pt x="262286" y="354423"/>
                    </a:cubicBezTo>
                    <a:cubicBezTo>
                      <a:pt x="252380" y="399286"/>
                      <a:pt x="308672" y="424622"/>
                      <a:pt x="345439" y="419193"/>
                    </a:cubicBezTo>
                    <a:cubicBezTo>
                      <a:pt x="372014" y="415288"/>
                      <a:pt x="393826" y="403762"/>
                      <a:pt x="407732" y="380045"/>
                    </a:cubicBezTo>
                    <a:cubicBezTo>
                      <a:pt x="422496" y="355090"/>
                      <a:pt x="426116" y="325562"/>
                      <a:pt x="419353" y="297463"/>
                    </a:cubicBezTo>
                    <a:cubicBezTo>
                      <a:pt x="407161" y="246600"/>
                      <a:pt x="358583" y="209738"/>
                      <a:pt x="307625" y="205357"/>
                    </a:cubicBezTo>
                    <a:cubicBezTo>
                      <a:pt x="256285" y="200880"/>
                      <a:pt x="208565" y="225931"/>
                      <a:pt x="179799" y="267936"/>
                    </a:cubicBezTo>
                    <a:cubicBezTo>
                      <a:pt x="119887" y="355471"/>
                      <a:pt x="170369" y="472628"/>
                      <a:pt x="258571" y="517681"/>
                    </a:cubicBezTo>
                    <a:cubicBezTo>
                      <a:pt x="358774" y="568926"/>
                      <a:pt x="479646" y="536922"/>
                      <a:pt x="568895" y="477867"/>
                    </a:cubicBezTo>
                    <a:cubicBezTo>
                      <a:pt x="600423" y="457007"/>
                      <a:pt x="628903" y="432814"/>
                      <a:pt x="655382" y="406620"/>
                    </a:cubicBezTo>
                    <a:cubicBezTo>
                      <a:pt x="645953" y="431766"/>
                      <a:pt x="638999" y="457864"/>
                      <a:pt x="635285" y="484344"/>
                    </a:cubicBezTo>
                    <a:cubicBezTo>
                      <a:pt x="616425" y="550066"/>
                      <a:pt x="610329" y="619313"/>
                      <a:pt x="615568" y="687417"/>
                    </a:cubicBezTo>
                    <a:cubicBezTo>
                      <a:pt x="622045" y="770380"/>
                      <a:pt x="639761" y="851914"/>
                      <a:pt x="659478" y="932590"/>
                    </a:cubicBezTo>
                    <a:cubicBezTo>
                      <a:pt x="660145" y="1008695"/>
                      <a:pt x="646143" y="1084990"/>
                      <a:pt x="618044" y="1156237"/>
                    </a:cubicBezTo>
                    <a:cubicBezTo>
                      <a:pt x="578325" y="1257012"/>
                      <a:pt x="506792" y="1345213"/>
                      <a:pt x="417829" y="1406745"/>
                    </a:cubicBezTo>
                    <a:cubicBezTo>
                      <a:pt x="373728" y="1437225"/>
                      <a:pt x="325627" y="1461895"/>
                      <a:pt x="274287" y="1477420"/>
                    </a:cubicBezTo>
                    <a:cubicBezTo>
                      <a:pt x="218185" y="1494375"/>
                      <a:pt x="151891" y="1502376"/>
                      <a:pt x="101885" y="1465038"/>
                    </a:cubicBezTo>
                    <a:cubicBezTo>
                      <a:pt x="64737" y="1437320"/>
                      <a:pt x="39686" y="1386266"/>
                      <a:pt x="50259" y="1339689"/>
                    </a:cubicBezTo>
                    <a:cubicBezTo>
                      <a:pt x="59975" y="1296922"/>
                      <a:pt x="94074" y="1261679"/>
                      <a:pt x="140461" y="1269109"/>
                    </a:cubicBezTo>
                    <a:cubicBezTo>
                      <a:pt x="158749" y="1272061"/>
                      <a:pt x="175418" y="1281396"/>
                      <a:pt x="181704" y="1296636"/>
                    </a:cubicBezTo>
                    <a:cubicBezTo>
                      <a:pt x="187895" y="1311876"/>
                      <a:pt x="187419" y="1330450"/>
                      <a:pt x="176942" y="1343975"/>
                    </a:cubicBezTo>
                    <a:cubicBezTo>
                      <a:pt x="168560" y="1354834"/>
                      <a:pt x="152939" y="1361215"/>
                      <a:pt x="137699" y="1360168"/>
                    </a:cubicBezTo>
                    <a:cubicBezTo>
                      <a:pt x="116267" y="1358739"/>
                      <a:pt x="101027" y="1349785"/>
                      <a:pt x="96741" y="1327592"/>
                    </a:cubicBezTo>
                    <a:cubicBezTo>
                      <a:pt x="95027" y="1318734"/>
                      <a:pt x="82073" y="1321401"/>
                      <a:pt x="81787" y="1329592"/>
                    </a:cubicBezTo>
                    <a:cubicBezTo>
                      <a:pt x="79310" y="1389219"/>
                      <a:pt x="156558" y="1437225"/>
                      <a:pt x="207136" y="1401506"/>
                    </a:cubicBezTo>
                    <a:cubicBezTo>
                      <a:pt x="268572" y="1358167"/>
                      <a:pt x="261047" y="1262917"/>
                      <a:pt x="201326" y="1222150"/>
                    </a:cubicBezTo>
                    <a:cubicBezTo>
                      <a:pt x="142747" y="1182145"/>
                      <a:pt x="63785" y="1207101"/>
                      <a:pt x="25970" y="1262917"/>
                    </a:cubicBezTo>
                    <a:cubicBezTo>
                      <a:pt x="-9653" y="1315495"/>
                      <a:pt x="-7367" y="1388743"/>
                      <a:pt x="25113" y="1441987"/>
                    </a:cubicBezTo>
                    <a:close/>
                    <a:moveTo>
                      <a:pt x="1715420" y="143063"/>
                    </a:moveTo>
                    <a:cubicBezTo>
                      <a:pt x="1808479" y="67149"/>
                      <a:pt x="1940495" y="46670"/>
                      <a:pt x="2048128" y="106201"/>
                    </a:cubicBezTo>
                    <a:cubicBezTo>
                      <a:pt x="2158142" y="167066"/>
                      <a:pt x="2232723" y="315085"/>
                      <a:pt x="2153379" y="428051"/>
                    </a:cubicBezTo>
                    <a:cubicBezTo>
                      <a:pt x="2137377" y="450816"/>
                      <a:pt x="2115374" y="468913"/>
                      <a:pt x="2089657" y="480724"/>
                    </a:cubicBezTo>
                    <a:cubicBezTo>
                      <a:pt x="2067654" y="490821"/>
                      <a:pt x="2040222" y="493869"/>
                      <a:pt x="2018219" y="490154"/>
                    </a:cubicBezTo>
                    <a:cubicBezTo>
                      <a:pt x="1969166" y="481963"/>
                      <a:pt x="1922684" y="449292"/>
                      <a:pt x="1914492" y="397381"/>
                    </a:cubicBezTo>
                    <a:cubicBezTo>
                      <a:pt x="1906967" y="349470"/>
                      <a:pt x="1932399" y="292034"/>
                      <a:pt x="1981358" y="276889"/>
                    </a:cubicBezTo>
                    <a:cubicBezTo>
                      <a:pt x="2012314" y="267364"/>
                      <a:pt x="2052319" y="279271"/>
                      <a:pt x="2054986" y="316513"/>
                    </a:cubicBezTo>
                    <a:cubicBezTo>
                      <a:pt x="2057272" y="347946"/>
                      <a:pt x="2016219" y="366520"/>
                      <a:pt x="1995359" y="342040"/>
                    </a:cubicBezTo>
                    <a:cubicBezTo>
                      <a:pt x="1990502" y="336325"/>
                      <a:pt x="1981548" y="343755"/>
                      <a:pt x="1985263" y="349851"/>
                    </a:cubicBezTo>
                    <a:cubicBezTo>
                      <a:pt x="1996883" y="369377"/>
                      <a:pt x="2020124" y="376140"/>
                      <a:pt x="2041651" y="370996"/>
                    </a:cubicBezTo>
                    <a:cubicBezTo>
                      <a:pt x="2068226" y="364615"/>
                      <a:pt x="2084037" y="341278"/>
                      <a:pt x="2083751" y="314323"/>
                    </a:cubicBezTo>
                    <a:cubicBezTo>
                      <a:pt x="2083466" y="285367"/>
                      <a:pt x="2065463" y="258601"/>
                      <a:pt x="2040032" y="245552"/>
                    </a:cubicBezTo>
                    <a:cubicBezTo>
                      <a:pt x="1982310" y="216120"/>
                      <a:pt x="1915159" y="247648"/>
                      <a:pt x="1880678" y="297178"/>
                    </a:cubicBezTo>
                    <a:cubicBezTo>
                      <a:pt x="1880678" y="294606"/>
                      <a:pt x="1880678" y="291939"/>
                      <a:pt x="1880488" y="289272"/>
                    </a:cubicBezTo>
                    <a:cubicBezTo>
                      <a:pt x="1879250" y="257649"/>
                      <a:pt x="1871915" y="225454"/>
                      <a:pt x="1855342" y="198213"/>
                    </a:cubicBezTo>
                    <a:cubicBezTo>
                      <a:pt x="1827148" y="151921"/>
                      <a:pt x="1768379" y="122489"/>
                      <a:pt x="1715515" y="142777"/>
                    </a:cubicBezTo>
                    <a:close/>
                    <a:moveTo>
                      <a:pt x="719962" y="889918"/>
                    </a:moveTo>
                    <a:cubicBezTo>
                      <a:pt x="677957" y="829244"/>
                      <a:pt x="648905" y="759616"/>
                      <a:pt x="635285" y="687226"/>
                    </a:cubicBezTo>
                    <a:cubicBezTo>
                      <a:pt x="630141" y="638744"/>
                      <a:pt x="628331" y="589976"/>
                      <a:pt x="632427" y="541684"/>
                    </a:cubicBezTo>
                    <a:cubicBezTo>
                      <a:pt x="633380" y="563211"/>
                      <a:pt x="636618" y="584642"/>
                      <a:pt x="642714" y="605692"/>
                    </a:cubicBezTo>
                    <a:cubicBezTo>
                      <a:pt x="655192" y="649031"/>
                      <a:pt x="679957" y="688846"/>
                      <a:pt x="717676" y="714468"/>
                    </a:cubicBezTo>
                    <a:cubicBezTo>
                      <a:pt x="752061" y="737804"/>
                      <a:pt x="798829" y="747234"/>
                      <a:pt x="838643" y="733327"/>
                    </a:cubicBezTo>
                    <a:cubicBezTo>
                      <a:pt x="879982" y="718849"/>
                      <a:pt x="912367" y="682654"/>
                      <a:pt x="917415" y="638649"/>
                    </a:cubicBezTo>
                    <a:cubicBezTo>
                      <a:pt x="922178" y="597501"/>
                      <a:pt x="898746" y="556353"/>
                      <a:pt x="861694" y="538065"/>
                    </a:cubicBezTo>
                    <a:cubicBezTo>
                      <a:pt x="824165" y="519586"/>
                      <a:pt x="775397" y="527587"/>
                      <a:pt x="755776" y="567402"/>
                    </a:cubicBezTo>
                    <a:cubicBezTo>
                      <a:pt x="741965" y="595405"/>
                      <a:pt x="742441" y="633029"/>
                      <a:pt x="772921" y="649222"/>
                    </a:cubicBezTo>
                    <a:cubicBezTo>
                      <a:pt x="775302" y="650460"/>
                      <a:pt x="777683" y="648364"/>
                      <a:pt x="777207" y="645888"/>
                    </a:cubicBezTo>
                    <a:cubicBezTo>
                      <a:pt x="773111" y="621694"/>
                      <a:pt x="791209" y="592167"/>
                      <a:pt x="815688" y="586452"/>
                    </a:cubicBezTo>
                    <a:cubicBezTo>
                      <a:pt x="844263" y="579784"/>
                      <a:pt x="865123" y="615503"/>
                      <a:pt x="857979" y="639792"/>
                    </a:cubicBezTo>
                    <a:cubicBezTo>
                      <a:pt x="849026" y="670177"/>
                      <a:pt x="817974" y="686941"/>
                      <a:pt x="787589" y="684178"/>
                    </a:cubicBezTo>
                    <a:cubicBezTo>
                      <a:pt x="749489" y="680654"/>
                      <a:pt x="719676" y="653222"/>
                      <a:pt x="702245" y="620837"/>
                    </a:cubicBezTo>
                    <a:cubicBezTo>
                      <a:pt x="668622" y="558163"/>
                      <a:pt x="675480" y="481677"/>
                      <a:pt x="699293" y="417002"/>
                    </a:cubicBezTo>
                    <a:cubicBezTo>
                      <a:pt x="723772" y="350327"/>
                      <a:pt x="768349" y="291463"/>
                      <a:pt x="821498" y="244981"/>
                    </a:cubicBezTo>
                    <a:cubicBezTo>
                      <a:pt x="924464" y="154874"/>
                      <a:pt x="1066386" y="114488"/>
                      <a:pt x="1198974" y="155731"/>
                    </a:cubicBezTo>
                    <a:cubicBezTo>
                      <a:pt x="1330038" y="196498"/>
                      <a:pt x="1426812" y="310894"/>
                      <a:pt x="1428146" y="450625"/>
                    </a:cubicBezTo>
                    <a:cubicBezTo>
                      <a:pt x="1428717" y="516824"/>
                      <a:pt x="1407667" y="584261"/>
                      <a:pt x="1362995" y="634077"/>
                    </a:cubicBezTo>
                    <a:cubicBezTo>
                      <a:pt x="1362423" y="634744"/>
                      <a:pt x="1361756" y="635410"/>
                      <a:pt x="1361185" y="636077"/>
                    </a:cubicBezTo>
                    <a:cubicBezTo>
                      <a:pt x="1367376" y="613979"/>
                      <a:pt x="1368710" y="590452"/>
                      <a:pt x="1364614" y="567211"/>
                    </a:cubicBezTo>
                    <a:cubicBezTo>
                      <a:pt x="1354136" y="507775"/>
                      <a:pt x="1309274" y="455578"/>
                      <a:pt x="1252505" y="435671"/>
                    </a:cubicBezTo>
                    <a:cubicBezTo>
                      <a:pt x="1194878" y="415478"/>
                      <a:pt x="1129632" y="434242"/>
                      <a:pt x="1083817" y="471961"/>
                    </a:cubicBezTo>
                    <a:cubicBezTo>
                      <a:pt x="1035906" y="511395"/>
                      <a:pt x="1013237" y="572926"/>
                      <a:pt x="1021047" y="634172"/>
                    </a:cubicBezTo>
                    <a:cubicBezTo>
                      <a:pt x="1026000" y="673129"/>
                      <a:pt x="1042002" y="710182"/>
                      <a:pt x="1066577" y="740471"/>
                    </a:cubicBezTo>
                    <a:cubicBezTo>
                      <a:pt x="1042383" y="728851"/>
                      <a:pt x="1015237" y="723612"/>
                      <a:pt x="987614" y="726565"/>
                    </a:cubicBezTo>
                    <a:cubicBezTo>
                      <a:pt x="925892" y="733137"/>
                      <a:pt x="869219" y="774380"/>
                      <a:pt x="859694" y="838293"/>
                    </a:cubicBezTo>
                    <a:cubicBezTo>
                      <a:pt x="850645" y="899443"/>
                      <a:pt x="879125" y="963928"/>
                      <a:pt x="941323" y="982501"/>
                    </a:cubicBezTo>
                    <a:cubicBezTo>
                      <a:pt x="998282" y="999551"/>
                      <a:pt x="1074482" y="964023"/>
                      <a:pt x="1067339" y="896681"/>
                    </a:cubicBezTo>
                    <a:cubicBezTo>
                      <a:pt x="1062671" y="852390"/>
                      <a:pt x="1005712" y="820195"/>
                      <a:pt x="969612" y="853152"/>
                    </a:cubicBezTo>
                    <a:cubicBezTo>
                      <a:pt x="967421" y="855152"/>
                      <a:pt x="970755" y="858581"/>
                      <a:pt x="972946" y="856486"/>
                    </a:cubicBezTo>
                    <a:cubicBezTo>
                      <a:pt x="997616" y="833149"/>
                      <a:pt x="1042574" y="843341"/>
                      <a:pt x="1048479" y="878869"/>
                    </a:cubicBezTo>
                    <a:cubicBezTo>
                      <a:pt x="1052956" y="905920"/>
                      <a:pt x="1033906" y="934495"/>
                      <a:pt x="1006760" y="939258"/>
                    </a:cubicBezTo>
                    <a:cubicBezTo>
                      <a:pt x="985233" y="943068"/>
                      <a:pt x="961897" y="934114"/>
                      <a:pt x="948752" y="916493"/>
                    </a:cubicBezTo>
                    <a:cubicBezTo>
                      <a:pt x="944752" y="911159"/>
                      <a:pt x="938656" y="900586"/>
                      <a:pt x="935036" y="892871"/>
                    </a:cubicBezTo>
                    <a:cubicBezTo>
                      <a:pt x="932750" y="888109"/>
                      <a:pt x="928940" y="873916"/>
                      <a:pt x="928559" y="869916"/>
                    </a:cubicBezTo>
                    <a:cubicBezTo>
                      <a:pt x="925321" y="837245"/>
                      <a:pt x="942942" y="804765"/>
                      <a:pt x="979042" y="791620"/>
                    </a:cubicBezTo>
                    <a:cubicBezTo>
                      <a:pt x="1018094" y="777333"/>
                      <a:pt x="1058671" y="790001"/>
                      <a:pt x="1083912" y="822767"/>
                    </a:cubicBezTo>
                    <a:cubicBezTo>
                      <a:pt x="1146682" y="904015"/>
                      <a:pt x="1079435" y="1007552"/>
                      <a:pt x="990567" y="1027269"/>
                    </a:cubicBezTo>
                    <a:cubicBezTo>
                      <a:pt x="880077" y="1051748"/>
                      <a:pt x="779684" y="976405"/>
                      <a:pt x="720057" y="890395"/>
                    </a:cubicBezTo>
                    <a:close/>
                    <a:moveTo>
                      <a:pt x="392302" y="1575718"/>
                    </a:moveTo>
                    <a:cubicBezTo>
                      <a:pt x="396588" y="1552192"/>
                      <a:pt x="407161" y="1535999"/>
                      <a:pt x="423449" y="1519807"/>
                    </a:cubicBezTo>
                    <a:cubicBezTo>
                      <a:pt x="424973" y="1518378"/>
                      <a:pt x="426497" y="1517044"/>
                      <a:pt x="428116" y="1515711"/>
                    </a:cubicBezTo>
                    <a:cubicBezTo>
                      <a:pt x="426020" y="1517235"/>
                      <a:pt x="426020" y="1517235"/>
                      <a:pt x="428116" y="1515616"/>
                    </a:cubicBezTo>
                    <a:cubicBezTo>
                      <a:pt x="430783" y="1513520"/>
                      <a:pt x="433640" y="1511615"/>
                      <a:pt x="436498" y="1509710"/>
                    </a:cubicBezTo>
                    <a:cubicBezTo>
                      <a:pt x="440403" y="1507138"/>
                      <a:pt x="444499" y="1504757"/>
                      <a:pt x="448785" y="1502757"/>
                    </a:cubicBezTo>
                    <a:cubicBezTo>
                      <a:pt x="449166" y="1502757"/>
                      <a:pt x="453452" y="1501042"/>
                      <a:pt x="454500" y="1500757"/>
                    </a:cubicBezTo>
                    <a:cubicBezTo>
                      <a:pt x="457834" y="1499899"/>
                      <a:pt x="461072" y="1498947"/>
                      <a:pt x="464406" y="1498185"/>
                    </a:cubicBezTo>
                    <a:cubicBezTo>
                      <a:pt x="464882" y="1498090"/>
                      <a:pt x="466597" y="1497899"/>
                      <a:pt x="467645" y="1497709"/>
                    </a:cubicBezTo>
                    <a:cubicBezTo>
                      <a:pt x="470026" y="1497518"/>
                      <a:pt x="472407" y="1497423"/>
                      <a:pt x="474693" y="1497518"/>
                    </a:cubicBezTo>
                    <a:cubicBezTo>
                      <a:pt x="486123" y="1497518"/>
                      <a:pt x="496601" y="1499995"/>
                      <a:pt x="507078" y="1506186"/>
                    </a:cubicBezTo>
                    <a:cubicBezTo>
                      <a:pt x="513841" y="1510186"/>
                      <a:pt x="513841" y="1510282"/>
                      <a:pt x="518413" y="1515235"/>
                    </a:cubicBezTo>
                    <a:cubicBezTo>
                      <a:pt x="519270" y="1516092"/>
                      <a:pt x="519651" y="1516568"/>
                      <a:pt x="519937" y="1516663"/>
                    </a:cubicBezTo>
                    <a:cubicBezTo>
                      <a:pt x="520413" y="1517425"/>
                      <a:pt x="520985" y="1518283"/>
                      <a:pt x="521842" y="1519521"/>
                    </a:cubicBezTo>
                    <a:cubicBezTo>
                      <a:pt x="522128" y="1519902"/>
                      <a:pt x="524699" y="1524569"/>
                      <a:pt x="524223" y="1523140"/>
                    </a:cubicBezTo>
                    <a:cubicBezTo>
                      <a:pt x="530605" y="1538761"/>
                      <a:pt x="530605" y="1559050"/>
                      <a:pt x="515270" y="1569146"/>
                    </a:cubicBezTo>
                    <a:cubicBezTo>
                      <a:pt x="498410" y="1580195"/>
                      <a:pt x="475550" y="1564955"/>
                      <a:pt x="472121" y="1546953"/>
                    </a:cubicBezTo>
                    <a:cubicBezTo>
                      <a:pt x="469740" y="1534189"/>
                      <a:pt x="448214" y="1533904"/>
                      <a:pt x="446118" y="1546953"/>
                    </a:cubicBezTo>
                    <a:cubicBezTo>
                      <a:pt x="440308" y="1582291"/>
                      <a:pt x="464692" y="1612675"/>
                      <a:pt x="497553" y="1623534"/>
                    </a:cubicBezTo>
                    <a:cubicBezTo>
                      <a:pt x="541273" y="1637917"/>
                      <a:pt x="582802" y="1611056"/>
                      <a:pt x="598423" y="1570289"/>
                    </a:cubicBezTo>
                    <a:cubicBezTo>
                      <a:pt x="614711" y="1527808"/>
                      <a:pt x="601280" y="1480183"/>
                      <a:pt x="566609" y="1451227"/>
                    </a:cubicBezTo>
                    <a:cubicBezTo>
                      <a:pt x="532034" y="1422271"/>
                      <a:pt x="484980" y="1411507"/>
                      <a:pt x="441165" y="1421794"/>
                    </a:cubicBezTo>
                    <a:cubicBezTo>
                      <a:pt x="525747" y="1358548"/>
                      <a:pt x="593184" y="1272538"/>
                      <a:pt x="632808" y="1174430"/>
                    </a:cubicBezTo>
                    <a:cubicBezTo>
                      <a:pt x="657478" y="1113280"/>
                      <a:pt x="670337" y="1048224"/>
                      <a:pt x="671956" y="982787"/>
                    </a:cubicBezTo>
                    <a:cubicBezTo>
                      <a:pt x="701579" y="1105564"/>
                      <a:pt x="728344" y="1231199"/>
                      <a:pt x="719676" y="1357691"/>
                    </a:cubicBezTo>
                    <a:cubicBezTo>
                      <a:pt x="715009" y="1425985"/>
                      <a:pt x="699864" y="1494089"/>
                      <a:pt x="666241" y="1554287"/>
                    </a:cubicBezTo>
                    <a:cubicBezTo>
                      <a:pt x="638714" y="1603722"/>
                      <a:pt x="596899" y="1650490"/>
                      <a:pt x="541082" y="1667444"/>
                    </a:cubicBezTo>
                    <a:cubicBezTo>
                      <a:pt x="495362" y="1681351"/>
                      <a:pt x="437260" y="1670397"/>
                      <a:pt x="406685" y="1631249"/>
                    </a:cubicBezTo>
                    <a:cubicBezTo>
                      <a:pt x="399731" y="1622391"/>
                      <a:pt x="395255" y="1612580"/>
                      <a:pt x="392778" y="1601531"/>
                    </a:cubicBezTo>
                    <a:cubicBezTo>
                      <a:pt x="391349" y="1595149"/>
                      <a:pt x="391349" y="1581052"/>
                      <a:pt x="392302" y="15757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2" name="Google Shape;562;p9"/>
            <p:cNvGrpSpPr/>
            <p:nvPr/>
          </p:nvGrpSpPr>
          <p:grpSpPr>
            <a:xfrm>
              <a:off x="119249" y="123675"/>
              <a:ext cx="8905536" cy="4896161"/>
              <a:chOff x="119249" y="123675"/>
              <a:chExt cx="8905536" cy="4896161"/>
            </a:xfrm>
          </p:grpSpPr>
          <p:grpSp>
            <p:nvGrpSpPr>
              <p:cNvPr id="563" name="Google Shape;563;p9"/>
              <p:cNvGrpSpPr/>
              <p:nvPr/>
            </p:nvGrpSpPr>
            <p:grpSpPr>
              <a:xfrm>
                <a:off x="119249" y="123675"/>
                <a:ext cx="1723561" cy="1800836"/>
                <a:chOff x="1123" y="-7"/>
                <a:chExt cx="2187260" cy="2285324"/>
              </a:xfrm>
            </p:grpSpPr>
            <p:sp>
              <p:nvSpPr>
                <p:cNvPr id="564" name="Google Shape;564;p9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Google Shape;565;p9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66" name="Google Shape;566;p9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567" name="Google Shape;567;p9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8" name="Google Shape;568;p9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9" name="Google Shape;569;p9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0" name="Google Shape;570;p9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1" name="Google Shape;571;p9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2" name="Google Shape;572;p9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3" name="Google Shape;573;p9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4" name="Google Shape;574;p9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5" name="Google Shape;575;p9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6" name="Google Shape;576;p9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77" name="Google Shape;577;p9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78" name="Google Shape;578;p9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579" name="Google Shape;579;p9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0" name="Google Shape;580;p9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1" name="Google Shape;581;p9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2" name="Google Shape;582;p9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3" name="Google Shape;583;p9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4" name="Google Shape;584;p9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5" name="Google Shape;585;p9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6" name="Google Shape;586;p9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7" name="Google Shape;587;p9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8" name="Google Shape;588;p9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89" name="Google Shape;589;p9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0" name="Google Shape;590;p9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1" name="Google Shape;591;p9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92" name="Google Shape;592;p9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593" name="Google Shape;593;p9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4" name="Google Shape;594;p9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5" name="Google Shape;595;p9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6" name="Google Shape;596;p9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7" name="Google Shape;597;p9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8" name="Google Shape;598;p9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99" name="Google Shape;599;p9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0" name="Google Shape;600;p9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1" name="Google Shape;601;p9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2" name="Google Shape;602;p9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3" name="Google Shape;603;p9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04" name="Google Shape;604;p9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605" name="Google Shape;605;p9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6" name="Google Shape;606;p9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7" name="Google Shape;607;p9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8" name="Google Shape;608;p9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09" name="Google Shape;609;p9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0" name="Google Shape;610;p9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1" name="Google Shape;611;p9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2" name="Google Shape;612;p9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3" name="Google Shape;613;p9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4" name="Google Shape;614;p9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5" name="Google Shape;615;p9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6" name="Google Shape;616;p9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7" name="Google Shape;617;p9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618" name="Google Shape;618;p9"/>
              <p:cNvGrpSpPr/>
              <p:nvPr/>
            </p:nvGrpSpPr>
            <p:grpSpPr>
              <a:xfrm rot="10800000">
                <a:off x="7301224" y="3219000"/>
                <a:ext cx="1723561" cy="1800836"/>
                <a:chOff x="1123" y="-7"/>
                <a:chExt cx="2187260" cy="2285324"/>
              </a:xfrm>
            </p:grpSpPr>
            <p:grpSp>
              <p:nvGrpSpPr>
                <p:cNvPr id="619" name="Google Shape;619;p9"/>
                <p:cNvGrpSpPr/>
                <p:nvPr/>
              </p:nvGrpSpPr>
              <p:grpSpPr>
                <a:xfrm flipH="1">
                  <a:off x="142526" y="1819965"/>
                  <a:ext cx="350137" cy="387862"/>
                  <a:chOff x="7880155" y="2962994"/>
                  <a:chExt cx="368371" cy="388990"/>
                </a:xfrm>
              </p:grpSpPr>
              <p:sp>
                <p:nvSpPr>
                  <p:cNvPr id="620" name="Google Shape;620;p9"/>
                  <p:cNvSpPr/>
                  <p:nvPr/>
                </p:nvSpPr>
                <p:spPr>
                  <a:xfrm>
                    <a:off x="7892605" y="3169062"/>
                    <a:ext cx="158496" cy="8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496" h="81819" extrusionOk="0">
                        <a:moveTo>
                          <a:pt x="158496" y="0"/>
                        </a:moveTo>
                        <a:cubicBezTo>
                          <a:pt x="109919" y="34766"/>
                          <a:pt x="56388" y="62484"/>
                          <a:pt x="0" y="8182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1" name="Google Shape;621;p9"/>
                  <p:cNvSpPr/>
                  <p:nvPr/>
                </p:nvSpPr>
                <p:spPr>
                  <a:xfrm>
                    <a:off x="8076342" y="3167062"/>
                    <a:ext cx="154971" cy="92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971" h="92773" extrusionOk="0">
                        <a:moveTo>
                          <a:pt x="154972" y="92774"/>
                        </a:moveTo>
                        <a:cubicBezTo>
                          <a:pt x="100298" y="67437"/>
                          <a:pt x="48292" y="36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2" name="Google Shape;622;p9"/>
                  <p:cNvSpPr/>
                  <p:nvPr/>
                </p:nvSpPr>
                <p:spPr>
                  <a:xfrm>
                    <a:off x="8057273" y="3165729"/>
                    <a:ext cx="15069" cy="184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9" h="184308" extrusionOk="0">
                        <a:moveTo>
                          <a:pt x="1734" y="184309"/>
                        </a:moveTo>
                        <a:cubicBezTo>
                          <a:pt x="-2838" y="122682"/>
                          <a:pt x="1639" y="60293"/>
                          <a:pt x="15069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3" name="Google Shape;623;p9"/>
                  <p:cNvSpPr/>
                  <p:nvPr/>
                </p:nvSpPr>
                <p:spPr>
                  <a:xfrm>
                    <a:off x="7997242" y="3148393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2329" y="156591"/>
                        </a:moveTo>
                        <a:cubicBezTo>
                          <a:pt x="7186" y="168688"/>
                          <a:pt x="13663" y="172403"/>
                          <a:pt x="19855" y="172403"/>
                        </a:cubicBezTo>
                        <a:cubicBezTo>
                          <a:pt x="29284" y="172307"/>
                          <a:pt x="37571" y="179356"/>
                          <a:pt x="39762" y="188690"/>
                        </a:cubicBezTo>
                        <a:cubicBezTo>
                          <a:pt x="41953" y="197834"/>
                          <a:pt x="47667" y="205264"/>
                          <a:pt x="60622" y="203264"/>
                        </a:cubicBezTo>
                        <a:cubicBezTo>
                          <a:pt x="74147" y="201168"/>
                          <a:pt x="80529" y="192596"/>
                          <a:pt x="83482" y="183833"/>
                        </a:cubicBezTo>
                        <a:cubicBezTo>
                          <a:pt x="86434" y="174879"/>
                          <a:pt x="94721" y="169069"/>
                          <a:pt x="104056" y="169069"/>
                        </a:cubicBezTo>
                        <a:cubicBezTo>
                          <a:pt x="114057" y="169069"/>
                          <a:pt x="124534" y="161354"/>
                          <a:pt x="125011" y="129350"/>
                        </a:cubicBezTo>
                        <a:cubicBezTo>
                          <a:pt x="126058" y="66961"/>
                          <a:pt x="64813" y="0"/>
                          <a:pt x="64813" y="0"/>
                        </a:cubicBezTo>
                        <a:cubicBezTo>
                          <a:pt x="64813" y="0"/>
                          <a:pt x="-14435" y="114491"/>
                          <a:pt x="2329" y="15668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4" name="Google Shape;624;p9"/>
                  <p:cNvSpPr/>
                  <p:nvPr/>
                </p:nvSpPr>
                <p:spPr>
                  <a:xfrm>
                    <a:off x="7891016" y="3148182"/>
                    <a:ext cx="173420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20" h="135633" extrusionOk="0">
                        <a:moveTo>
                          <a:pt x="10733" y="35930"/>
                        </a:moveTo>
                        <a:cubicBezTo>
                          <a:pt x="3589" y="46788"/>
                          <a:pt x="4256" y="54408"/>
                          <a:pt x="7780" y="59552"/>
                        </a:cubicBezTo>
                        <a:cubicBezTo>
                          <a:pt x="13209" y="67458"/>
                          <a:pt x="12067" y="78316"/>
                          <a:pt x="5780" y="85460"/>
                        </a:cubicBezTo>
                        <a:cubicBezTo>
                          <a:pt x="-411" y="92413"/>
                          <a:pt x="-3269" y="101367"/>
                          <a:pt x="5685" y="111082"/>
                        </a:cubicBezTo>
                        <a:cubicBezTo>
                          <a:pt x="15019" y="121274"/>
                          <a:pt x="25592" y="121845"/>
                          <a:pt x="34355" y="119274"/>
                        </a:cubicBezTo>
                        <a:cubicBezTo>
                          <a:pt x="43309" y="116702"/>
                          <a:pt x="52738" y="120417"/>
                          <a:pt x="57977" y="128227"/>
                        </a:cubicBezTo>
                        <a:cubicBezTo>
                          <a:pt x="63597" y="136704"/>
                          <a:pt x="75789" y="141086"/>
                          <a:pt x="102173" y="123465"/>
                        </a:cubicBezTo>
                        <a:cubicBezTo>
                          <a:pt x="153513" y="89270"/>
                          <a:pt x="173420" y="21"/>
                          <a:pt x="173420" y="21"/>
                        </a:cubicBezTo>
                        <a:cubicBezTo>
                          <a:pt x="173420" y="21"/>
                          <a:pt x="35593" y="-2075"/>
                          <a:pt x="10828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5" name="Google Shape;625;p9"/>
                  <p:cNvSpPr/>
                  <p:nvPr/>
                </p:nvSpPr>
                <p:spPr>
                  <a:xfrm>
                    <a:off x="8064246" y="3148182"/>
                    <a:ext cx="173419" cy="13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3419" h="135633" extrusionOk="0">
                        <a:moveTo>
                          <a:pt x="162687" y="35930"/>
                        </a:moveTo>
                        <a:cubicBezTo>
                          <a:pt x="169831" y="46788"/>
                          <a:pt x="169164" y="54408"/>
                          <a:pt x="165640" y="59552"/>
                        </a:cubicBezTo>
                        <a:cubicBezTo>
                          <a:pt x="160210" y="67458"/>
                          <a:pt x="161353" y="78316"/>
                          <a:pt x="167640" y="85460"/>
                        </a:cubicBezTo>
                        <a:cubicBezTo>
                          <a:pt x="173831" y="92413"/>
                          <a:pt x="176689" y="101367"/>
                          <a:pt x="167735" y="111082"/>
                        </a:cubicBezTo>
                        <a:cubicBezTo>
                          <a:pt x="158401" y="121274"/>
                          <a:pt x="147828" y="121845"/>
                          <a:pt x="139065" y="119274"/>
                        </a:cubicBezTo>
                        <a:cubicBezTo>
                          <a:pt x="130111" y="116702"/>
                          <a:pt x="120682" y="120417"/>
                          <a:pt x="115443" y="128227"/>
                        </a:cubicBezTo>
                        <a:cubicBezTo>
                          <a:pt x="109823" y="136704"/>
                          <a:pt x="97631" y="141086"/>
                          <a:pt x="71247" y="123465"/>
                        </a:cubicBezTo>
                        <a:cubicBezTo>
                          <a:pt x="19907" y="89270"/>
                          <a:pt x="0" y="21"/>
                          <a:pt x="0" y="21"/>
                        </a:cubicBezTo>
                        <a:cubicBezTo>
                          <a:pt x="0" y="21"/>
                          <a:pt x="137826" y="-2075"/>
                          <a:pt x="162592" y="358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6" name="Google Shape;626;p9"/>
                  <p:cNvSpPr/>
                  <p:nvPr/>
                </p:nvSpPr>
                <p:spPr>
                  <a:xfrm>
                    <a:off x="8037465" y="3131237"/>
                    <a:ext cx="56740" cy="5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0" h="58148" extrusionOk="0">
                        <a:moveTo>
                          <a:pt x="53165" y="42969"/>
                        </a:moveTo>
                        <a:cubicBezTo>
                          <a:pt x="56308" y="37254"/>
                          <a:pt x="57451" y="30301"/>
                          <a:pt x="56308" y="23824"/>
                        </a:cubicBezTo>
                        <a:cubicBezTo>
                          <a:pt x="54117" y="11441"/>
                          <a:pt x="43163" y="1154"/>
                          <a:pt x="30781" y="106"/>
                        </a:cubicBezTo>
                        <a:cubicBezTo>
                          <a:pt x="18398" y="-1037"/>
                          <a:pt x="5825" y="7155"/>
                          <a:pt x="1634" y="18966"/>
                        </a:cubicBezTo>
                        <a:cubicBezTo>
                          <a:pt x="-1794" y="28491"/>
                          <a:pt x="396" y="39730"/>
                          <a:pt x="6111" y="47922"/>
                        </a:cubicBezTo>
                        <a:cubicBezTo>
                          <a:pt x="17732" y="64495"/>
                          <a:pt x="44116" y="59542"/>
                          <a:pt x="53165" y="429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7" name="Google Shape;627;p9"/>
                  <p:cNvSpPr/>
                  <p:nvPr/>
                </p:nvSpPr>
                <p:spPr>
                  <a:xfrm>
                    <a:off x="8078342" y="3069336"/>
                    <a:ext cx="169068" cy="809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068" h="80962" extrusionOk="0">
                        <a:moveTo>
                          <a:pt x="169069" y="0"/>
                        </a:moveTo>
                        <a:cubicBezTo>
                          <a:pt x="113824" y="29337"/>
                          <a:pt x="57436" y="56388"/>
                          <a:pt x="0" y="80963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8" name="Google Shape;628;p9"/>
                  <p:cNvSpPr/>
                  <p:nvPr/>
                </p:nvSpPr>
                <p:spPr>
                  <a:xfrm>
                    <a:off x="7884985" y="3062573"/>
                    <a:ext cx="162305" cy="8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305" h="87629" extrusionOk="0">
                        <a:moveTo>
                          <a:pt x="162306" y="87630"/>
                        </a:moveTo>
                        <a:cubicBezTo>
                          <a:pt x="106966" y="60865"/>
                          <a:pt x="52768" y="3162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29" name="Google Shape;629;p9"/>
                  <p:cNvSpPr/>
                  <p:nvPr/>
                </p:nvSpPr>
                <p:spPr>
                  <a:xfrm>
                    <a:off x="7880155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65790" y="95"/>
                        </a:moveTo>
                        <a:cubicBezTo>
                          <a:pt x="52931" y="0"/>
                          <a:pt x="47025" y="4667"/>
                          <a:pt x="44739" y="10478"/>
                        </a:cubicBezTo>
                        <a:cubicBezTo>
                          <a:pt x="41215" y="19431"/>
                          <a:pt x="31595" y="24384"/>
                          <a:pt x="22260" y="22955"/>
                        </a:cubicBezTo>
                        <a:cubicBezTo>
                          <a:pt x="13116" y="21527"/>
                          <a:pt x="4258" y="24003"/>
                          <a:pt x="1020" y="36862"/>
                        </a:cubicBezTo>
                        <a:cubicBezTo>
                          <a:pt x="-2314" y="50387"/>
                          <a:pt x="3020" y="59627"/>
                          <a:pt x="9878" y="65723"/>
                        </a:cubicBezTo>
                        <a:cubicBezTo>
                          <a:pt x="16831" y="71914"/>
                          <a:pt x="19022" y="82010"/>
                          <a:pt x="15402" y="90678"/>
                        </a:cubicBezTo>
                        <a:cubicBezTo>
                          <a:pt x="11497" y="100108"/>
                          <a:pt x="14545" y="112871"/>
                          <a:pt x="43501" y="125635"/>
                        </a:cubicBezTo>
                        <a:cubicBezTo>
                          <a:pt x="99794" y="150590"/>
                          <a:pt x="184185" y="118777"/>
                          <a:pt x="184185" y="118777"/>
                        </a:cubicBezTo>
                        <a:cubicBezTo>
                          <a:pt x="184185" y="118777"/>
                          <a:pt x="110557" y="476"/>
                          <a:pt x="6579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0" name="Google Shape;630;p9"/>
                  <p:cNvSpPr/>
                  <p:nvPr/>
                </p:nvSpPr>
                <p:spPr>
                  <a:xfrm>
                    <a:off x="8064341" y="3031426"/>
                    <a:ext cx="184185" cy="1351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185" h="135190" extrusionOk="0">
                        <a:moveTo>
                          <a:pt x="118396" y="95"/>
                        </a:moveTo>
                        <a:cubicBezTo>
                          <a:pt x="131254" y="0"/>
                          <a:pt x="137160" y="4667"/>
                          <a:pt x="139446" y="10478"/>
                        </a:cubicBezTo>
                        <a:cubicBezTo>
                          <a:pt x="142970" y="19431"/>
                          <a:pt x="152591" y="24384"/>
                          <a:pt x="161925" y="22955"/>
                        </a:cubicBezTo>
                        <a:cubicBezTo>
                          <a:pt x="171069" y="21527"/>
                          <a:pt x="179927" y="24003"/>
                          <a:pt x="183166" y="36862"/>
                        </a:cubicBezTo>
                        <a:cubicBezTo>
                          <a:pt x="186500" y="50387"/>
                          <a:pt x="181166" y="59627"/>
                          <a:pt x="174308" y="65723"/>
                        </a:cubicBezTo>
                        <a:cubicBezTo>
                          <a:pt x="167354" y="71914"/>
                          <a:pt x="165163" y="82010"/>
                          <a:pt x="168783" y="90678"/>
                        </a:cubicBezTo>
                        <a:cubicBezTo>
                          <a:pt x="172688" y="100108"/>
                          <a:pt x="169640" y="112871"/>
                          <a:pt x="140684" y="125635"/>
                        </a:cubicBezTo>
                        <a:cubicBezTo>
                          <a:pt x="84392" y="150590"/>
                          <a:pt x="0" y="118777"/>
                          <a:pt x="0" y="118777"/>
                        </a:cubicBezTo>
                        <a:cubicBezTo>
                          <a:pt x="0" y="118777"/>
                          <a:pt x="73628" y="476"/>
                          <a:pt x="11839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1" name="Google Shape;631;p9"/>
                  <p:cNvSpPr/>
                  <p:nvPr/>
                </p:nvSpPr>
                <p:spPr>
                  <a:xfrm>
                    <a:off x="8064778" y="2963703"/>
                    <a:ext cx="15755" cy="181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55" h="181737" extrusionOk="0">
                        <a:moveTo>
                          <a:pt x="230" y="181737"/>
                        </a:moveTo>
                        <a:cubicBezTo>
                          <a:pt x="-1199" y="120872"/>
                          <a:pt x="4040" y="59722"/>
                          <a:pt x="15756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2" name="Google Shape;632;p9"/>
                  <p:cNvSpPr/>
                  <p:nvPr/>
                </p:nvSpPr>
                <p:spPr>
                  <a:xfrm>
                    <a:off x="8010416" y="2962994"/>
                    <a:ext cx="125023" cy="203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23" h="203591" extrusionOk="0">
                        <a:moveTo>
                          <a:pt x="122695" y="47001"/>
                        </a:moveTo>
                        <a:cubicBezTo>
                          <a:pt x="117837" y="34904"/>
                          <a:pt x="111361" y="31189"/>
                          <a:pt x="105169" y="31189"/>
                        </a:cubicBezTo>
                        <a:cubicBezTo>
                          <a:pt x="95740" y="31284"/>
                          <a:pt x="87453" y="24236"/>
                          <a:pt x="85262" y="14901"/>
                        </a:cubicBezTo>
                        <a:cubicBezTo>
                          <a:pt x="83071" y="5757"/>
                          <a:pt x="77356" y="-1672"/>
                          <a:pt x="64402" y="328"/>
                        </a:cubicBezTo>
                        <a:cubicBezTo>
                          <a:pt x="50877" y="2424"/>
                          <a:pt x="44495" y="10996"/>
                          <a:pt x="41542" y="19759"/>
                        </a:cubicBezTo>
                        <a:cubicBezTo>
                          <a:pt x="38590" y="28713"/>
                          <a:pt x="30303" y="34523"/>
                          <a:pt x="20968" y="34523"/>
                        </a:cubicBezTo>
                        <a:cubicBezTo>
                          <a:pt x="10967" y="34523"/>
                          <a:pt x="490" y="42238"/>
                          <a:pt x="13" y="74242"/>
                        </a:cubicBezTo>
                        <a:cubicBezTo>
                          <a:pt x="-1034" y="136631"/>
                          <a:pt x="60211" y="203592"/>
                          <a:pt x="60211" y="203592"/>
                        </a:cubicBezTo>
                        <a:cubicBezTo>
                          <a:pt x="60211" y="203592"/>
                          <a:pt x="139459" y="89101"/>
                          <a:pt x="122695" y="469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33" name="Google Shape;633;p9"/>
                <p:cNvGrpSpPr/>
                <p:nvPr/>
              </p:nvGrpSpPr>
              <p:grpSpPr>
                <a:xfrm flipH="1">
                  <a:off x="1805178" y="456225"/>
                  <a:ext cx="299913" cy="325529"/>
                  <a:chOff x="6183755" y="1595288"/>
                  <a:chExt cx="315532" cy="326476"/>
                </a:xfrm>
              </p:grpSpPr>
              <p:sp>
                <p:nvSpPr>
                  <p:cNvPr id="634" name="Google Shape;634;p9"/>
                  <p:cNvSpPr/>
                  <p:nvPr/>
                </p:nvSpPr>
                <p:spPr>
                  <a:xfrm>
                    <a:off x="6332410" y="1832038"/>
                    <a:ext cx="13952" cy="76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2" h="76866" extrusionOk="0">
                        <a:moveTo>
                          <a:pt x="6858" y="76867"/>
                        </a:moveTo>
                        <a:cubicBezTo>
                          <a:pt x="18574" y="51911"/>
                          <a:pt x="15430" y="22765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5" name="Google Shape;635;p9"/>
                  <p:cNvSpPr/>
                  <p:nvPr/>
                </p:nvSpPr>
                <p:spPr>
                  <a:xfrm>
                    <a:off x="6293548" y="1799272"/>
                    <a:ext cx="77727" cy="111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27" h="111156" extrusionOk="0">
                        <a:moveTo>
                          <a:pt x="63151" y="16192"/>
                        </a:moveTo>
                        <a:cubicBezTo>
                          <a:pt x="63151" y="16192"/>
                          <a:pt x="84487" y="40767"/>
                          <a:pt x="75534" y="68390"/>
                        </a:cubicBezTo>
                        <a:cubicBezTo>
                          <a:pt x="66580" y="96012"/>
                          <a:pt x="45053" y="111157"/>
                          <a:pt x="45053" y="111157"/>
                        </a:cubicBezTo>
                        <a:cubicBezTo>
                          <a:pt x="45053" y="111157"/>
                          <a:pt x="51530" y="74867"/>
                          <a:pt x="25622" y="50482"/>
                        </a:cubicBezTo>
                        <a:cubicBezTo>
                          <a:pt x="-190" y="26098"/>
                          <a:pt x="0" y="0"/>
                          <a:pt x="0" y="0"/>
                        </a:cubicBezTo>
                        <a:lnTo>
                          <a:pt x="63151" y="1609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6" name="Google Shape;636;p9"/>
                  <p:cNvSpPr/>
                  <p:nvPr/>
                </p:nvSpPr>
                <p:spPr>
                  <a:xfrm>
                    <a:off x="6409277" y="1769840"/>
                    <a:ext cx="71818" cy="18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818" h="18613" extrusionOk="0">
                        <a:moveTo>
                          <a:pt x="71818" y="15526"/>
                        </a:moveTo>
                        <a:cubicBezTo>
                          <a:pt x="47339" y="22574"/>
                          <a:pt x="18574" y="17621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7" name="Google Shape;637;p9"/>
                  <p:cNvSpPr/>
                  <p:nvPr/>
                </p:nvSpPr>
                <p:spPr>
                  <a:xfrm>
                    <a:off x="6208680" y="1755266"/>
                    <a:ext cx="96255" cy="1664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255" h="166497" extrusionOk="0">
                        <a:moveTo>
                          <a:pt x="89630" y="166497"/>
                        </a:moveTo>
                        <a:cubicBezTo>
                          <a:pt x="97060" y="154877"/>
                          <a:pt x="98012" y="140113"/>
                          <a:pt x="93631" y="126968"/>
                        </a:cubicBezTo>
                        <a:cubicBezTo>
                          <a:pt x="89249" y="113824"/>
                          <a:pt x="80582" y="102584"/>
                          <a:pt x="71057" y="92678"/>
                        </a:cubicBezTo>
                        <a:cubicBezTo>
                          <a:pt x="61532" y="82772"/>
                          <a:pt x="50959" y="73819"/>
                          <a:pt x="41624" y="63722"/>
                        </a:cubicBezTo>
                        <a:cubicBezTo>
                          <a:pt x="27337" y="48196"/>
                          <a:pt x="7525" y="1981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8" name="Google Shape;638;p9"/>
                  <p:cNvSpPr/>
                  <p:nvPr/>
                </p:nvSpPr>
                <p:spPr>
                  <a:xfrm>
                    <a:off x="6379464" y="1724120"/>
                    <a:ext cx="101631" cy="864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31" h="86468" extrusionOk="0">
                        <a:moveTo>
                          <a:pt x="6477" y="65723"/>
                        </a:moveTo>
                        <a:cubicBezTo>
                          <a:pt x="6477" y="65723"/>
                          <a:pt x="27337" y="90773"/>
                          <a:pt x="55531" y="85820"/>
                        </a:cubicBezTo>
                        <a:cubicBezTo>
                          <a:pt x="83725" y="80867"/>
                          <a:pt x="101632" y="61341"/>
                          <a:pt x="101632" y="61341"/>
                        </a:cubicBezTo>
                        <a:cubicBezTo>
                          <a:pt x="101632" y="61341"/>
                          <a:pt x="65437" y="62579"/>
                          <a:pt x="45434" y="33052"/>
                        </a:cubicBezTo>
                        <a:cubicBezTo>
                          <a:pt x="25432" y="3524"/>
                          <a:pt x="0" y="0"/>
                          <a:pt x="0" y="0"/>
                        </a:cubicBezTo>
                        <a:lnTo>
                          <a:pt x="6477" y="658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9" name="Google Shape;639;p9"/>
                  <p:cNvSpPr/>
                  <p:nvPr/>
                </p:nvSpPr>
                <p:spPr>
                  <a:xfrm>
                    <a:off x="6187821" y="1714500"/>
                    <a:ext cx="150679" cy="207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79" h="207264" extrusionOk="0">
                        <a:moveTo>
                          <a:pt x="0" y="0"/>
                        </a:moveTo>
                        <a:cubicBezTo>
                          <a:pt x="0" y="0"/>
                          <a:pt x="-191" y="69913"/>
                          <a:pt x="65437" y="121539"/>
                        </a:cubicBezTo>
                        <a:cubicBezTo>
                          <a:pt x="131064" y="173165"/>
                          <a:pt x="110585" y="207264"/>
                          <a:pt x="110585" y="207264"/>
                        </a:cubicBezTo>
                        <a:cubicBezTo>
                          <a:pt x="110585" y="207264"/>
                          <a:pt x="185356" y="166211"/>
                          <a:pt x="130683" y="97346"/>
                        </a:cubicBezTo>
                        <a:cubicBezTo>
                          <a:pt x="76009" y="2848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0" name="Google Shape;640;p9"/>
                  <p:cNvSpPr/>
                  <p:nvPr/>
                </p:nvSpPr>
                <p:spPr>
                  <a:xfrm>
                    <a:off x="6184296" y="1677828"/>
                    <a:ext cx="225456" cy="173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56" h="173259" extrusionOk="0">
                        <a:moveTo>
                          <a:pt x="225457" y="173260"/>
                        </a:moveTo>
                        <a:cubicBezTo>
                          <a:pt x="178403" y="154877"/>
                          <a:pt x="133064" y="130492"/>
                          <a:pt x="89821" y="104203"/>
                        </a:cubicBezTo>
                        <a:cubicBezTo>
                          <a:pt x="69628" y="92011"/>
                          <a:pt x="49816" y="78772"/>
                          <a:pt x="33338" y="61817"/>
                        </a:cubicBezTo>
                        <a:cubicBezTo>
                          <a:pt x="16859" y="44863"/>
                          <a:pt x="3905" y="23527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1" name="Google Shape;641;p9"/>
                  <p:cNvSpPr/>
                  <p:nvPr/>
                </p:nvSpPr>
                <p:spPr>
                  <a:xfrm>
                    <a:off x="6354508" y="1635918"/>
                    <a:ext cx="144779" cy="1140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779" h="114061" extrusionOk="0">
                        <a:moveTo>
                          <a:pt x="144780" y="108585"/>
                        </a:moveTo>
                        <a:cubicBezTo>
                          <a:pt x="129730" y="116110"/>
                          <a:pt x="111538" y="116110"/>
                          <a:pt x="97250" y="107156"/>
                        </a:cubicBezTo>
                        <a:cubicBezTo>
                          <a:pt x="82963" y="98203"/>
                          <a:pt x="72390" y="84296"/>
                          <a:pt x="63151" y="70009"/>
                        </a:cubicBezTo>
                        <a:cubicBezTo>
                          <a:pt x="53911" y="55721"/>
                          <a:pt x="45720" y="40672"/>
                          <a:pt x="34671" y="27813"/>
                        </a:cubicBezTo>
                        <a:cubicBezTo>
                          <a:pt x="24955" y="16478"/>
                          <a:pt x="13144" y="695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2" name="Google Shape;642;p9"/>
                  <p:cNvSpPr/>
                  <p:nvPr/>
                </p:nvSpPr>
                <p:spPr>
                  <a:xfrm>
                    <a:off x="6310693" y="1607153"/>
                    <a:ext cx="188594" cy="1705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594" h="170539" extrusionOk="0">
                        <a:moveTo>
                          <a:pt x="0" y="0"/>
                        </a:moveTo>
                        <a:cubicBezTo>
                          <a:pt x="0" y="0"/>
                          <a:pt x="68294" y="8477"/>
                          <a:pt x="110490" y="81058"/>
                        </a:cubicBezTo>
                        <a:cubicBezTo>
                          <a:pt x="152781" y="153638"/>
                          <a:pt x="188595" y="137255"/>
                          <a:pt x="188595" y="137255"/>
                        </a:cubicBezTo>
                        <a:cubicBezTo>
                          <a:pt x="188595" y="137255"/>
                          <a:pt x="139160" y="207550"/>
                          <a:pt x="78676" y="143828"/>
                        </a:cubicBezTo>
                        <a:cubicBezTo>
                          <a:pt x="18193" y="8010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3" name="Google Shape;643;p9"/>
                  <p:cNvSpPr/>
                  <p:nvPr/>
                </p:nvSpPr>
                <p:spPr>
                  <a:xfrm>
                    <a:off x="6281832" y="1595818"/>
                    <a:ext cx="128016" cy="25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16" h="255079" extrusionOk="0">
                        <a:moveTo>
                          <a:pt x="128016" y="255079"/>
                        </a:moveTo>
                        <a:cubicBezTo>
                          <a:pt x="127635" y="221266"/>
                          <a:pt x="119729" y="187738"/>
                          <a:pt x="107823" y="156210"/>
                        </a:cubicBezTo>
                        <a:cubicBezTo>
                          <a:pt x="95917" y="124682"/>
                          <a:pt x="79915" y="94774"/>
                          <a:pt x="62865" y="65627"/>
                        </a:cubicBezTo>
                        <a:cubicBezTo>
                          <a:pt x="55054" y="52197"/>
                          <a:pt x="46863" y="38957"/>
                          <a:pt x="36766" y="27242"/>
                        </a:cubicBezTo>
                        <a:cubicBezTo>
                          <a:pt x="26670" y="15526"/>
                          <a:pt x="14288" y="5524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4" name="Google Shape;644;p9"/>
                  <p:cNvSpPr/>
                  <p:nvPr/>
                </p:nvSpPr>
                <p:spPr>
                  <a:xfrm>
                    <a:off x="6183755" y="1595288"/>
                    <a:ext cx="227221" cy="255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221" h="255894" extrusionOk="0">
                        <a:moveTo>
                          <a:pt x="14067" y="40630"/>
                        </a:moveTo>
                        <a:cubicBezTo>
                          <a:pt x="19972" y="30438"/>
                          <a:pt x="28449" y="21961"/>
                          <a:pt x="38355" y="15770"/>
                        </a:cubicBezTo>
                        <a:cubicBezTo>
                          <a:pt x="62263" y="911"/>
                          <a:pt x="113317" y="-18616"/>
                          <a:pt x="167038" y="37391"/>
                        </a:cubicBezTo>
                        <a:cubicBezTo>
                          <a:pt x="240857" y="114353"/>
                          <a:pt x="225998" y="255895"/>
                          <a:pt x="225998" y="255895"/>
                        </a:cubicBezTo>
                        <a:cubicBezTo>
                          <a:pt x="225998" y="255895"/>
                          <a:pt x="93600" y="235702"/>
                          <a:pt x="34545" y="170456"/>
                        </a:cubicBezTo>
                        <a:cubicBezTo>
                          <a:pt x="-16604" y="113972"/>
                          <a:pt x="446" y="64252"/>
                          <a:pt x="14067" y="4072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45" name="Google Shape;645;p9"/>
                <p:cNvGrpSpPr/>
                <p:nvPr/>
              </p:nvGrpSpPr>
              <p:grpSpPr>
                <a:xfrm flipH="1">
                  <a:off x="9774" y="430827"/>
                  <a:ext cx="252956" cy="306479"/>
                  <a:chOff x="8122062" y="1569816"/>
                  <a:chExt cx="266129" cy="307370"/>
                </a:xfrm>
              </p:grpSpPr>
              <p:sp>
                <p:nvSpPr>
                  <p:cNvPr id="646" name="Google Shape;646;p9"/>
                  <p:cNvSpPr/>
                  <p:nvPr/>
                </p:nvSpPr>
                <p:spPr>
                  <a:xfrm>
                    <a:off x="8303704" y="1815179"/>
                    <a:ext cx="44386" cy="595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86" h="59531" extrusionOk="0">
                        <a:moveTo>
                          <a:pt x="44387" y="59531"/>
                        </a:moveTo>
                        <a:cubicBezTo>
                          <a:pt x="21241" y="48577"/>
                          <a:pt x="2762" y="25813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7" name="Google Shape;647;p9"/>
                  <p:cNvSpPr/>
                  <p:nvPr/>
                </p:nvSpPr>
                <p:spPr>
                  <a:xfrm>
                    <a:off x="8161400" y="1811369"/>
                    <a:ext cx="44291" cy="626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291" h="62674" extrusionOk="0">
                        <a:moveTo>
                          <a:pt x="0" y="62675"/>
                        </a:moveTo>
                        <a:cubicBezTo>
                          <a:pt x="24955" y="51530"/>
                          <a:pt x="41338" y="27432"/>
                          <a:pt x="4429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8" name="Google Shape;648;p9"/>
                  <p:cNvSpPr/>
                  <p:nvPr/>
                </p:nvSpPr>
                <p:spPr>
                  <a:xfrm>
                    <a:off x="8159781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74866" y="54197"/>
                        </a:moveTo>
                        <a:cubicBezTo>
                          <a:pt x="74866" y="54197"/>
                          <a:pt x="75247" y="86963"/>
                          <a:pt x="50673" y="101918"/>
                        </a:cubicBezTo>
                        <a:cubicBezTo>
                          <a:pt x="26098" y="116872"/>
                          <a:pt x="0" y="114014"/>
                          <a:pt x="0" y="114014"/>
                        </a:cubicBezTo>
                        <a:cubicBezTo>
                          <a:pt x="0" y="114014"/>
                          <a:pt x="28194" y="90869"/>
                          <a:pt x="24384" y="55245"/>
                        </a:cubicBezTo>
                        <a:cubicBezTo>
                          <a:pt x="20574" y="19622"/>
                          <a:pt x="37433" y="0"/>
                          <a:pt x="37433" y="0"/>
                        </a:cubicBezTo>
                        <a:lnTo>
                          <a:pt x="74866" y="5410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9" name="Google Shape;649;p9"/>
                  <p:cNvSpPr/>
                  <p:nvPr/>
                </p:nvSpPr>
                <p:spPr>
                  <a:xfrm>
                    <a:off x="8273319" y="1760696"/>
                    <a:ext cx="74866" cy="11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866" h="114232" extrusionOk="0">
                        <a:moveTo>
                          <a:pt x="0" y="54197"/>
                        </a:moveTo>
                        <a:cubicBezTo>
                          <a:pt x="0" y="54197"/>
                          <a:pt x="-381" y="86963"/>
                          <a:pt x="24194" y="101918"/>
                        </a:cubicBezTo>
                        <a:cubicBezTo>
                          <a:pt x="48768" y="116872"/>
                          <a:pt x="74867" y="114014"/>
                          <a:pt x="74867" y="114014"/>
                        </a:cubicBezTo>
                        <a:cubicBezTo>
                          <a:pt x="74867" y="114014"/>
                          <a:pt x="46673" y="90869"/>
                          <a:pt x="50483" y="55245"/>
                        </a:cubicBezTo>
                        <a:cubicBezTo>
                          <a:pt x="54293" y="19622"/>
                          <a:pt x="37434" y="0"/>
                          <a:pt x="37434" y="0"/>
                        </a:cubicBez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0" name="Google Shape;650;p9"/>
                  <p:cNvSpPr/>
                  <p:nvPr/>
                </p:nvSpPr>
                <p:spPr>
                  <a:xfrm>
                    <a:off x="8348472" y="1677447"/>
                    <a:ext cx="39719" cy="1784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19" h="178403" extrusionOk="0">
                        <a:moveTo>
                          <a:pt x="39719" y="178403"/>
                        </a:moveTo>
                        <a:cubicBezTo>
                          <a:pt x="23431" y="174117"/>
                          <a:pt x="9715" y="162020"/>
                          <a:pt x="4667" y="145733"/>
                        </a:cubicBezTo>
                        <a:cubicBezTo>
                          <a:pt x="-381" y="129445"/>
                          <a:pt x="476" y="111919"/>
                          <a:pt x="2762" y="94964"/>
                        </a:cubicBezTo>
                        <a:cubicBezTo>
                          <a:pt x="4953" y="78010"/>
                          <a:pt x="8477" y="61246"/>
                          <a:pt x="8382" y="44101"/>
                        </a:cubicBezTo>
                        <a:cubicBezTo>
                          <a:pt x="8382" y="29051"/>
                          <a:pt x="5429" y="1400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1" name="Google Shape;651;p9"/>
                  <p:cNvSpPr/>
                  <p:nvPr/>
                </p:nvSpPr>
                <p:spPr>
                  <a:xfrm>
                    <a:off x="8122062" y="1671066"/>
                    <a:ext cx="39242" cy="1855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242" h="185546" extrusionOk="0">
                        <a:moveTo>
                          <a:pt x="0" y="185547"/>
                        </a:moveTo>
                        <a:cubicBezTo>
                          <a:pt x="13145" y="181737"/>
                          <a:pt x="23336" y="171164"/>
                          <a:pt x="28480" y="158305"/>
                        </a:cubicBezTo>
                        <a:cubicBezTo>
                          <a:pt x="33623" y="145447"/>
                          <a:pt x="34290" y="131159"/>
                          <a:pt x="33433" y="117348"/>
                        </a:cubicBezTo>
                        <a:cubicBezTo>
                          <a:pt x="32576" y="103537"/>
                          <a:pt x="30385" y="89725"/>
                          <a:pt x="29813" y="75914"/>
                        </a:cubicBezTo>
                        <a:cubicBezTo>
                          <a:pt x="28956" y="54673"/>
                          <a:pt x="32195" y="20002"/>
                          <a:pt x="39243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2" name="Google Shape;652;p9"/>
                  <p:cNvSpPr/>
                  <p:nvPr/>
                </p:nvSpPr>
                <p:spPr>
                  <a:xfrm>
                    <a:off x="8300431" y="1626679"/>
                    <a:ext cx="87759" cy="231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59" h="231182" extrusionOk="0">
                        <a:moveTo>
                          <a:pt x="33372" y="0"/>
                        </a:moveTo>
                        <a:cubicBezTo>
                          <a:pt x="33372" y="0"/>
                          <a:pt x="79569" y="51816"/>
                          <a:pt x="64805" y="134779"/>
                        </a:cubicBezTo>
                        <a:cubicBezTo>
                          <a:pt x="50041" y="217742"/>
                          <a:pt x="87760" y="229171"/>
                          <a:pt x="87760" y="229171"/>
                        </a:cubicBezTo>
                        <a:cubicBezTo>
                          <a:pt x="87760" y="229171"/>
                          <a:pt x="5178" y="249460"/>
                          <a:pt x="416" y="161163"/>
                        </a:cubicBezTo>
                        <a:cubicBezTo>
                          <a:pt x="-4347" y="72771"/>
                          <a:pt x="33372" y="0"/>
                          <a:pt x="33372" y="0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3" name="Google Shape;653;p9"/>
                  <p:cNvSpPr/>
                  <p:nvPr/>
                </p:nvSpPr>
                <p:spPr>
                  <a:xfrm>
                    <a:off x="8122062" y="1626298"/>
                    <a:ext cx="86169" cy="231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169" h="231940" extrusionOk="0">
                        <a:moveTo>
                          <a:pt x="49721" y="0"/>
                        </a:moveTo>
                        <a:cubicBezTo>
                          <a:pt x="49721" y="0"/>
                          <a:pt x="4572" y="52768"/>
                          <a:pt x="21050" y="135445"/>
                        </a:cubicBezTo>
                        <a:cubicBezTo>
                          <a:pt x="37529" y="218122"/>
                          <a:pt x="0" y="230314"/>
                          <a:pt x="0" y="230314"/>
                        </a:cubicBezTo>
                        <a:cubicBezTo>
                          <a:pt x="0" y="230314"/>
                          <a:pt x="82963" y="248888"/>
                          <a:pt x="86011" y="160496"/>
                        </a:cubicBezTo>
                        <a:cubicBezTo>
                          <a:pt x="88963" y="72104"/>
                          <a:pt x="49721" y="95"/>
                          <a:pt x="49721" y="95"/>
                        </a:cubicBezTo>
                        <a:close/>
                      </a:path>
                    </a:pathLst>
                  </a:custGeom>
                  <a:solidFill>
                    <a:srgbClr val="FE5B36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4" name="Google Shape;654;p9"/>
                  <p:cNvSpPr/>
                  <p:nvPr/>
                </p:nvSpPr>
                <p:spPr>
                  <a:xfrm>
                    <a:off x="8252078" y="1598866"/>
                    <a:ext cx="77543" cy="278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43" h="278129" extrusionOk="0">
                        <a:moveTo>
                          <a:pt x="0" y="278130"/>
                        </a:moveTo>
                        <a:cubicBezTo>
                          <a:pt x="21431" y="252222"/>
                          <a:pt x="37052" y="221742"/>
                          <a:pt x="48292" y="189833"/>
                        </a:cubicBezTo>
                        <a:cubicBezTo>
                          <a:pt x="59627" y="158020"/>
                          <a:pt x="66675" y="124777"/>
                          <a:pt x="72581" y="91440"/>
                        </a:cubicBezTo>
                        <a:cubicBezTo>
                          <a:pt x="75248" y="76105"/>
                          <a:pt x="77724" y="60674"/>
                          <a:pt x="77534" y="45053"/>
                        </a:cubicBezTo>
                        <a:cubicBezTo>
                          <a:pt x="77343" y="29432"/>
                          <a:pt x="74581" y="13716"/>
                          <a:pt x="6724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5" name="Google Shape;655;p9"/>
                  <p:cNvSpPr/>
                  <p:nvPr/>
                </p:nvSpPr>
                <p:spPr>
                  <a:xfrm>
                    <a:off x="8177946" y="1596294"/>
                    <a:ext cx="73941" cy="2807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941" h="280796" extrusionOk="0">
                        <a:moveTo>
                          <a:pt x="73942" y="280797"/>
                        </a:moveTo>
                        <a:cubicBezTo>
                          <a:pt x="50224" y="235649"/>
                          <a:pt x="31556" y="187071"/>
                          <a:pt x="15744" y="138493"/>
                        </a:cubicBezTo>
                        <a:cubicBezTo>
                          <a:pt x="8315" y="115824"/>
                          <a:pt x="1837" y="92678"/>
                          <a:pt x="313" y="68866"/>
                        </a:cubicBezTo>
                        <a:cubicBezTo>
                          <a:pt x="-1210" y="45053"/>
                          <a:pt x="2695" y="20383"/>
                          <a:pt x="1488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6" name="Google Shape;656;p9"/>
                  <p:cNvSpPr/>
                  <p:nvPr/>
                </p:nvSpPr>
                <p:spPr>
                  <a:xfrm>
                    <a:off x="8161881" y="1569816"/>
                    <a:ext cx="186210" cy="3073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210" h="307370" extrusionOk="0">
                        <a:moveTo>
                          <a:pt x="68100" y="3713"/>
                        </a:moveTo>
                        <a:cubicBezTo>
                          <a:pt x="79149" y="-97"/>
                          <a:pt x="90960" y="-954"/>
                          <a:pt x="102485" y="1046"/>
                        </a:cubicBezTo>
                        <a:cubicBezTo>
                          <a:pt x="130107" y="5713"/>
                          <a:pt x="181352" y="24859"/>
                          <a:pt x="185924" y="102868"/>
                        </a:cubicBezTo>
                        <a:cubicBezTo>
                          <a:pt x="192305" y="210120"/>
                          <a:pt x="90007" y="307370"/>
                          <a:pt x="90007" y="307370"/>
                        </a:cubicBezTo>
                        <a:cubicBezTo>
                          <a:pt x="90007" y="307370"/>
                          <a:pt x="2853" y="204119"/>
                          <a:pt x="91" y="115537"/>
                        </a:cubicBezTo>
                        <a:cubicBezTo>
                          <a:pt x="-2290" y="38765"/>
                          <a:pt x="42668" y="12476"/>
                          <a:pt x="68100" y="380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57" name="Google Shape;657;p9"/>
                <p:cNvGrpSpPr/>
                <p:nvPr/>
              </p:nvGrpSpPr>
              <p:grpSpPr>
                <a:xfrm flipH="1">
                  <a:off x="970572" y="440762"/>
                  <a:ext cx="356541" cy="394811"/>
                  <a:chOff x="7002248" y="1579780"/>
                  <a:chExt cx="375109" cy="395959"/>
                </a:xfrm>
              </p:grpSpPr>
              <p:sp>
                <p:nvSpPr>
                  <p:cNvPr id="658" name="Google Shape;658;p9"/>
                  <p:cNvSpPr/>
                  <p:nvPr/>
                </p:nvSpPr>
                <p:spPr>
                  <a:xfrm>
                    <a:off x="7014972" y="1789556"/>
                    <a:ext cx="161353" cy="833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353" h="83343" extrusionOk="0">
                        <a:moveTo>
                          <a:pt x="161354" y="0"/>
                        </a:moveTo>
                        <a:cubicBezTo>
                          <a:pt x="111823" y="35433"/>
                          <a:pt x="57340" y="63627"/>
                          <a:pt x="0" y="83344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9" name="Google Shape;659;p9"/>
                  <p:cNvSpPr/>
                  <p:nvPr/>
                </p:nvSpPr>
                <p:spPr>
                  <a:xfrm>
                    <a:off x="7201947" y="1787652"/>
                    <a:ext cx="157829" cy="943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829" h="94392" extrusionOk="0">
                        <a:moveTo>
                          <a:pt x="157829" y="94393"/>
                        </a:moveTo>
                        <a:cubicBezTo>
                          <a:pt x="102203" y="68580"/>
                          <a:pt x="49244" y="36862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0" name="Google Shape;660;p9"/>
                  <p:cNvSpPr/>
                  <p:nvPr/>
                </p:nvSpPr>
                <p:spPr>
                  <a:xfrm>
                    <a:off x="7182555" y="1786223"/>
                    <a:ext cx="15296" cy="187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96" h="187642" extrusionOk="0">
                        <a:moveTo>
                          <a:pt x="1771" y="187643"/>
                        </a:moveTo>
                        <a:cubicBezTo>
                          <a:pt x="-2896" y="124873"/>
                          <a:pt x="1676" y="61341"/>
                          <a:pt x="15297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1" name="Google Shape;661;p9"/>
                  <p:cNvSpPr/>
                  <p:nvPr/>
                </p:nvSpPr>
                <p:spPr>
                  <a:xfrm>
                    <a:off x="7121549" y="1768411"/>
                    <a:ext cx="127369" cy="207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328" extrusionOk="0">
                        <a:moveTo>
                          <a:pt x="2293" y="159544"/>
                        </a:moveTo>
                        <a:cubicBezTo>
                          <a:pt x="7246" y="171926"/>
                          <a:pt x="13819" y="175736"/>
                          <a:pt x="20200" y="175641"/>
                        </a:cubicBezTo>
                        <a:cubicBezTo>
                          <a:pt x="29820" y="175546"/>
                          <a:pt x="38202" y="182689"/>
                          <a:pt x="40489" y="192214"/>
                        </a:cubicBezTo>
                        <a:cubicBezTo>
                          <a:pt x="42775" y="201454"/>
                          <a:pt x="48490" y="209074"/>
                          <a:pt x="61729" y="206978"/>
                        </a:cubicBezTo>
                        <a:cubicBezTo>
                          <a:pt x="75541" y="204883"/>
                          <a:pt x="82018" y="196120"/>
                          <a:pt x="84970" y="187261"/>
                        </a:cubicBezTo>
                        <a:cubicBezTo>
                          <a:pt x="88018" y="178117"/>
                          <a:pt x="96495" y="172212"/>
                          <a:pt x="105925" y="172212"/>
                        </a:cubicBezTo>
                        <a:cubicBezTo>
                          <a:pt x="116117" y="172212"/>
                          <a:pt x="126785" y="164306"/>
                          <a:pt x="127357" y="131731"/>
                        </a:cubicBezTo>
                        <a:cubicBezTo>
                          <a:pt x="128404" y="68199"/>
                          <a:pt x="66016" y="0"/>
                          <a:pt x="66016" y="0"/>
                        </a:cubicBezTo>
                        <a:cubicBezTo>
                          <a:pt x="66016" y="0"/>
                          <a:pt x="-14756" y="116586"/>
                          <a:pt x="2389" y="15954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2" name="Google Shape;662;p9"/>
                  <p:cNvSpPr/>
                  <p:nvPr/>
                </p:nvSpPr>
                <p:spPr>
                  <a:xfrm>
                    <a:off x="7013407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0804" y="36501"/>
                        </a:moveTo>
                        <a:cubicBezTo>
                          <a:pt x="3565" y="47550"/>
                          <a:pt x="4136" y="55265"/>
                          <a:pt x="7851" y="60599"/>
                        </a:cubicBezTo>
                        <a:cubicBezTo>
                          <a:pt x="13376" y="68600"/>
                          <a:pt x="12233" y="79744"/>
                          <a:pt x="5851" y="86983"/>
                        </a:cubicBezTo>
                        <a:cubicBezTo>
                          <a:pt x="-436" y="94127"/>
                          <a:pt x="-3293" y="103176"/>
                          <a:pt x="5756" y="113082"/>
                        </a:cubicBezTo>
                        <a:cubicBezTo>
                          <a:pt x="15281" y="123464"/>
                          <a:pt x="25949" y="124036"/>
                          <a:pt x="34902" y="121464"/>
                        </a:cubicBezTo>
                        <a:cubicBezTo>
                          <a:pt x="43951" y="118892"/>
                          <a:pt x="53666" y="122607"/>
                          <a:pt x="58905" y="130513"/>
                        </a:cubicBezTo>
                        <a:cubicBezTo>
                          <a:pt x="64620" y="139085"/>
                          <a:pt x="77002" y="143562"/>
                          <a:pt x="103863" y="125655"/>
                        </a:cubicBezTo>
                        <a:cubicBezTo>
                          <a:pt x="156060" y="90793"/>
                          <a:pt x="176443" y="20"/>
                          <a:pt x="176443" y="20"/>
                        </a:cubicBezTo>
                        <a:cubicBezTo>
                          <a:pt x="176443" y="20"/>
                          <a:pt x="36140" y="-2075"/>
                          <a:pt x="10899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3" name="Google Shape;663;p9"/>
                  <p:cNvSpPr/>
                  <p:nvPr/>
                </p:nvSpPr>
                <p:spPr>
                  <a:xfrm>
                    <a:off x="7189755" y="1768391"/>
                    <a:ext cx="176443" cy="138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43" h="138014" extrusionOk="0">
                        <a:moveTo>
                          <a:pt x="165640" y="36501"/>
                        </a:moveTo>
                        <a:cubicBezTo>
                          <a:pt x="172879" y="47550"/>
                          <a:pt x="172308" y="55265"/>
                          <a:pt x="168593" y="60599"/>
                        </a:cubicBezTo>
                        <a:cubicBezTo>
                          <a:pt x="163068" y="68600"/>
                          <a:pt x="164211" y="79744"/>
                          <a:pt x="170593" y="86983"/>
                        </a:cubicBezTo>
                        <a:cubicBezTo>
                          <a:pt x="176879" y="94127"/>
                          <a:pt x="179737" y="103176"/>
                          <a:pt x="170688" y="113082"/>
                        </a:cubicBezTo>
                        <a:cubicBezTo>
                          <a:pt x="161163" y="123464"/>
                          <a:pt x="150495" y="124036"/>
                          <a:pt x="141542" y="121464"/>
                        </a:cubicBezTo>
                        <a:cubicBezTo>
                          <a:pt x="132493" y="118892"/>
                          <a:pt x="122777" y="122607"/>
                          <a:pt x="117539" y="130513"/>
                        </a:cubicBezTo>
                        <a:cubicBezTo>
                          <a:pt x="111824" y="139085"/>
                          <a:pt x="99441" y="143562"/>
                          <a:pt x="72581" y="125655"/>
                        </a:cubicBezTo>
                        <a:cubicBezTo>
                          <a:pt x="20384" y="90793"/>
                          <a:pt x="0" y="20"/>
                          <a:pt x="0" y="20"/>
                        </a:cubicBezTo>
                        <a:cubicBezTo>
                          <a:pt x="0" y="20"/>
                          <a:pt x="140303" y="-2075"/>
                          <a:pt x="165545" y="3640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4" name="Google Shape;664;p9"/>
                  <p:cNvSpPr/>
                  <p:nvPr/>
                </p:nvSpPr>
                <p:spPr>
                  <a:xfrm>
                    <a:off x="7162502" y="1751066"/>
                    <a:ext cx="57783" cy="59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83" h="59177" extrusionOk="0">
                        <a:moveTo>
                          <a:pt x="54114" y="43730"/>
                        </a:moveTo>
                        <a:cubicBezTo>
                          <a:pt x="57352" y="37824"/>
                          <a:pt x="58495" y="30871"/>
                          <a:pt x="57352" y="24299"/>
                        </a:cubicBezTo>
                        <a:cubicBezTo>
                          <a:pt x="55162" y="11630"/>
                          <a:pt x="43922" y="1248"/>
                          <a:pt x="31349" y="105"/>
                        </a:cubicBezTo>
                        <a:cubicBezTo>
                          <a:pt x="18776" y="-1038"/>
                          <a:pt x="5917" y="7249"/>
                          <a:pt x="1631" y="19346"/>
                        </a:cubicBezTo>
                        <a:cubicBezTo>
                          <a:pt x="-1798" y="29061"/>
                          <a:pt x="393" y="40491"/>
                          <a:pt x="6203" y="48778"/>
                        </a:cubicBezTo>
                        <a:cubicBezTo>
                          <a:pt x="18014" y="65637"/>
                          <a:pt x="44875" y="60589"/>
                          <a:pt x="54114" y="437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5" name="Google Shape;665;p9"/>
                  <p:cNvSpPr/>
                  <p:nvPr/>
                </p:nvSpPr>
                <p:spPr>
                  <a:xfrm>
                    <a:off x="7204138" y="1688020"/>
                    <a:ext cx="172116" cy="823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116" h="82391" extrusionOk="0">
                        <a:moveTo>
                          <a:pt x="172117" y="0"/>
                        </a:moveTo>
                        <a:cubicBezTo>
                          <a:pt x="115919" y="29908"/>
                          <a:pt x="58484" y="57436"/>
                          <a:pt x="0" y="82391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6" name="Google Shape;666;p9"/>
                  <p:cNvSpPr/>
                  <p:nvPr/>
                </p:nvSpPr>
                <p:spPr>
                  <a:xfrm>
                    <a:off x="7007161" y="1681162"/>
                    <a:ext cx="165258" cy="89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258" h="89249" extrusionOk="0">
                        <a:moveTo>
                          <a:pt x="165259" y="89249"/>
                        </a:moveTo>
                        <a:cubicBezTo>
                          <a:pt x="108871" y="62008"/>
                          <a:pt x="53721" y="32290"/>
                          <a:pt x="0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7" name="Google Shape;667;p9"/>
                  <p:cNvSpPr/>
                  <p:nvPr/>
                </p:nvSpPr>
                <p:spPr>
                  <a:xfrm>
                    <a:off x="7002248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67016" y="1"/>
                        </a:moveTo>
                        <a:cubicBezTo>
                          <a:pt x="53872" y="-94"/>
                          <a:pt x="47871" y="4669"/>
                          <a:pt x="45490" y="10574"/>
                        </a:cubicBezTo>
                        <a:cubicBezTo>
                          <a:pt x="41870" y="19623"/>
                          <a:pt x="32155" y="24766"/>
                          <a:pt x="22630" y="23242"/>
                        </a:cubicBezTo>
                        <a:cubicBezTo>
                          <a:pt x="13295" y="21814"/>
                          <a:pt x="4247" y="24290"/>
                          <a:pt x="1008" y="37435"/>
                        </a:cubicBezTo>
                        <a:cubicBezTo>
                          <a:pt x="-2326" y="51151"/>
                          <a:pt x="3104" y="60580"/>
                          <a:pt x="10057" y="66867"/>
                        </a:cubicBezTo>
                        <a:cubicBezTo>
                          <a:pt x="17201" y="73153"/>
                          <a:pt x="19391" y="83440"/>
                          <a:pt x="15677" y="92299"/>
                        </a:cubicBezTo>
                        <a:cubicBezTo>
                          <a:pt x="11771" y="101824"/>
                          <a:pt x="14819" y="114873"/>
                          <a:pt x="44252" y="127922"/>
                        </a:cubicBezTo>
                        <a:cubicBezTo>
                          <a:pt x="101592" y="153259"/>
                          <a:pt x="187507" y="120874"/>
                          <a:pt x="187507" y="120874"/>
                        </a:cubicBezTo>
                        <a:cubicBezTo>
                          <a:pt x="187507" y="120874"/>
                          <a:pt x="112546" y="382"/>
                          <a:pt x="6692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8" name="Google Shape;668;p9"/>
                  <p:cNvSpPr/>
                  <p:nvPr/>
                </p:nvSpPr>
                <p:spPr>
                  <a:xfrm>
                    <a:off x="7189850" y="1649538"/>
                    <a:ext cx="187507" cy="1376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07" h="137606" extrusionOk="0">
                        <a:moveTo>
                          <a:pt x="120491" y="1"/>
                        </a:moveTo>
                        <a:cubicBezTo>
                          <a:pt x="133636" y="-94"/>
                          <a:pt x="139637" y="4669"/>
                          <a:pt x="142018" y="10574"/>
                        </a:cubicBezTo>
                        <a:cubicBezTo>
                          <a:pt x="145637" y="19623"/>
                          <a:pt x="155353" y="24766"/>
                          <a:pt x="164878" y="23242"/>
                        </a:cubicBezTo>
                        <a:cubicBezTo>
                          <a:pt x="174212" y="21814"/>
                          <a:pt x="183261" y="24290"/>
                          <a:pt x="186500" y="37435"/>
                        </a:cubicBezTo>
                        <a:cubicBezTo>
                          <a:pt x="189833" y="51151"/>
                          <a:pt x="184404" y="60580"/>
                          <a:pt x="177451" y="66867"/>
                        </a:cubicBezTo>
                        <a:cubicBezTo>
                          <a:pt x="170307" y="73153"/>
                          <a:pt x="168116" y="83440"/>
                          <a:pt x="171831" y="92299"/>
                        </a:cubicBezTo>
                        <a:cubicBezTo>
                          <a:pt x="175736" y="101824"/>
                          <a:pt x="172688" y="114873"/>
                          <a:pt x="143256" y="127922"/>
                        </a:cubicBezTo>
                        <a:cubicBezTo>
                          <a:pt x="85915" y="153259"/>
                          <a:pt x="0" y="120874"/>
                          <a:pt x="0" y="120874"/>
                        </a:cubicBezTo>
                        <a:cubicBezTo>
                          <a:pt x="0" y="120874"/>
                          <a:pt x="74962" y="382"/>
                          <a:pt x="12058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9" name="Google Shape;669;p9"/>
                  <p:cNvSpPr/>
                  <p:nvPr/>
                </p:nvSpPr>
                <p:spPr>
                  <a:xfrm>
                    <a:off x="7190288" y="1580483"/>
                    <a:ext cx="16041" cy="185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41" h="185070" extrusionOk="0">
                        <a:moveTo>
                          <a:pt x="229" y="185071"/>
                        </a:moveTo>
                        <a:cubicBezTo>
                          <a:pt x="-1199" y="123063"/>
                          <a:pt x="4039" y="60865"/>
                          <a:pt x="16041" y="0"/>
                        </a:cubicBezTo>
                      </a:path>
                    </a:pathLst>
                  </a:custGeom>
                  <a:solidFill>
                    <a:schemeClr val="accent1"/>
                  </a:solidFill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0" name="Google Shape;670;p9"/>
                  <p:cNvSpPr/>
                  <p:nvPr/>
                </p:nvSpPr>
                <p:spPr>
                  <a:xfrm>
                    <a:off x="7134688" y="1579780"/>
                    <a:ext cx="127369" cy="207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369" h="207299" extrusionOk="0">
                        <a:moveTo>
                          <a:pt x="125076" y="47851"/>
                        </a:moveTo>
                        <a:cubicBezTo>
                          <a:pt x="120123" y="35469"/>
                          <a:pt x="113551" y="31659"/>
                          <a:pt x="107169" y="31754"/>
                        </a:cubicBezTo>
                        <a:cubicBezTo>
                          <a:pt x="97549" y="31849"/>
                          <a:pt x="89167" y="24706"/>
                          <a:pt x="86881" y="15181"/>
                        </a:cubicBezTo>
                        <a:cubicBezTo>
                          <a:pt x="84595" y="5941"/>
                          <a:pt x="78880" y="-1679"/>
                          <a:pt x="65640" y="322"/>
                        </a:cubicBezTo>
                        <a:cubicBezTo>
                          <a:pt x="51829" y="2417"/>
                          <a:pt x="45352" y="11180"/>
                          <a:pt x="42399" y="20038"/>
                        </a:cubicBezTo>
                        <a:cubicBezTo>
                          <a:pt x="39351" y="29182"/>
                          <a:pt x="30874" y="35088"/>
                          <a:pt x="21444" y="35088"/>
                        </a:cubicBezTo>
                        <a:cubicBezTo>
                          <a:pt x="11253" y="35088"/>
                          <a:pt x="585" y="42994"/>
                          <a:pt x="13" y="75569"/>
                        </a:cubicBezTo>
                        <a:cubicBezTo>
                          <a:pt x="-1035" y="139101"/>
                          <a:pt x="61354" y="207300"/>
                          <a:pt x="61354" y="207300"/>
                        </a:cubicBezTo>
                        <a:cubicBezTo>
                          <a:pt x="61354" y="207300"/>
                          <a:pt x="142126" y="90714"/>
                          <a:pt x="124981" y="477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71" name="Google Shape;671;p9"/>
                <p:cNvSpPr/>
                <p:nvPr/>
              </p:nvSpPr>
              <p:spPr>
                <a:xfrm flipH="1">
                  <a:off x="22769" y="5063"/>
                  <a:ext cx="2165614" cy="2280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9594" h="2285969" extrusionOk="0">
                      <a:moveTo>
                        <a:pt x="2161" y="708465"/>
                      </a:moveTo>
                      <a:cubicBezTo>
                        <a:pt x="6161" y="742088"/>
                        <a:pt x="15020" y="774663"/>
                        <a:pt x="28926" y="805429"/>
                      </a:cubicBezTo>
                      <a:cubicBezTo>
                        <a:pt x="32832" y="814002"/>
                        <a:pt x="37118" y="822288"/>
                        <a:pt x="41880" y="830385"/>
                      </a:cubicBezTo>
                      <a:cubicBezTo>
                        <a:pt x="78075" y="908394"/>
                        <a:pt x="144179" y="969926"/>
                        <a:pt x="222474" y="1003549"/>
                      </a:cubicBezTo>
                      <a:cubicBezTo>
                        <a:pt x="266861" y="1022599"/>
                        <a:pt x="315248" y="1033458"/>
                        <a:pt x="363635" y="1030600"/>
                      </a:cubicBezTo>
                      <a:cubicBezTo>
                        <a:pt x="417546" y="1027457"/>
                        <a:pt x="469553" y="1010217"/>
                        <a:pt x="516987" y="984404"/>
                      </a:cubicBezTo>
                      <a:cubicBezTo>
                        <a:pt x="618333" y="929254"/>
                        <a:pt x="695676" y="838767"/>
                        <a:pt x="767399" y="749803"/>
                      </a:cubicBezTo>
                      <a:cubicBezTo>
                        <a:pt x="845886" y="652553"/>
                        <a:pt x="918656" y="550731"/>
                        <a:pt x="997238" y="453480"/>
                      </a:cubicBezTo>
                      <a:cubicBezTo>
                        <a:pt x="1138017" y="279173"/>
                        <a:pt x="1313277" y="114390"/>
                        <a:pt x="1534734" y="59907"/>
                      </a:cubicBezTo>
                      <a:cubicBezTo>
                        <a:pt x="1747141" y="7615"/>
                        <a:pt x="1983171" y="62003"/>
                        <a:pt x="2128998" y="233548"/>
                      </a:cubicBezTo>
                      <a:cubicBezTo>
                        <a:pt x="2194721" y="310891"/>
                        <a:pt x="2239964" y="408903"/>
                        <a:pt x="2249871" y="511011"/>
                      </a:cubicBezTo>
                      <a:cubicBezTo>
                        <a:pt x="2259491" y="610738"/>
                        <a:pt x="2235202" y="710179"/>
                        <a:pt x="2187672" y="797333"/>
                      </a:cubicBezTo>
                      <a:cubicBezTo>
                        <a:pt x="2139095" y="886392"/>
                        <a:pt x="2069086" y="962401"/>
                        <a:pt x="1989457" y="1023742"/>
                      </a:cubicBezTo>
                      <a:cubicBezTo>
                        <a:pt x="1988409" y="1022885"/>
                        <a:pt x="1987362" y="1022123"/>
                        <a:pt x="1986409" y="1021266"/>
                      </a:cubicBezTo>
                      <a:cubicBezTo>
                        <a:pt x="1893064" y="947447"/>
                        <a:pt x="1801624" y="872390"/>
                        <a:pt x="1716185" y="789237"/>
                      </a:cubicBezTo>
                      <a:cubicBezTo>
                        <a:pt x="1703421" y="776759"/>
                        <a:pt x="1690467" y="764186"/>
                        <a:pt x="1677609" y="751422"/>
                      </a:cubicBezTo>
                      <a:cubicBezTo>
                        <a:pt x="1730377" y="676651"/>
                        <a:pt x="1784384" y="602261"/>
                        <a:pt x="1825627" y="520155"/>
                      </a:cubicBezTo>
                      <a:cubicBezTo>
                        <a:pt x="1851249" y="469197"/>
                        <a:pt x="1871252" y="413475"/>
                        <a:pt x="1873157" y="355659"/>
                      </a:cubicBezTo>
                      <a:cubicBezTo>
                        <a:pt x="1874966" y="301366"/>
                        <a:pt x="1857250" y="250312"/>
                        <a:pt x="1824008" y="208212"/>
                      </a:cubicBezTo>
                      <a:cubicBezTo>
                        <a:pt x="1761238" y="128773"/>
                        <a:pt x="1652272" y="99436"/>
                        <a:pt x="1556260" y="116010"/>
                      </a:cubicBezTo>
                      <a:cubicBezTo>
                        <a:pt x="1500348" y="125725"/>
                        <a:pt x="1451580" y="155443"/>
                        <a:pt x="1417957" y="201735"/>
                      </a:cubicBezTo>
                      <a:cubicBezTo>
                        <a:pt x="1387287" y="244026"/>
                        <a:pt x="1372809" y="297937"/>
                        <a:pt x="1371856" y="350039"/>
                      </a:cubicBezTo>
                      <a:cubicBezTo>
                        <a:pt x="1369856" y="459386"/>
                        <a:pt x="1422243" y="567209"/>
                        <a:pt x="1484537" y="653505"/>
                      </a:cubicBezTo>
                      <a:cubicBezTo>
                        <a:pt x="1513302" y="693415"/>
                        <a:pt x="1545211" y="730563"/>
                        <a:pt x="1579311" y="765519"/>
                      </a:cubicBezTo>
                      <a:cubicBezTo>
                        <a:pt x="1555307" y="815526"/>
                        <a:pt x="1529495" y="865341"/>
                        <a:pt x="1510349" y="917538"/>
                      </a:cubicBezTo>
                      <a:cubicBezTo>
                        <a:pt x="1491966" y="967545"/>
                        <a:pt x="1477393" y="1022409"/>
                        <a:pt x="1495395" y="1074892"/>
                      </a:cubicBezTo>
                      <a:cubicBezTo>
                        <a:pt x="1510349" y="1118516"/>
                        <a:pt x="1543592" y="1152520"/>
                        <a:pt x="1584549" y="1171761"/>
                      </a:cubicBezTo>
                      <a:cubicBezTo>
                        <a:pt x="1682657" y="1217957"/>
                        <a:pt x="1788765" y="1178714"/>
                        <a:pt x="1878014" y="1130041"/>
                      </a:cubicBezTo>
                      <a:cubicBezTo>
                        <a:pt x="1904875" y="1115373"/>
                        <a:pt x="1931354" y="1099275"/>
                        <a:pt x="1957263" y="1081750"/>
                      </a:cubicBezTo>
                      <a:cubicBezTo>
                        <a:pt x="2017270" y="1132804"/>
                        <a:pt x="2074229" y="1187096"/>
                        <a:pt x="2123760" y="1248818"/>
                      </a:cubicBezTo>
                      <a:cubicBezTo>
                        <a:pt x="2176433" y="1325780"/>
                        <a:pt x="2207198" y="1420173"/>
                        <a:pt x="2180910" y="1512946"/>
                      </a:cubicBezTo>
                      <a:cubicBezTo>
                        <a:pt x="2155573" y="1602386"/>
                        <a:pt x="2086803" y="1674490"/>
                        <a:pt x="2006221" y="1715829"/>
                      </a:cubicBezTo>
                      <a:cubicBezTo>
                        <a:pt x="1918877" y="1760596"/>
                        <a:pt x="1816197" y="1761072"/>
                        <a:pt x="1722471" y="1738022"/>
                      </a:cubicBezTo>
                      <a:cubicBezTo>
                        <a:pt x="1732187" y="1727830"/>
                        <a:pt x="1741045" y="1716781"/>
                        <a:pt x="1748951" y="1704589"/>
                      </a:cubicBezTo>
                      <a:cubicBezTo>
                        <a:pt x="1805339" y="1618007"/>
                        <a:pt x="1799529" y="1505612"/>
                        <a:pt x="1746474" y="1418744"/>
                      </a:cubicBezTo>
                      <a:cubicBezTo>
                        <a:pt x="1694849" y="1334353"/>
                        <a:pt x="1605980" y="1271678"/>
                        <a:pt x="1508159" y="1259772"/>
                      </a:cubicBezTo>
                      <a:cubicBezTo>
                        <a:pt x="1462058" y="1254152"/>
                        <a:pt x="1412432" y="1262725"/>
                        <a:pt x="1373952" y="1290252"/>
                      </a:cubicBezTo>
                      <a:cubicBezTo>
                        <a:pt x="1328613" y="1322827"/>
                        <a:pt x="1305848" y="1369881"/>
                        <a:pt x="1299466" y="1424078"/>
                      </a:cubicBezTo>
                      <a:cubicBezTo>
                        <a:pt x="1286417" y="1535139"/>
                        <a:pt x="1359093" y="1625627"/>
                        <a:pt x="1442246" y="1687254"/>
                      </a:cubicBezTo>
                      <a:cubicBezTo>
                        <a:pt x="1496729" y="1727640"/>
                        <a:pt x="1558260" y="1760977"/>
                        <a:pt x="1622840" y="1784504"/>
                      </a:cubicBezTo>
                      <a:cubicBezTo>
                        <a:pt x="1584168" y="1804792"/>
                        <a:pt x="1542449" y="1820413"/>
                        <a:pt x="1504063" y="1837177"/>
                      </a:cubicBezTo>
                      <a:cubicBezTo>
                        <a:pt x="1417766" y="1874896"/>
                        <a:pt x="1332137" y="1927570"/>
                        <a:pt x="1292894" y="2018914"/>
                      </a:cubicBezTo>
                      <a:cubicBezTo>
                        <a:pt x="1251270" y="2115593"/>
                        <a:pt x="1290798" y="2235703"/>
                        <a:pt x="1389763" y="2276375"/>
                      </a:cubicBezTo>
                      <a:cubicBezTo>
                        <a:pt x="1478346" y="2312856"/>
                        <a:pt x="1596932" y="2240561"/>
                        <a:pt x="1592074" y="2139787"/>
                      </a:cubicBezTo>
                      <a:cubicBezTo>
                        <a:pt x="1589788" y="2092638"/>
                        <a:pt x="1564737" y="2045965"/>
                        <a:pt x="1524065" y="2021962"/>
                      </a:cubicBezTo>
                      <a:cubicBezTo>
                        <a:pt x="1480536" y="1996245"/>
                        <a:pt x="1419386" y="2001960"/>
                        <a:pt x="1385858" y="2042155"/>
                      </a:cubicBezTo>
                      <a:cubicBezTo>
                        <a:pt x="1352901" y="2081684"/>
                        <a:pt x="1357854" y="2149502"/>
                        <a:pt x="1410718" y="2168743"/>
                      </a:cubicBezTo>
                      <a:cubicBezTo>
                        <a:pt x="1431197" y="2176172"/>
                        <a:pt x="1454057" y="2171505"/>
                        <a:pt x="1470726" y="2157598"/>
                      </a:cubicBezTo>
                      <a:cubicBezTo>
                        <a:pt x="1485965" y="2145025"/>
                        <a:pt x="1489966" y="2130166"/>
                        <a:pt x="1490538" y="2111307"/>
                      </a:cubicBezTo>
                      <a:cubicBezTo>
                        <a:pt x="1490919" y="2098353"/>
                        <a:pt x="1471106" y="2098353"/>
                        <a:pt x="1470726" y="2111307"/>
                      </a:cubicBezTo>
                      <a:cubicBezTo>
                        <a:pt x="1470535" y="2117784"/>
                        <a:pt x="1471488" y="2114164"/>
                        <a:pt x="1467487" y="2118831"/>
                      </a:cubicBezTo>
                      <a:cubicBezTo>
                        <a:pt x="1464534" y="2122356"/>
                        <a:pt x="1461486" y="2125309"/>
                        <a:pt x="1457295" y="2127309"/>
                      </a:cubicBezTo>
                      <a:cubicBezTo>
                        <a:pt x="1450628" y="2130547"/>
                        <a:pt x="1440817" y="2132071"/>
                        <a:pt x="1434340" y="2127309"/>
                      </a:cubicBezTo>
                      <a:cubicBezTo>
                        <a:pt x="1423863" y="2119498"/>
                        <a:pt x="1422338" y="2097877"/>
                        <a:pt x="1428244" y="2087208"/>
                      </a:cubicBezTo>
                      <a:cubicBezTo>
                        <a:pt x="1447485" y="2052537"/>
                        <a:pt x="1495110" y="2069397"/>
                        <a:pt x="1513779" y="2094162"/>
                      </a:cubicBezTo>
                      <a:cubicBezTo>
                        <a:pt x="1534067" y="2121213"/>
                        <a:pt x="1537591" y="2159027"/>
                        <a:pt x="1516446" y="2186268"/>
                      </a:cubicBezTo>
                      <a:cubicBezTo>
                        <a:pt x="1494633" y="2214463"/>
                        <a:pt x="1456247" y="2226559"/>
                        <a:pt x="1422148" y="2221035"/>
                      </a:cubicBezTo>
                      <a:cubicBezTo>
                        <a:pt x="1379381" y="2214177"/>
                        <a:pt x="1345757" y="2182363"/>
                        <a:pt x="1328994" y="2141882"/>
                      </a:cubicBezTo>
                      <a:cubicBezTo>
                        <a:pt x="1310610" y="2097496"/>
                        <a:pt x="1315944" y="2044917"/>
                        <a:pt x="1334804" y="2001579"/>
                      </a:cubicBezTo>
                      <a:cubicBezTo>
                        <a:pt x="1372999" y="1913854"/>
                        <a:pt x="1467487" y="1876230"/>
                        <a:pt x="1548926" y="1841463"/>
                      </a:cubicBezTo>
                      <a:cubicBezTo>
                        <a:pt x="1582644" y="1827081"/>
                        <a:pt x="1617411" y="1812126"/>
                        <a:pt x="1649700" y="1793458"/>
                      </a:cubicBezTo>
                      <a:cubicBezTo>
                        <a:pt x="1679132" y="1802792"/>
                        <a:pt x="1708946" y="1810031"/>
                        <a:pt x="1738949" y="1814889"/>
                      </a:cubicBezTo>
                      <a:cubicBezTo>
                        <a:pt x="1843248" y="1831653"/>
                        <a:pt x="1951643" y="1821175"/>
                        <a:pt x="2046036" y="1770788"/>
                      </a:cubicBezTo>
                      <a:cubicBezTo>
                        <a:pt x="2130427" y="1725830"/>
                        <a:pt x="2199579" y="1651345"/>
                        <a:pt x="2235202" y="1561429"/>
                      </a:cubicBezTo>
                      <a:cubicBezTo>
                        <a:pt x="2273778" y="1464083"/>
                        <a:pt x="2259967" y="1356165"/>
                        <a:pt x="2212056" y="1264820"/>
                      </a:cubicBezTo>
                      <a:cubicBezTo>
                        <a:pt x="2164622" y="1174333"/>
                        <a:pt x="2090041" y="1104705"/>
                        <a:pt x="2012127" y="1041459"/>
                      </a:cubicBezTo>
                      <a:cubicBezTo>
                        <a:pt x="2119854" y="956496"/>
                        <a:pt x="2209770" y="846101"/>
                        <a:pt x="2253776" y="715513"/>
                      </a:cubicBezTo>
                      <a:cubicBezTo>
                        <a:pt x="2316164" y="530538"/>
                        <a:pt x="2261777" y="329655"/>
                        <a:pt x="2130618" y="189828"/>
                      </a:cubicBezTo>
                      <a:cubicBezTo>
                        <a:pt x="1986599" y="36190"/>
                        <a:pt x="1768572" y="-15912"/>
                        <a:pt x="1566833" y="21236"/>
                      </a:cubicBezTo>
                      <a:cubicBezTo>
                        <a:pt x="1358140" y="59717"/>
                        <a:pt x="1181642" y="195924"/>
                        <a:pt x="1037719" y="347848"/>
                      </a:cubicBezTo>
                      <a:cubicBezTo>
                        <a:pt x="955995" y="434145"/>
                        <a:pt x="879413" y="524727"/>
                        <a:pt x="802166" y="615120"/>
                      </a:cubicBezTo>
                      <a:cubicBezTo>
                        <a:pt x="729014" y="700654"/>
                        <a:pt x="654528" y="788189"/>
                        <a:pt x="568327" y="860579"/>
                      </a:cubicBezTo>
                      <a:cubicBezTo>
                        <a:pt x="531370" y="891630"/>
                        <a:pt x="489651" y="919634"/>
                        <a:pt x="444407" y="936303"/>
                      </a:cubicBezTo>
                      <a:cubicBezTo>
                        <a:pt x="400496" y="952400"/>
                        <a:pt x="362206" y="956972"/>
                        <a:pt x="315629" y="951924"/>
                      </a:cubicBezTo>
                      <a:cubicBezTo>
                        <a:pt x="301341" y="950400"/>
                        <a:pt x="276767" y="944018"/>
                        <a:pt x="259145" y="937731"/>
                      </a:cubicBezTo>
                      <a:cubicBezTo>
                        <a:pt x="240191" y="930969"/>
                        <a:pt x="222474" y="922015"/>
                        <a:pt x="204186" y="910490"/>
                      </a:cubicBezTo>
                      <a:cubicBezTo>
                        <a:pt x="170944" y="889535"/>
                        <a:pt x="141036" y="861246"/>
                        <a:pt x="119414" y="827813"/>
                      </a:cubicBezTo>
                      <a:cubicBezTo>
                        <a:pt x="73503" y="756661"/>
                        <a:pt x="67503" y="668555"/>
                        <a:pt x="104364" y="591593"/>
                      </a:cubicBezTo>
                      <a:cubicBezTo>
                        <a:pt x="140464" y="516155"/>
                        <a:pt x="210473" y="452909"/>
                        <a:pt x="294388" y="441479"/>
                      </a:cubicBezTo>
                      <a:cubicBezTo>
                        <a:pt x="384876" y="429192"/>
                        <a:pt x="484697" y="477483"/>
                        <a:pt x="522321" y="563970"/>
                      </a:cubicBezTo>
                      <a:cubicBezTo>
                        <a:pt x="559278" y="648933"/>
                        <a:pt x="531561" y="759423"/>
                        <a:pt x="446216" y="800952"/>
                      </a:cubicBezTo>
                      <a:cubicBezTo>
                        <a:pt x="361444" y="842291"/>
                        <a:pt x="248763" y="803619"/>
                        <a:pt x="232476" y="701988"/>
                      </a:cubicBezTo>
                      <a:cubicBezTo>
                        <a:pt x="224570" y="653124"/>
                        <a:pt x="249811" y="604833"/>
                        <a:pt x="295626" y="586354"/>
                      </a:cubicBezTo>
                      <a:cubicBezTo>
                        <a:pt x="336774" y="569781"/>
                        <a:pt x="380875" y="586068"/>
                        <a:pt x="399163" y="627597"/>
                      </a:cubicBezTo>
                      <a:cubicBezTo>
                        <a:pt x="414689" y="662935"/>
                        <a:pt x="407259" y="709703"/>
                        <a:pt x="366778" y="722371"/>
                      </a:cubicBezTo>
                      <a:cubicBezTo>
                        <a:pt x="331250" y="733611"/>
                        <a:pt x="287720" y="724752"/>
                        <a:pt x="273528" y="685414"/>
                      </a:cubicBezTo>
                      <a:cubicBezTo>
                        <a:pt x="273052" y="683985"/>
                        <a:pt x="270956" y="684557"/>
                        <a:pt x="271242" y="686081"/>
                      </a:cubicBezTo>
                      <a:cubicBezTo>
                        <a:pt x="278100" y="719323"/>
                        <a:pt x="308199" y="739230"/>
                        <a:pt x="339918" y="743136"/>
                      </a:cubicBezTo>
                      <a:cubicBezTo>
                        <a:pt x="375922" y="747708"/>
                        <a:pt x="410117" y="729801"/>
                        <a:pt x="424023" y="694844"/>
                      </a:cubicBezTo>
                      <a:cubicBezTo>
                        <a:pt x="438978" y="657125"/>
                        <a:pt x="426690" y="612834"/>
                        <a:pt x="399353" y="584354"/>
                      </a:cubicBezTo>
                      <a:cubicBezTo>
                        <a:pt x="369350" y="553017"/>
                        <a:pt x="323915" y="547587"/>
                        <a:pt x="285053" y="563970"/>
                      </a:cubicBezTo>
                      <a:cubicBezTo>
                        <a:pt x="243905" y="581306"/>
                        <a:pt x="213616" y="619501"/>
                        <a:pt x="207711" y="664554"/>
                      </a:cubicBezTo>
                      <a:cubicBezTo>
                        <a:pt x="201519" y="712084"/>
                        <a:pt x="220284" y="761043"/>
                        <a:pt x="253335" y="794666"/>
                      </a:cubicBezTo>
                      <a:cubicBezTo>
                        <a:pt x="317724" y="860198"/>
                        <a:pt x="428690" y="858293"/>
                        <a:pt x="498795" y="803715"/>
                      </a:cubicBezTo>
                      <a:cubicBezTo>
                        <a:pt x="576328" y="743326"/>
                        <a:pt x="594045" y="629121"/>
                        <a:pt x="556135" y="541015"/>
                      </a:cubicBezTo>
                      <a:cubicBezTo>
                        <a:pt x="515559" y="446718"/>
                        <a:pt x="412498" y="389568"/>
                        <a:pt x="313247" y="390615"/>
                      </a:cubicBezTo>
                      <a:cubicBezTo>
                        <a:pt x="236190" y="391377"/>
                        <a:pt x="165515" y="426620"/>
                        <a:pt x="112365" y="480436"/>
                      </a:cubicBezTo>
                      <a:cubicBezTo>
                        <a:pt x="153989" y="428525"/>
                        <a:pt x="215140" y="393378"/>
                        <a:pt x="279720" y="376614"/>
                      </a:cubicBezTo>
                      <a:cubicBezTo>
                        <a:pt x="393353" y="347181"/>
                        <a:pt x="512129" y="377852"/>
                        <a:pt x="620048" y="415952"/>
                      </a:cubicBezTo>
                      <a:cubicBezTo>
                        <a:pt x="675578" y="435573"/>
                        <a:pt x="730538" y="460148"/>
                        <a:pt x="787593" y="474721"/>
                      </a:cubicBezTo>
                      <a:cubicBezTo>
                        <a:pt x="841409" y="488437"/>
                        <a:pt x="900845" y="485484"/>
                        <a:pt x="944469" y="447289"/>
                      </a:cubicBezTo>
                      <a:cubicBezTo>
                        <a:pt x="988284" y="408903"/>
                        <a:pt x="990285" y="346610"/>
                        <a:pt x="990570" y="292317"/>
                      </a:cubicBezTo>
                      <a:cubicBezTo>
                        <a:pt x="990856" y="229357"/>
                        <a:pt x="998571" y="166968"/>
                        <a:pt x="1016097" y="106389"/>
                      </a:cubicBezTo>
                      <a:cubicBezTo>
                        <a:pt x="1022955" y="82767"/>
                        <a:pt x="1033052" y="55240"/>
                        <a:pt x="1053435" y="40191"/>
                      </a:cubicBezTo>
                      <a:cubicBezTo>
                        <a:pt x="1074771" y="24474"/>
                        <a:pt x="1099917" y="31237"/>
                        <a:pt x="1116205" y="50573"/>
                      </a:cubicBezTo>
                      <a:cubicBezTo>
                        <a:pt x="1132874" y="70194"/>
                        <a:pt x="1140970" y="97912"/>
                        <a:pt x="1140494" y="123534"/>
                      </a:cubicBezTo>
                      <a:cubicBezTo>
                        <a:pt x="1140303" y="137346"/>
                        <a:pt x="1137446" y="158396"/>
                        <a:pt x="1123539" y="165349"/>
                      </a:cubicBezTo>
                      <a:cubicBezTo>
                        <a:pt x="1111538" y="171350"/>
                        <a:pt x="1090106" y="160015"/>
                        <a:pt x="1093821" y="145156"/>
                      </a:cubicBezTo>
                      <a:cubicBezTo>
                        <a:pt x="1094774" y="141441"/>
                        <a:pt x="1089630" y="137631"/>
                        <a:pt x="1086963" y="141156"/>
                      </a:cubicBezTo>
                      <a:cubicBezTo>
                        <a:pt x="1075438" y="156110"/>
                        <a:pt x="1083153" y="175065"/>
                        <a:pt x="1098870" y="183447"/>
                      </a:cubicBezTo>
                      <a:cubicBezTo>
                        <a:pt x="1119634" y="194496"/>
                        <a:pt x="1141922" y="184209"/>
                        <a:pt x="1153257" y="164778"/>
                      </a:cubicBezTo>
                      <a:cubicBezTo>
                        <a:pt x="1177737" y="122868"/>
                        <a:pt x="1161830" y="55907"/>
                        <a:pt x="1129159" y="22950"/>
                      </a:cubicBezTo>
                      <a:cubicBezTo>
                        <a:pt x="1111919" y="5520"/>
                        <a:pt x="1088106" y="-3148"/>
                        <a:pt x="1064008" y="1043"/>
                      </a:cubicBezTo>
                      <a:cubicBezTo>
                        <a:pt x="1037910" y="5615"/>
                        <a:pt x="1017431" y="24474"/>
                        <a:pt x="1002095" y="45429"/>
                      </a:cubicBezTo>
                      <a:cubicBezTo>
                        <a:pt x="983617" y="70671"/>
                        <a:pt x="972473" y="100674"/>
                        <a:pt x="962186" y="130107"/>
                      </a:cubicBezTo>
                      <a:cubicBezTo>
                        <a:pt x="949994" y="165159"/>
                        <a:pt x="940564" y="201163"/>
                        <a:pt x="934087" y="237739"/>
                      </a:cubicBezTo>
                      <a:cubicBezTo>
                        <a:pt x="928562" y="269267"/>
                        <a:pt x="926943" y="301461"/>
                        <a:pt x="920466" y="332799"/>
                      </a:cubicBezTo>
                      <a:cubicBezTo>
                        <a:pt x="915609" y="356421"/>
                        <a:pt x="906369" y="381376"/>
                        <a:pt x="887986" y="392139"/>
                      </a:cubicBezTo>
                      <a:cubicBezTo>
                        <a:pt x="879699" y="396997"/>
                        <a:pt x="868555" y="399569"/>
                        <a:pt x="861602" y="399950"/>
                      </a:cubicBezTo>
                      <a:cubicBezTo>
                        <a:pt x="847410" y="400712"/>
                        <a:pt x="836646" y="399474"/>
                        <a:pt x="825788" y="397759"/>
                      </a:cubicBezTo>
                      <a:cubicBezTo>
                        <a:pt x="795022" y="392901"/>
                        <a:pt x="765590" y="383281"/>
                        <a:pt x="735872" y="374042"/>
                      </a:cubicBezTo>
                      <a:cubicBezTo>
                        <a:pt x="632145" y="341657"/>
                        <a:pt x="520226" y="311367"/>
                        <a:pt x="410117" y="316225"/>
                      </a:cubicBezTo>
                      <a:cubicBezTo>
                        <a:pt x="316962" y="310129"/>
                        <a:pt x="223617" y="332608"/>
                        <a:pt x="145988" y="390806"/>
                      </a:cubicBezTo>
                      <a:cubicBezTo>
                        <a:pt x="47976" y="464148"/>
                        <a:pt x="-12698" y="583306"/>
                        <a:pt x="2256" y="708369"/>
                      </a:cubicBezTo>
                      <a:close/>
                      <a:moveTo>
                        <a:pt x="1698754" y="1731831"/>
                      </a:moveTo>
                      <a:cubicBezTo>
                        <a:pt x="1646271" y="1716496"/>
                        <a:pt x="1596455" y="1693921"/>
                        <a:pt x="1549497" y="1665918"/>
                      </a:cubicBezTo>
                      <a:cubicBezTo>
                        <a:pt x="1504349" y="1638962"/>
                        <a:pt x="1461105" y="1607910"/>
                        <a:pt x="1426625" y="1567429"/>
                      </a:cubicBezTo>
                      <a:cubicBezTo>
                        <a:pt x="1374237" y="1505803"/>
                        <a:pt x="1346615" y="1389883"/>
                        <a:pt x="1427863" y="1340163"/>
                      </a:cubicBezTo>
                      <a:cubicBezTo>
                        <a:pt x="1508921" y="1290537"/>
                        <a:pt x="1617506" y="1345116"/>
                        <a:pt x="1678180" y="1403885"/>
                      </a:cubicBezTo>
                      <a:cubicBezTo>
                        <a:pt x="1754571" y="1477799"/>
                        <a:pt x="1792575" y="1605243"/>
                        <a:pt x="1726757" y="1699350"/>
                      </a:cubicBezTo>
                      <a:cubicBezTo>
                        <a:pt x="1718376" y="1711352"/>
                        <a:pt x="1708946" y="1722115"/>
                        <a:pt x="1698659" y="1731926"/>
                      </a:cubicBezTo>
                      <a:close/>
                      <a:moveTo>
                        <a:pt x="1525971" y="271267"/>
                      </a:moveTo>
                      <a:cubicBezTo>
                        <a:pt x="1577596" y="217546"/>
                        <a:pt x="1678085" y="210021"/>
                        <a:pt x="1729044" y="269553"/>
                      </a:cubicBezTo>
                      <a:cubicBezTo>
                        <a:pt x="1763810" y="310224"/>
                        <a:pt x="1756952" y="368136"/>
                        <a:pt x="1741426" y="415476"/>
                      </a:cubicBezTo>
                      <a:cubicBezTo>
                        <a:pt x="1722281" y="473864"/>
                        <a:pt x="1691705" y="528918"/>
                        <a:pt x="1665416" y="584163"/>
                      </a:cubicBezTo>
                      <a:cubicBezTo>
                        <a:pt x="1648938" y="618739"/>
                        <a:pt x="1632555" y="653315"/>
                        <a:pt x="1616077" y="687795"/>
                      </a:cubicBezTo>
                      <a:cubicBezTo>
                        <a:pt x="1573214" y="640551"/>
                        <a:pt x="1534353" y="589878"/>
                        <a:pt x="1506159" y="532919"/>
                      </a:cubicBezTo>
                      <a:cubicBezTo>
                        <a:pt x="1465963" y="451480"/>
                        <a:pt x="1459010" y="340895"/>
                        <a:pt x="1525971" y="271267"/>
                      </a:cubicBezTo>
                      <a:close/>
                      <a:moveTo>
                        <a:pt x="1859060" y="1107753"/>
                      </a:moveTo>
                      <a:cubicBezTo>
                        <a:pt x="1824865" y="1125946"/>
                        <a:pt x="1788670" y="1142900"/>
                        <a:pt x="1751046" y="1153282"/>
                      </a:cubicBezTo>
                      <a:cubicBezTo>
                        <a:pt x="1721043" y="1158807"/>
                        <a:pt x="1690658" y="1160807"/>
                        <a:pt x="1660463" y="1154806"/>
                      </a:cubicBezTo>
                      <a:cubicBezTo>
                        <a:pt x="1615887" y="1145948"/>
                        <a:pt x="1571119" y="1121183"/>
                        <a:pt x="1555974" y="1075082"/>
                      </a:cubicBezTo>
                      <a:cubicBezTo>
                        <a:pt x="1540734" y="1028600"/>
                        <a:pt x="1553021" y="977641"/>
                        <a:pt x="1570071" y="933540"/>
                      </a:cubicBezTo>
                      <a:cubicBezTo>
                        <a:pt x="1586073" y="892202"/>
                        <a:pt x="1607886" y="854007"/>
                        <a:pt x="1632079" y="817240"/>
                      </a:cubicBezTo>
                      <a:cubicBezTo>
                        <a:pt x="1652748" y="836195"/>
                        <a:pt x="1673894" y="854673"/>
                        <a:pt x="1695420" y="872676"/>
                      </a:cubicBezTo>
                      <a:cubicBezTo>
                        <a:pt x="1773049" y="937541"/>
                        <a:pt x="1855821" y="997929"/>
                        <a:pt x="1934307" y="1062985"/>
                      </a:cubicBezTo>
                      <a:cubicBezTo>
                        <a:pt x="1909923" y="1079082"/>
                        <a:pt x="1884777" y="1094037"/>
                        <a:pt x="1859060" y="110775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672;p9"/>
                <p:cNvSpPr/>
                <p:nvPr/>
              </p:nvSpPr>
              <p:spPr>
                <a:xfrm flipH="1">
                  <a:off x="1123" y="-7"/>
                  <a:ext cx="2139725" cy="226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2342" h="2267769" extrusionOk="0">
                      <a:moveTo>
                        <a:pt x="251" y="273113"/>
                      </a:moveTo>
                      <a:cubicBezTo>
                        <a:pt x="3680" y="387508"/>
                        <a:pt x="80261" y="506380"/>
                        <a:pt x="196656" y="526288"/>
                      </a:cubicBezTo>
                      <a:cubicBezTo>
                        <a:pt x="328006" y="548767"/>
                        <a:pt x="441354" y="448659"/>
                        <a:pt x="529174" y="362743"/>
                      </a:cubicBezTo>
                      <a:cubicBezTo>
                        <a:pt x="522888" y="375412"/>
                        <a:pt x="517173" y="388270"/>
                        <a:pt x="511934" y="401510"/>
                      </a:cubicBezTo>
                      <a:cubicBezTo>
                        <a:pt x="459070" y="536098"/>
                        <a:pt x="477072" y="688689"/>
                        <a:pt x="548796" y="812609"/>
                      </a:cubicBezTo>
                      <a:cubicBezTo>
                        <a:pt x="569084" y="847756"/>
                        <a:pt x="594611" y="878617"/>
                        <a:pt x="624233" y="905954"/>
                      </a:cubicBezTo>
                      <a:cubicBezTo>
                        <a:pt x="655571" y="934815"/>
                        <a:pt x="690718" y="952150"/>
                        <a:pt x="732152" y="959485"/>
                      </a:cubicBezTo>
                      <a:cubicBezTo>
                        <a:pt x="740343" y="960913"/>
                        <a:pt x="745487" y="952150"/>
                        <a:pt x="740057" y="945578"/>
                      </a:cubicBezTo>
                      <a:cubicBezTo>
                        <a:pt x="719579" y="920718"/>
                        <a:pt x="700243" y="895286"/>
                        <a:pt x="678240" y="871759"/>
                      </a:cubicBezTo>
                      <a:cubicBezTo>
                        <a:pt x="656619" y="848709"/>
                        <a:pt x="637664" y="824706"/>
                        <a:pt x="619281" y="798988"/>
                      </a:cubicBezTo>
                      <a:cubicBezTo>
                        <a:pt x="581847" y="746696"/>
                        <a:pt x="555654" y="687451"/>
                        <a:pt x="542795" y="624109"/>
                      </a:cubicBezTo>
                      <a:cubicBezTo>
                        <a:pt x="516982" y="497046"/>
                        <a:pt x="554130" y="367506"/>
                        <a:pt x="632235" y="266636"/>
                      </a:cubicBezTo>
                      <a:cubicBezTo>
                        <a:pt x="640331" y="256254"/>
                        <a:pt x="648713" y="246253"/>
                        <a:pt x="657571" y="236537"/>
                      </a:cubicBezTo>
                      <a:cubicBezTo>
                        <a:pt x="701672" y="196913"/>
                        <a:pt x="749011" y="161575"/>
                        <a:pt x="803494" y="137763"/>
                      </a:cubicBezTo>
                      <a:cubicBezTo>
                        <a:pt x="915698" y="88709"/>
                        <a:pt x="1050573" y="102330"/>
                        <a:pt x="1152776" y="169576"/>
                      </a:cubicBezTo>
                      <a:cubicBezTo>
                        <a:pt x="1254122" y="236347"/>
                        <a:pt x="1316701" y="356647"/>
                        <a:pt x="1320416" y="478567"/>
                      </a:cubicBezTo>
                      <a:cubicBezTo>
                        <a:pt x="1322797" y="555910"/>
                        <a:pt x="1300128" y="628872"/>
                        <a:pt x="1260885" y="692404"/>
                      </a:cubicBezTo>
                      <a:cubicBezTo>
                        <a:pt x="1283745" y="612298"/>
                        <a:pt x="1270124" y="522382"/>
                        <a:pt x="1219546" y="455231"/>
                      </a:cubicBezTo>
                      <a:cubicBezTo>
                        <a:pt x="1163634" y="381127"/>
                        <a:pt x="1068765" y="339502"/>
                        <a:pt x="977230" y="349789"/>
                      </a:cubicBezTo>
                      <a:cubicBezTo>
                        <a:pt x="883504" y="360362"/>
                        <a:pt x="801113" y="418465"/>
                        <a:pt x="756726" y="503047"/>
                      </a:cubicBezTo>
                      <a:cubicBezTo>
                        <a:pt x="711102" y="590105"/>
                        <a:pt x="712245" y="692308"/>
                        <a:pt x="753964" y="780605"/>
                      </a:cubicBezTo>
                      <a:cubicBezTo>
                        <a:pt x="794445" y="866330"/>
                        <a:pt x="871979" y="926147"/>
                        <a:pt x="961799" y="949960"/>
                      </a:cubicBezTo>
                      <a:cubicBezTo>
                        <a:pt x="1094007" y="985012"/>
                        <a:pt x="1222689" y="948721"/>
                        <a:pt x="1338228" y="884618"/>
                      </a:cubicBezTo>
                      <a:cubicBezTo>
                        <a:pt x="1301747" y="941863"/>
                        <a:pt x="1281173" y="1009300"/>
                        <a:pt x="1283173" y="1080357"/>
                      </a:cubicBezTo>
                      <a:cubicBezTo>
                        <a:pt x="1285554" y="1161796"/>
                        <a:pt x="1317749" y="1243996"/>
                        <a:pt x="1378137" y="1298956"/>
                      </a:cubicBezTo>
                      <a:cubicBezTo>
                        <a:pt x="1440050" y="1355248"/>
                        <a:pt x="1520631" y="1381918"/>
                        <a:pt x="1603118" y="1369917"/>
                      </a:cubicBezTo>
                      <a:cubicBezTo>
                        <a:pt x="1760852" y="1347057"/>
                        <a:pt x="1873914" y="1159129"/>
                        <a:pt x="1789427" y="1011967"/>
                      </a:cubicBezTo>
                      <a:cubicBezTo>
                        <a:pt x="1749422" y="942340"/>
                        <a:pt x="1668364" y="903097"/>
                        <a:pt x="1591592" y="931767"/>
                      </a:cubicBezTo>
                      <a:cubicBezTo>
                        <a:pt x="1558065" y="944245"/>
                        <a:pt x="1526537" y="966819"/>
                        <a:pt x="1508439" y="998823"/>
                      </a:cubicBezTo>
                      <a:cubicBezTo>
                        <a:pt x="1492056" y="1027874"/>
                        <a:pt x="1485484" y="1068260"/>
                        <a:pt x="1488627" y="1101502"/>
                      </a:cubicBezTo>
                      <a:cubicBezTo>
                        <a:pt x="1491866" y="1134459"/>
                        <a:pt x="1504439" y="1164653"/>
                        <a:pt x="1526156" y="1189418"/>
                      </a:cubicBezTo>
                      <a:cubicBezTo>
                        <a:pt x="1535871" y="1200467"/>
                        <a:pt x="1550445" y="1184560"/>
                        <a:pt x="1541872" y="1173511"/>
                      </a:cubicBezTo>
                      <a:cubicBezTo>
                        <a:pt x="1519298" y="1144460"/>
                        <a:pt x="1510916" y="1104836"/>
                        <a:pt x="1518631" y="1068736"/>
                      </a:cubicBezTo>
                      <a:cubicBezTo>
                        <a:pt x="1525203" y="1037590"/>
                        <a:pt x="1551778" y="1010062"/>
                        <a:pt x="1579972" y="997489"/>
                      </a:cubicBezTo>
                      <a:cubicBezTo>
                        <a:pt x="1638932" y="971200"/>
                        <a:pt x="1705702" y="998347"/>
                        <a:pt x="1730467" y="1058354"/>
                      </a:cubicBezTo>
                      <a:cubicBezTo>
                        <a:pt x="1754565" y="1116838"/>
                        <a:pt x="1736087" y="1183322"/>
                        <a:pt x="1696939" y="1227328"/>
                      </a:cubicBezTo>
                      <a:cubicBezTo>
                        <a:pt x="1674270" y="1252759"/>
                        <a:pt x="1647885" y="1270666"/>
                        <a:pt x="1617882" y="1279715"/>
                      </a:cubicBezTo>
                      <a:cubicBezTo>
                        <a:pt x="1588354" y="1288573"/>
                        <a:pt x="1556064" y="1289050"/>
                        <a:pt x="1528156" y="1282668"/>
                      </a:cubicBezTo>
                      <a:cubicBezTo>
                        <a:pt x="1461100" y="1267523"/>
                        <a:pt x="1406427" y="1230471"/>
                        <a:pt x="1374137" y="1164463"/>
                      </a:cubicBezTo>
                      <a:cubicBezTo>
                        <a:pt x="1343085" y="1101026"/>
                        <a:pt x="1342514" y="1024255"/>
                        <a:pt x="1369089" y="959199"/>
                      </a:cubicBezTo>
                      <a:cubicBezTo>
                        <a:pt x="1422238" y="829183"/>
                        <a:pt x="1561970" y="756412"/>
                        <a:pt x="1696653" y="772318"/>
                      </a:cubicBezTo>
                      <a:cubicBezTo>
                        <a:pt x="1757804" y="779557"/>
                        <a:pt x="1820288" y="804608"/>
                        <a:pt x="1866294" y="846709"/>
                      </a:cubicBezTo>
                      <a:cubicBezTo>
                        <a:pt x="1919253" y="895191"/>
                        <a:pt x="1949733" y="962723"/>
                        <a:pt x="1958210" y="1034256"/>
                      </a:cubicBezTo>
                      <a:cubicBezTo>
                        <a:pt x="1966878" y="1107789"/>
                        <a:pt x="1955543" y="1177988"/>
                        <a:pt x="1932969" y="1245235"/>
                      </a:cubicBezTo>
                      <a:cubicBezTo>
                        <a:pt x="1907537" y="1296098"/>
                        <a:pt x="1874199" y="1343247"/>
                        <a:pt x="1835337" y="1382204"/>
                      </a:cubicBezTo>
                      <a:cubicBezTo>
                        <a:pt x="1765519" y="1452308"/>
                        <a:pt x="1679032" y="1493647"/>
                        <a:pt x="1583211" y="1511935"/>
                      </a:cubicBezTo>
                      <a:cubicBezTo>
                        <a:pt x="1477102" y="1532128"/>
                        <a:pt x="1350515" y="1538605"/>
                        <a:pt x="1275839" y="1630045"/>
                      </a:cubicBezTo>
                      <a:cubicBezTo>
                        <a:pt x="1244597" y="1668240"/>
                        <a:pt x="1224594" y="1718818"/>
                        <a:pt x="1229833" y="1769110"/>
                      </a:cubicBezTo>
                      <a:cubicBezTo>
                        <a:pt x="1235358" y="1822640"/>
                        <a:pt x="1265457" y="1870360"/>
                        <a:pt x="1315749" y="1890553"/>
                      </a:cubicBezTo>
                      <a:cubicBezTo>
                        <a:pt x="1370041" y="1912366"/>
                        <a:pt x="1444241" y="1879695"/>
                        <a:pt x="1450051" y="1815973"/>
                      </a:cubicBezTo>
                      <a:cubicBezTo>
                        <a:pt x="1454147" y="1770157"/>
                        <a:pt x="1413951" y="1719675"/>
                        <a:pt x="1365850" y="1733867"/>
                      </a:cubicBezTo>
                      <a:cubicBezTo>
                        <a:pt x="1362707" y="1734820"/>
                        <a:pt x="1362326" y="1740058"/>
                        <a:pt x="1365850" y="1740725"/>
                      </a:cubicBezTo>
                      <a:cubicBezTo>
                        <a:pt x="1385281" y="1744154"/>
                        <a:pt x="1401378" y="1760251"/>
                        <a:pt x="1404426" y="1780444"/>
                      </a:cubicBezTo>
                      <a:cubicBezTo>
                        <a:pt x="1406808" y="1795780"/>
                        <a:pt x="1397664" y="1809972"/>
                        <a:pt x="1385853" y="1819116"/>
                      </a:cubicBezTo>
                      <a:cubicBezTo>
                        <a:pt x="1358611" y="1840261"/>
                        <a:pt x="1320321" y="1826831"/>
                        <a:pt x="1302033" y="1799971"/>
                      </a:cubicBezTo>
                      <a:cubicBezTo>
                        <a:pt x="1280601" y="1768538"/>
                        <a:pt x="1285745" y="1725866"/>
                        <a:pt x="1302223" y="1693481"/>
                      </a:cubicBezTo>
                      <a:cubicBezTo>
                        <a:pt x="1322321" y="1653952"/>
                        <a:pt x="1358040" y="1627759"/>
                        <a:pt x="1397187" y="1609852"/>
                      </a:cubicBezTo>
                      <a:cubicBezTo>
                        <a:pt x="1487675" y="1568418"/>
                        <a:pt x="1591402" y="1573657"/>
                        <a:pt x="1683033" y="1535366"/>
                      </a:cubicBezTo>
                      <a:cubicBezTo>
                        <a:pt x="1747041" y="1508601"/>
                        <a:pt x="1804953" y="1468310"/>
                        <a:pt x="1852673" y="1417637"/>
                      </a:cubicBezTo>
                      <a:cubicBezTo>
                        <a:pt x="1835909" y="1447069"/>
                        <a:pt x="1818383" y="1476025"/>
                        <a:pt x="1801047" y="1504315"/>
                      </a:cubicBezTo>
                      <a:cubicBezTo>
                        <a:pt x="1714370" y="1645951"/>
                        <a:pt x="1615977" y="1801876"/>
                        <a:pt x="1618548" y="1975231"/>
                      </a:cubicBezTo>
                      <a:cubicBezTo>
                        <a:pt x="1619691" y="2048859"/>
                        <a:pt x="1639884" y="2122297"/>
                        <a:pt x="1687890" y="2178685"/>
                      </a:cubicBezTo>
                      <a:cubicBezTo>
                        <a:pt x="1696367" y="2188686"/>
                        <a:pt x="1705702" y="2197639"/>
                        <a:pt x="1715608" y="2205640"/>
                      </a:cubicBezTo>
                      <a:cubicBezTo>
                        <a:pt x="1731324" y="2224690"/>
                        <a:pt x="1753041" y="2239930"/>
                        <a:pt x="1773330" y="2250027"/>
                      </a:cubicBezTo>
                      <a:cubicBezTo>
                        <a:pt x="1824003" y="2275078"/>
                        <a:pt x="1878866" y="2271363"/>
                        <a:pt x="1931159" y="2252789"/>
                      </a:cubicBezTo>
                      <a:cubicBezTo>
                        <a:pt x="1959829" y="2242597"/>
                        <a:pt x="1987833" y="2230025"/>
                        <a:pt x="2014883" y="2216118"/>
                      </a:cubicBezTo>
                      <a:cubicBezTo>
                        <a:pt x="2040506" y="2202878"/>
                        <a:pt x="2066604" y="2191829"/>
                        <a:pt x="2094989" y="2186400"/>
                      </a:cubicBezTo>
                      <a:cubicBezTo>
                        <a:pt x="2140328" y="2177732"/>
                        <a:pt x="2197859" y="2195163"/>
                        <a:pt x="2216338" y="2242312"/>
                      </a:cubicBezTo>
                      <a:cubicBezTo>
                        <a:pt x="2217480" y="2245264"/>
                        <a:pt x="2222052" y="2245074"/>
                        <a:pt x="2222052" y="2241550"/>
                      </a:cubicBezTo>
                      <a:cubicBezTo>
                        <a:pt x="2222052" y="2194782"/>
                        <a:pt x="2188429" y="2162683"/>
                        <a:pt x="2147376" y="2147919"/>
                      </a:cubicBezTo>
                      <a:cubicBezTo>
                        <a:pt x="2117944" y="2137346"/>
                        <a:pt x="2087845" y="2138108"/>
                        <a:pt x="2058317" y="2144490"/>
                      </a:cubicBezTo>
                      <a:cubicBezTo>
                        <a:pt x="2066223" y="2133727"/>
                        <a:pt x="2073272" y="2122487"/>
                        <a:pt x="2079558" y="2110771"/>
                      </a:cubicBezTo>
                      <a:cubicBezTo>
                        <a:pt x="2118611" y="2038096"/>
                        <a:pt x="2129088" y="1943417"/>
                        <a:pt x="2082416" y="1871503"/>
                      </a:cubicBezTo>
                      <a:cubicBezTo>
                        <a:pt x="2042125" y="1809496"/>
                        <a:pt x="1966878" y="1771967"/>
                        <a:pt x="1896297" y="1802733"/>
                      </a:cubicBezTo>
                      <a:cubicBezTo>
                        <a:pt x="1837814" y="1828260"/>
                        <a:pt x="1798285" y="1898269"/>
                        <a:pt x="1830670" y="1959800"/>
                      </a:cubicBezTo>
                      <a:cubicBezTo>
                        <a:pt x="1843243" y="1983708"/>
                        <a:pt x="1863627" y="2001424"/>
                        <a:pt x="1888773" y="2010092"/>
                      </a:cubicBezTo>
                      <a:cubicBezTo>
                        <a:pt x="1888963" y="2010092"/>
                        <a:pt x="1889058" y="2009902"/>
                        <a:pt x="1888868" y="2009806"/>
                      </a:cubicBezTo>
                      <a:cubicBezTo>
                        <a:pt x="1856292" y="1993804"/>
                        <a:pt x="1843815" y="1957419"/>
                        <a:pt x="1846196" y="1922653"/>
                      </a:cubicBezTo>
                      <a:cubicBezTo>
                        <a:pt x="1848482" y="1889220"/>
                        <a:pt x="1871437" y="1862264"/>
                        <a:pt x="1902203" y="1851596"/>
                      </a:cubicBezTo>
                      <a:cubicBezTo>
                        <a:pt x="1970021" y="1828069"/>
                        <a:pt x="2034696" y="1875218"/>
                        <a:pt x="2050888" y="1942750"/>
                      </a:cubicBezTo>
                      <a:cubicBezTo>
                        <a:pt x="2087464" y="2095150"/>
                        <a:pt x="1904298" y="2264029"/>
                        <a:pt x="1766472" y="2162397"/>
                      </a:cubicBezTo>
                      <a:cubicBezTo>
                        <a:pt x="1715513" y="2124773"/>
                        <a:pt x="1692653" y="2055336"/>
                        <a:pt x="1688081" y="1994185"/>
                      </a:cubicBezTo>
                      <a:cubicBezTo>
                        <a:pt x="1685985" y="1965610"/>
                        <a:pt x="1687414" y="1936940"/>
                        <a:pt x="1691415" y="1908556"/>
                      </a:cubicBezTo>
                      <a:cubicBezTo>
                        <a:pt x="1716751" y="1830546"/>
                        <a:pt x="1765900" y="1760251"/>
                        <a:pt x="1822002" y="1701101"/>
                      </a:cubicBezTo>
                      <a:cubicBezTo>
                        <a:pt x="1905156" y="1613185"/>
                        <a:pt x="2001549" y="1539557"/>
                        <a:pt x="2083178" y="1450117"/>
                      </a:cubicBezTo>
                      <a:cubicBezTo>
                        <a:pt x="2155949" y="1370393"/>
                        <a:pt x="2229672" y="1265428"/>
                        <a:pt x="2232339" y="1152271"/>
                      </a:cubicBezTo>
                      <a:cubicBezTo>
                        <a:pt x="2233482" y="1103122"/>
                        <a:pt x="2216242" y="1051496"/>
                        <a:pt x="2172904" y="1025017"/>
                      </a:cubicBezTo>
                      <a:cubicBezTo>
                        <a:pt x="2131755" y="999871"/>
                        <a:pt x="2078796" y="1007300"/>
                        <a:pt x="2039267" y="1031970"/>
                      </a:cubicBezTo>
                      <a:cubicBezTo>
                        <a:pt x="2029552" y="1038066"/>
                        <a:pt x="2020599" y="1045114"/>
                        <a:pt x="2012502" y="1053115"/>
                      </a:cubicBezTo>
                      <a:cubicBezTo>
                        <a:pt x="2009931" y="1015682"/>
                        <a:pt x="2002882" y="978916"/>
                        <a:pt x="1990595" y="944149"/>
                      </a:cubicBezTo>
                      <a:cubicBezTo>
                        <a:pt x="1966878" y="815181"/>
                        <a:pt x="1920015" y="690689"/>
                        <a:pt x="1910966" y="559149"/>
                      </a:cubicBezTo>
                      <a:cubicBezTo>
                        <a:pt x="1906394" y="493522"/>
                        <a:pt x="1908870" y="423703"/>
                        <a:pt x="1937636" y="363315"/>
                      </a:cubicBezTo>
                      <a:cubicBezTo>
                        <a:pt x="1959924" y="316547"/>
                        <a:pt x="1999739" y="274828"/>
                        <a:pt x="2054412" y="276542"/>
                      </a:cubicBezTo>
                      <a:cubicBezTo>
                        <a:pt x="2107562" y="278257"/>
                        <a:pt x="2156806" y="315785"/>
                        <a:pt x="2178333" y="364934"/>
                      </a:cubicBezTo>
                      <a:cubicBezTo>
                        <a:pt x="2200812" y="416179"/>
                        <a:pt x="2190620" y="486378"/>
                        <a:pt x="2146805" y="522954"/>
                      </a:cubicBezTo>
                      <a:cubicBezTo>
                        <a:pt x="2102990" y="559435"/>
                        <a:pt x="2026885" y="550100"/>
                        <a:pt x="2010978" y="491331"/>
                      </a:cubicBezTo>
                      <a:cubicBezTo>
                        <a:pt x="2004406" y="466947"/>
                        <a:pt x="2003549" y="438181"/>
                        <a:pt x="2024599" y="418750"/>
                      </a:cubicBezTo>
                      <a:cubicBezTo>
                        <a:pt x="2047554" y="397510"/>
                        <a:pt x="2095274" y="395700"/>
                        <a:pt x="2100609" y="434181"/>
                      </a:cubicBezTo>
                      <a:cubicBezTo>
                        <a:pt x="2101847" y="443325"/>
                        <a:pt x="2114896" y="440182"/>
                        <a:pt x="2115468" y="432085"/>
                      </a:cubicBezTo>
                      <a:cubicBezTo>
                        <a:pt x="2118325" y="395700"/>
                        <a:pt x="2096608" y="364648"/>
                        <a:pt x="2061366" y="356743"/>
                      </a:cubicBezTo>
                      <a:cubicBezTo>
                        <a:pt x="2021170" y="347694"/>
                        <a:pt x="1982499" y="370649"/>
                        <a:pt x="1960591" y="404177"/>
                      </a:cubicBezTo>
                      <a:cubicBezTo>
                        <a:pt x="1918872" y="468185"/>
                        <a:pt x="1947828" y="560387"/>
                        <a:pt x="2014312" y="593439"/>
                      </a:cubicBezTo>
                      <a:cubicBezTo>
                        <a:pt x="2087559" y="629729"/>
                        <a:pt x="2176713" y="599059"/>
                        <a:pt x="2220909" y="531812"/>
                      </a:cubicBezTo>
                      <a:cubicBezTo>
                        <a:pt x="2263010" y="467709"/>
                        <a:pt x="2262153" y="377602"/>
                        <a:pt x="2222338" y="312737"/>
                      </a:cubicBezTo>
                      <a:cubicBezTo>
                        <a:pt x="2184905" y="251777"/>
                        <a:pt x="2114230" y="205009"/>
                        <a:pt x="2041554" y="213963"/>
                      </a:cubicBezTo>
                      <a:cubicBezTo>
                        <a:pt x="1967544" y="223107"/>
                        <a:pt x="1916395" y="280352"/>
                        <a:pt x="1890963" y="348265"/>
                      </a:cubicBezTo>
                      <a:cubicBezTo>
                        <a:pt x="1863817" y="420751"/>
                        <a:pt x="1867056" y="500475"/>
                        <a:pt x="1878676" y="575818"/>
                      </a:cubicBezTo>
                      <a:cubicBezTo>
                        <a:pt x="1893059" y="668401"/>
                        <a:pt x="1921443" y="758221"/>
                        <a:pt x="1946208" y="848328"/>
                      </a:cubicBezTo>
                      <a:cubicBezTo>
                        <a:pt x="1947828" y="854138"/>
                        <a:pt x="1949352" y="859948"/>
                        <a:pt x="1950971" y="865854"/>
                      </a:cubicBezTo>
                      <a:cubicBezTo>
                        <a:pt x="1941255" y="851662"/>
                        <a:pt x="1930397" y="838041"/>
                        <a:pt x="1918110" y="825277"/>
                      </a:cubicBezTo>
                      <a:cubicBezTo>
                        <a:pt x="1826670" y="729932"/>
                        <a:pt x="1682842" y="692213"/>
                        <a:pt x="1556445" y="724979"/>
                      </a:cubicBezTo>
                      <a:cubicBezTo>
                        <a:pt x="1555969" y="723741"/>
                        <a:pt x="1554445" y="722693"/>
                        <a:pt x="1553112" y="723646"/>
                      </a:cubicBezTo>
                      <a:cubicBezTo>
                        <a:pt x="1551302" y="724884"/>
                        <a:pt x="1549397" y="726122"/>
                        <a:pt x="1547587" y="727360"/>
                      </a:cubicBezTo>
                      <a:cubicBezTo>
                        <a:pt x="1543682" y="728503"/>
                        <a:pt x="1539777" y="729646"/>
                        <a:pt x="1535871" y="730980"/>
                      </a:cubicBezTo>
                      <a:cubicBezTo>
                        <a:pt x="1473483" y="751363"/>
                        <a:pt x="1417857" y="788511"/>
                        <a:pt x="1374708" y="836612"/>
                      </a:cubicBezTo>
                      <a:cubicBezTo>
                        <a:pt x="1283935" y="886428"/>
                        <a:pt x="1187352" y="922623"/>
                        <a:pt x="1082291" y="919289"/>
                      </a:cubicBezTo>
                      <a:cubicBezTo>
                        <a:pt x="1008948" y="917003"/>
                        <a:pt x="934653" y="894715"/>
                        <a:pt x="878361" y="845280"/>
                      </a:cubicBezTo>
                      <a:cubicBezTo>
                        <a:pt x="822258" y="795940"/>
                        <a:pt x="788825" y="722503"/>
                        <a:pt x="790635" y="646779"/>
                      </a:cubicBezTo>
                      <a:cubicBezTo>
                        <a:pt x="792350" y="577913"/>
                        <a:pt x="828735" y="510381"/>
                        <a:pt x="881599" y="472376"/>
                      </a:cubicBezTo>
                      <a:cubicBezTo>
                        <a:pt x="893124" y="464089"/>
                        <a:pt x="911031" y="453421"/>
                        <a:pt x="920461" y="449230"/>
                      </a:cubicBezTo>
                      <a:cubicBezTo>
                        <a:pt x="928938" y="445516"/>
                        <a:pt x="937892" y="442563"/>
                        <a:pt x="946845" y="440086"/>
                      </a:cubicBezTo>
                      <a:cubicBezTo>
                        <a:pt x="950560" y="439039"/>
                        <a:pt x="954370" y="438086"/>
                        <a:pt x="958180" y="437324"/>
                      </a:cubicBezTo>
                      <a:cubicBezTo>
                        <a:pt x="959609" y="437038"/>
                        <a:pt x="970563" y="434943"/>
                        <a:pt x="968562" y="435229"/>
                      </a:cubicBezTo>
                      <a:cubicBezTo>
                        <a:pt x="1006377" y="429990"/>
                        <a:pt x="1035714" y="434371"/>
                        <a:pt x="1071051" y="447040"/>
                      </a:cubicBezTo>
                      <a:cubicBezTo>
                        <a:pt x="1082767" y="451231"/>
                        <a:pt x="1096864" y="458279"/>
                        <a:pt x="1110866" y="467328"/>
                      </a:cubicBezTo>
                      <a:cubicBezTo>
                        <a:pt x="1124106" y="475996"/>
                        <a:pt x="1135440" y="485806"/>
                        <a:pt x="1148013" y="500189"/>
                      </a:cubicBezTo>
                      <a:cubicBezTo>
                        <a:pt x="1168397" y="523621"/>
                        <a:pt x="1181256" y="554196"/>
                        <a:pt x="1187256" y="588295"/>
                      </a:cubicBezTo>
                      <a:cubicBezTo>
                        <a:pt x="1192686" y="618966"/>
                        <a:pt x="1189447" y="655542"/>
                        <a:pt x="1176207" y="688498"/>
                      </a:cubicBezTo>
                      <a:cubicBezTo>
                        <a:pt x="1165444" y="715359"/>
                        <a:pt x="1141917" y="744410"/>
                        <a:pt x="1114676" y="761269"/>
                      </a:cubicBezTo>
                      <a:cubicBezTo>
                        <a:pt x="1052478" y="799655"/>
                        <a:pt x="964181" y="779653"/>
                        <a:pt x="945988" y="703548"/>
                      </a:cubicBezTo>
                      <a:cubicBezTo>
                        <a:pt x="938749" y="673163"/>
                        <a:pt x="944845" y="635825"/>
                        <a:pt x="972372" y="614394"/>
                      </a:cubicBezTo>
                      <a:cubicBezTo>
                        <a:pt x="1004090" y="589724"/>
                        <a:pt x="1046286" y="582295"/>
                        <a:pt x="1079529" y="608584"/>
                      </a:cubicBezTo>
                      <a:cubicBezTo>
                        <a:pt x="1087815" y="615156"/>
                        <a:pt x="1097721" y="605250"/>
                        <a:pt x="1091054" y="596868"/>
                      </a:cubicBezTo>
                      <a:cubicBezTo>
                        <a:pt x="1067051" y="566674"/>
                        <a:pt x="1025712" y="551053"/>
                        <a:pt x="987993" y="553339"/>
                      </a:cubicBezTo>
                      <a:cubicBezTo>
                        <a:pt x="942654" y="556101"/>
                        <a:pt x="904459" y="586581"/>
                        <a:pt x="885885" y="628205"/>
                      </a:cubicBezTo>
                      <a:cubicBezTo>
                        <a:pt x="865407" y="674020"/>
                        <a:pt x="865692" y="725932"/>
                        <a:pt x="889410" y="770413"/>
                      </a:cubicBezTo>
                      <a:cubicBezTo>
                        <a:pt x="912174" y="813085"/>
                        <a:pt x="954465" y="843565"/>
                        <a:pt x="1000185" y="855948"/>
                      </a:cubicBezTo>
                      <a:cubicBezTo>
                        <a:pt x="1074766" y="876046"/>
                        <a:pt x="1153442" y="846709"/>
                        <a:pt x="1205544" y="791464"/>
                      </a:cubicBezTo>
                      <a:cubicBezTo>
                        <a:pt x="1215831" y="782986"/>
                        <a:pt x="1225547" y="773938"/>
                        <a:pt x="1234500" y="764222"/>
                      </a:cubicBezTo>
                      <a:cubicBezTo>
                        <a:pt x="1270505" y="725455"/>
                        <a:pt x="1298985" y="680116"/>
                        <a:pt x="1318701" y="630682"/>
                      </a:cubicBezTo>
                      <a:cubicBezTo>
                        <a:pt x="1359373" y="528574"/>
                        <a:pt x="1354515" y="414083"/>
                        <a:pt x="1311367" y="313785"/>
                      </a:cubicBezTo>
                      <a:cubicBezTo>
                        <a:pt x="1266981" y="210629"/>
                        <a:pt x="1182399" y="130810"/>
                        <a:pt x="1077814" y="93472"/>
                      </a:cubicBezTo>
                      <a:cubicBezTo>
                        <a:pt x="970658" y="55181"/>
                        <a:pt x="852929" y="64420"/>
                        <a:pt x="752440" y="117570"/>
                      </a:cubicBezTo>
                      <a:cubicBezTo>
                        <a:pt x="655475" y="169005"/>
                        <a:pt x="580133" y="252634"/>
                        <a:pt x="501837" y="328168"/>
                      </a:cubicBezTo>
                      <a:cubicBezTo>
                        <a:pt x="461737" y="366839"/>
                        <a:pt x="420303" y="404939"/>
                        <a:pt x="373345" y="434848"/>
                      </a:cubicBezTo>
                      <a:cubicBezTo>
                        <a:pt x="322672" y="467137"/>
                        <a:pt x="260379" y="492855"/>
                        <a:pt x="199704" y="478758"/>
                      </a:cubicBezTo>
                      <a:cubicBezTo>
                        <a:pt x="102930" y="456184"/>
                        <a:pt x="45685" y="340931"/>
                        <a:pt x="59973" y="246062"/>
                      </a:cubicBezTo>
                      <a:cubicBezTo>
                        <a:pt x="67973" y="193103"/>
                        <a:pt x="93024" y="144145"/>
                        <a:pt x="134839" y="110902"/>
                      </a:cubicBezTo>
                      <a:cubicBezTo>
                        <a:pt x="171891" y="81470"/>
                        <a:pt x="221612" y="69659"/>
                        <a:pt x="265236" y="81184"/>
                      </a:cubicBezTo>
                      <a:cubicBezTo>
                        <a:pt x="309908" y="92995"/>
                        <a:pt x="337722" y="125571"/>
                        <a:pt x="348008" y="168529"/>
                      </a:cubicBezTo>
                      <a:cubicBezTo>
                        <a:pt x="356867" y="205581"/>
                        <a:pt x="345818" y="247586"/>
                        <a:pt x="315242" y="267112"/>
                      </a:cubicBezTo>
                      <a:cubicBezTo>
                        <a:pt x="284763" y="286543"/>
                        <a:pt x="244472" y="288734"/>
                        <a:pt x="214944" y="268065"/>
                      </a:cubicBezTo>
                      <a:cubicBezTo>
                        <a:pt x="211134" y="265398"/>
                        <a:pt x="203800" y="258159"/>
                        <a:pt x="199895" y="251968"/>
                      </a:cubicBezTo>
                      <a:cubicBezTo>
                        <a:pt x="193418" y="241585"/>
                        <a:pt x="188084" y="228917"/>
                        <a:pt x="186846" y="216535"/>
                      </a:cubicBezTo>
                      <a:cubicBezTo>
                        <a:pt x="184940" y="197675"/>
                        <a:pt x="192941" y="179292"/>
                        <a:pt x="210277" y="171005"/>
                      </a:cubicBezTo>
                      <a:cubicBezTo>
                        <a:pt x="225898" y="163576"/>
                        <a:pt x="251711" y="164147"/>
                        <a:pt x="266760" y="172624"/>
                      </a:cubicBezTo>
                      <a:cubicBezTo>
                        <a:pt x="272190" y="175672"/>
                        <a:pt x="278571" y="170624"/>
                        <a:pt x="277047" y="164623"/>
                      </a:cubicBezTo>
                      <a:cubicBezTo>
                        <a:pt x="262950" y="107188"/>
                        <a:pt x="186179" y="111379"/>
                        <a:pt x="151603" y="146716"/>
                      </a:cubicBezTo>
                      <a:cubicBezTo>
                        <a:pt x="105883" y="193484"/>
                        <a:pt x="115027" y="274066"/>
                        <a:pt x="161033" y="316833"/>
                      </a:cubicBezTo>
                      <a:cubicBezTo>
                        <a:pt x="247615" y="397319"/>
                        <a:pt x="400587" y="347218"/>
                        <a:pt x="423161" y="229965"/>
                      </a:cubicBezTo>
                      <a:cubicBezTo>
                        <a:pt x="434686" y="170338"/>
                        <a:pt x="417827" y="109378"/>
                        <a:pt x="378870" y="63468"/>
                      </a:cubicBezTo>
                      <a:cubicBezTo>
                        <a:pt x="339055" y="16510"/>
                        <a:pt x="273714" y="-5017"/>
                        <a:pt x="213897" y="984"/>
                      </a:cubicBezTo>
                      <a:cubicBezTo>
                        <a:pt x="147793" y="7651"/>
                        <a:pt x="89881" y="39465"/>
                        <a:pt x="50638" y="94138"/>
                      </a:cubicBezTo>
                      <a:cubicBezTo>
                        <a:pt x="13776" y="145383"/>
                        <a:pt x="-1749" y="210058"/>
                        <a:pt x="156" y="272923"/>
                      </a:cubicBezTo>
                      <a:close/>
                      <a:moveTo>
                        <a:pt x="2026599" y="1144651"/>
                      </a:moveTo>
                      <a:cubicBezTo>
                        <a:pt x="2032886" y="1107884"/>
                        <a:pt x="2061556" y="1078261"/>
                        <a:pt x="2096608" y="1068355"/>
                      </a:cubicBezTo>
                      <a:cubicBezTo>
                        <a:pt x="2129660" y="1059021"/>
                        <a:pt x="2161092" y="1073023"/>
                        <a:pt x="2174618" y="1105789"/>
                      </a:cubicBezTo>
                      <a:cubicBezTo>
                        <a:pt x="2190525" y="1144651"/>
                        <a:pt x="2181762" y="1190275"/>
                        <a:pt x="2169570" y="1228756"/>
                      </a:cubicBezTo>
                      <a:cubicBezTo>
                        <a:pt x="2104705" y="1434687"/>
                        <a:pt x="1902489" y="1547368"/>
                        <a:pt x="1778378" y="1711198"/>
                      </a:cubicBezTo>
                      <a:cubicBezTo>
                        <a:pt x="1753994" y="1743392"/>
                        <a:pt x="1731991" y="1778158"/>
                        <a:pt x="1714084" y="1814925"/>
                      </a:cubicBezTo>
                      <a:cubicBezTo>
                        <a:pt x="1720371" y="1795589"/>
                        <a:pt x="1727514" y="1776634"/>
                        <a:pt x="1735230" y="1758156"/>
                      </a:cubicBezTo>
                      <a:cubicBezTo>
                        <a:pt x="1804286" y="1592611"/>
                        <a:pt x="1920586" y="1451832"/>
                        <a:pt x="1979832" y="1281334"/>
                      </a:cubicBezTo>
                      <a:cubicBezTo>
                        <a:pt x="1985166" y="1265999"/>
                        <a:pt x="1989928" y="1250283"/>
                        <a:pt x="1994119" y="1234376"/>
                      </a:cubicBezTo>
                      <a:cubicBezTo>
                        <a:pt x="2003358" y="1243901"/>
                        <a:pt x="2014503" y="1251616"/>
                        <a:pt x="2027171" y="1256760"/>
                      </a:cubicBezTo>
                      <a:cubicBezTo>
                        <a:pt x="2054793" y="1267999"/>
                        <a:pt x="2088988" y="1266571"/>
                        <a:pt x="2108419" y="1241234"/>
                      </a:cubicBezTo>
                      <a:cubicBezTo>
                        <a:pt x="2116325" y="1230852"/>
                        <a:pt x="2119849" y="1218184"/>
                        <a:pt x="2112896" y="1206087"/>
                      </a:cubicBezTo>
                      <a:cubicBezTo>
                        <a:pt x="2106990" y="1195800"/>
                        <a:pt x="2092227" y="1188085"/>
                        <a:pt x="2080606" y="1192752"/>
                      </a:cubicBezTo>
                      <a:cubicBezTo>
                        <a:pt x="2067652" y="1197895"/>
                        <a:pt x="2053936" y="1202086"/>
                        <a:pt x="2040506" y="1192657"/>
                      </a:cubicBezTo>
                      <a:cubicBezTo>
                        <a:pt x="2025837" y="1182274"/>
                        <a:pt x="2023647" y="1161605"/>
                        <a:pt x="2026504" y="114474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5131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0"/>
          <p:cNvSpPr>
            <a:spLocks noGrp="1"/>
          </p:cNvSpPr>
          <p:nvPr>
            <p:ph type="pic" idx="2"/>
          </p:nvPr>
        </p:nvSpPr>
        <p:spPr>
          <a:xfrm>
            <a:off x="1" y="-9201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675" name="Google Shape;675;p10"/>
          <p:cNvSpPr txBox="1">
            <a:spLocks noGrp="1"/>
          </p:cNvSpPr>
          <p:nvPr>
            <p:ph type="title"/>
          </p:nvPr>
        </p:nvSpPr>
        <p:spPr>
          <a:xfrm>
            <a:off x="960000" y="5195533"/>
            <a:ext cx="10272000" cy="920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872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oung Serif"/>
              <a:buNone/>
              <a:defRPr sz="3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oung Serif"/>
              <a:buNone/>
              <a:defRPr sz="3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oung Serif"/>
              <a:buNone/>
              <a:defRPr sz="3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oung Serif"/>
              <a:buNone/>
              <a:defRPr sz="3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oung Serif"/>
              <a:buNone/>
              <a:defRPr sz="3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oung Serif"/>
              <a:buNone/>
              <a:defRPr sz="3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oung Serif"/>
              <a:buNone/>
              <a:defRPr sz="3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oung Serif"/>
              <a:buNone/>
              <a:defRPr sz="3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oung Serif"/>
              <a:buNone/>
              <a:defRPr sz="3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17269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44" name="Google Shape;1544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64417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ECB4E8-8597-468C-A23D-E3F8BFF63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3000" b="1" i="1" dirty="0"/>
              <a:t>A középkori uradalom jellemző vonásai (pl. vár, majorság, jobbágytelek). A mezőgazdasági technika fejlődésének néhány jellemző mozzanata a X-XI. században.</a:t>
            </a:r>
            <a:br>
              <a:rPr lang="hu-HU" sz="3000" dirty="0"/>
            </a:br>
            <a:endParaRPr lang="hu-HU" sz="3000" dirty="0"/>
          </a:p>
        </p:txBody>
      </p:sp>
    </p:spTree>
    <p:extLst>
      <p:ext uri="{BB962C8B-B14F-4D97-AF65-F5344CB8AC3E}">
        <p14:creationId xmlns:p14="http://schemas.microsoft.com/office/powerpoint/2010/main" val="3504549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3912F2-DA9E-42EB-961E-8DBF54F7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Előzmények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514933D0-BD27-4CF8-AA08-2D65114251DA}"/>
              </a:ext>
            </a:extLst>
          </p:cNvPr>
          <p:cNvSpPr/>
          <p:nvPr/>
        </p:nvSpPr>
        <p:spPr>
          <a:xfrm>
            <a:off x="1053830" y="1488124"/>
            <a:ext cx="385145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1800" dirty="0"/>
              <a:t>A Középkorban </a:t>
            </a:r>
            <a:r>
              <a:rPr lang="hu-HU" sz="1800" b="1" dirty="0"/>
              <a:t>a földterületek a király tulajdonában voltak</a:t>
            </a:r>
            <a:r>
              <a:rPr lang="hu-HU" sz="1800" dirty="0"/>
              <a:t>. A király, hogy megvásárolja az embereinek a hűségét a hozzá közel állóknak </a:t>
            </a:r>
            <a:r>
              <a:rPr lang="hu-HU" sz="1800" b="1" dirty="0"/>
              <a:t>földbirtokokat adományozott</a:t>
            </a:r>
            <a:r>
              <a:rPr lang="hu-HU" sz="1800" dirty="0"/>
              <a:t>. Ezért </a:t>
            </a:r>
            <a:r>
              <a:rPr lang="hu-HU" sz="1800" b="1" dirty="0"/>
              <a:t>cserébe a földesúr hűséggel tartozott az uralkodónak</a:t>
            </a:r>
            <a:r>
              <a:rPr lang="hu-HU" sz="1800" dirty="0"/>
              <a:t>. Ezt a rendszert </a:t>
            </a:r>
            <a:r>
              <a:rPr lang="hu-HU" sz="1800" b="1" dirty="0"/>
              <a:t>feudalizmusnak</a:t>
            </a:r>
            <a:r>
              <a:rPr lang="hu-HU" sz="1800" dirty="0"/>
              <a:t> hívják.</a:t>
            </a:r>
          </a:p>
          <a:p>
            <a:pPr algn="ctr"/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4050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5610CC-23FB-42A5-984A-B7BA992D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uradalom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FD02DAD-9C05-4CFA-AEDE-7D85141D736D}"/>
              </a:ext>
            </a:extLst>
          </p:cNvPr>
          <p:cNvSpPr/>
          <p:nvPr/>
        </p:nvSpPr>
        <p:spPr>
          <a:xfrm>
            <a:off x="648811" y="753974"/>
            <a:ext cx="4735039" cy="58785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dirty="0"/>
              <a:t>A </a:t>
            </a:r>
            <a:r>
              <a:rPr lang="hu-HU" b="1" dirty="0"/>
              <a:t>földesurak tulajdonába tartozó birtokok neve uradalom</a:t>
            </a:r>
            <a:r>
              <a:rPr lang="hu-HU" dirty="0"/>
              <a:t>. A földesúr a területeinek </a:t>
            </a:r>
            <a:r>
              <a:rPr lang="hu-HU" b="1" dirty="0"/>
              <a:t>nagyrészét a parasztoknak</a:t>
            </a:r>
            <a:r>
              <a:rPr lang="hu-HU" dirty="0"/>
              <a:t> </a:t>
            </a:r>
            <a:r>
              <a:rPr lang="hu-HU" b="1" dirty="0"/>
              <a:t>engedte át használatra</a:t>
            </a:r>
            <a:r>
              <a:rPr lang="hu-HU" dirty="0"/>
              <a:t>. Ezeket a parasztokat </a:t>
            </a:r>
            <a:r>
              <a:rPr lang="hu-HU" b="1" dirty="0"/>
              <a:t>jobbágyoknak</a:t>
            </a:r>
            <a:r>
              <a:rPr lang="hu-HU" dirty="0"/>
              <a:t>, az általuk használt területeket </a:t>
            </a:r>
            <a:r>
              <a:rPr lang="hu-HU" b="1" dirty="0"/>
              <a:t>jobbágytelkeknek</a:t>
            </a:r>
            <a:r>
              <a:rPr lang="hu-HU" dirty="0"/>
              <a:t> nevezzük. A jobbágytelken a jobbágyok házat építhettek és kertet is tartottak. Az egymás mellé épült jobbágytelkekből végül kis </a:t>
            </a:r>
            <a:r>
              <a:rPr lang="hu-HU" b="1" dirty="0"/>
              <a:t>falvak alakultak ki</a:t>
            </a:r>
            <a:r>
              <a:rPr lang="hu-HU" dirty="0"/>
              <a:t>. A jobbágyoknak a falu határában </a:t>
            </a:r>
            <a:r>
              <a:rPr lang="hu-HU" b="1" dirty="0"/>
              <a:t>saját szántóföldje volt</a:t>
            </a:r>
            <a:r>
              <a:rPr lang="hu-HU" dirty="0"/>
              <a:t>.</a:t>
            </a:r>
          </a:p>
          <a:p>
            <a:r>
              <a:rPr lang="hu-HU" dirty="0"/>
              <a:t>A jobbágyok a földért cserébe </a:t>
            </a:r>
            <a:r>
              <a:rPr lang="hu-HU" b="1" dirty="0"/>
              <a:t>többféle szolgáltatással tartoztak a földesúrnak</a:t>
            </a:r>
            <a:r>
              <a:rPr lang="hu-HU" dirty="0"/>
              <a:t>. Az első a </a:t>
            </a:r>
            <a:r>
              <a:rPr lang="hu-HU" b="1" dirty="0"/>
              <a:t>terményadó</a:t>
            </a:r>
            <a:r>
              <a:rPr lang="hu-HU" dirty="0"/>
              <a:t> volt, amit évente szedett be a földesúr saját magának. A maradékot a jobbágy megtarthatta magának. Ezenkívül a földesúr saját használatában lévő szántóföldeken úgy nevezett </a:t>
            </a:r>
            <a:r>
              <a:rPr lang="hu-HU" b="1" dirty="0"/>
              <a:t>robotot, azaz ingyenmunkát kellett végeznie</a:t>
            </a:r>
            <a:r>
              <a:rPr lang="hu-HU" dirty="0"/>
              <a:t>. Valamint jelentős eseményeken a </a:t>
            </a:r>
            <a:r>
              <a:rPr lang="hu-HU" b="1" dirty="0"/>
              <a:t>jobbágynak ajándékot kellett vinnie a földesurának</a:t>
            </a:r>
            <a:r>
              <a:rPr lang="hu-HU" dirty="0"/>
              <a:t>. A földesuraknak ezen kívül még </a:t>
            </a:r>
            <a:r>
              <a:rPr lang="hu-HU" b="1" dirty="0"/>
              <a:t>egyéb jogaik is voltak</a:t>
            </a:r>
            <a:r>
              <a:rPr lang="hu-HU" dirty="0"/>
              <a:t>, pl.: piac tartási, pallosjog, vám, elő éjszaka joga stb.</a:t>
            </a:r>
          </a:p>
          <a:p>
            <a:r>
              <a:rPr lang="hu-HU" dirty="0"/>
              <a:t>Az uradalom harmadik része a </a:t>
            </a:r>
            <a:r>
              <a:rPr lang="hu-HU" b="1" dirty="0"/>
              <a:t>közös használatú területek</a:t>
            </a:r>
            <a:r>
              <a:rPr lang="hu-HU" dirty="0"/>
              <a:t> voltak. Ilyen volt például az </a:t>
            </a:r>
            <a:r>
              <a:rPr lang="hu-HU" b="1" dirty="0"/>
              <a:t>erdő, a malom, tavak</a:t>
            </a:r>
            <a:r>
              <a:rPr lang="hu-HU" dirty="0"/>
              <a:t> stb. Az uradalomban a </a:t>
            </a:r>
            <a:r>
              <a:rPr lang="hu-HU" b="1" dirty="0"/>
              <a:t>vár nyújtott a földesúr lakhelyét</a:t>
            </a:r>
            <a:r>
              <a:rPr lang="hu-HU" dirty="0"/>
              <a:t>, ami </a:t>
            </a:r>
            <a:r>
              <a:rPr lang="hu-HU" b="1" dirty="0"/>
              <a:t>kezdetben egy szimpla lakótorony volt</a:t>
            </a:r>
            <a:r>
              <a:rPr lang="hu-HU" dirty="0"/>
              <a:t>.</a:t>
            </a:r>
          </a:p>
          <a:p>
            <a:pPr algn="ctr"/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13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2AE249-CCB1-4C1B-BD7A-95312203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mezőgazdaság fejlődése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7637ADD2-868F-4ED7-8ADA-254FB12A4022}"/>
              </a:ext>
            </a:extLst>
          </p:cNvPr>
          <p:cNvSpPr/>
          <p:nvPr/>
        </p:nvSpPr>
        <p:spPr>
          <a:xfrm>
            <a:off x="444381" y="865070"/>
            <a:ext cx="5529130" cy="48013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dirty="0"/>
              <a:t>A </a:t>
            </a:r>
            <a:r>
              <a:rPr lang="hu-HU" b="1" dirty="0"/>
              <a:t>kétnyomásos gazdálkodás</a:t>
            </a:r>
            <a:r>
              <a:rPr lang="hu-HU" dirty="0"/>
              <a:t> lényege, hogy a megművelhető </a:t>
            </a:r>
            <a:r>
              <a:rPr lang="hu-HU" b="1" dirty="0"/>
              <a:t>szántóföldeket kettéosztották</a:t>
            </a:r>
            <a:r>
              <a:rPr lang="hu-HU" dirty="0"/>
              <a:t>. Az </a:t>
            </a:r>
            <a:r>
              <a:rPr lang="hu-HU" b="1" dirty="0"/>
              <a:t>egyik területet bevetették</a:t>
            </a:r>
            <a:r>
              <a:rPr lang="hu-HU" dirty="0"/>
              <a:t>, </a:t>
            </a:r>
            <a:r>
              <a:rPr lang="hu-HU" b="1" dirty="0"/>
              <a:t>a másikat pedig pihenni hagyták</a:t>
            </a:r>
            <a:r>
              <a:rPr lang="hu-HU" dirty="0"/>
              <a:t>. A pihenő földterület neve </a:t>
            </a:r>
            <a:r>
              <a:rPr lang="hu-HU" b="1" dirty="0"/>
              <a:t>ugar</a:t>
            </a:r>
            <a:r>
              <a:rPr lang="hu-HU" dirty="0"/>
              <a:t> lett, amin az állatokat legeltették. Időközönként a két terület szerepét megcserélték.</a:t>
            </a:r>
          </a:p>
          <a:p>
            <a:r>
              <a:rPr lang="hu-HU" dirty="0"/>
              <a:t>A kétnyomásos gazdálkodást hamarosan felváltott a </a:t>
            </a:r>
            <a:r>
              <a:rPr lang="hu-HU" b="1" dirty="0"/>
              <a:t>háromnyomásos</a:t>
            </a:r>
            <a:r>
              <a:rPr lang="hu-HU" dirty="0"/>
              <a:t> módszer. Itt a területeket </a:t>
            </a:r>
            <a:r>
              <a:rPr lang="hu-HU" b="1" dirty="0"/>
              <a:t>három egyenlő részre osztották</a:t>
            </a:r>
            <a:r>
              <a:rPr lang="hu-HU" dirty="0"/>
              <a:t>. Az </a:t>
            </a:r>
            <a:r>
              <a:rPr lang="hu-HU" b="1" dirty="0"/>
              <a:t>egyiket ősszel vetették be</a:t>
            </a:r>
            <a:r>
              <a:rPr lang="hu-HU" dirty="0"/>
              <a:t> és tavasszal aratták, a </a:t>
            </a:r>
            <a:r>
              <a:rPr lang="hu-HU" b="1" dirty="0"/>
              <a:t>másikat tavasszal vetették be</a:t>
            </a:r>
            <a:r>
              <a:rPr lang="hu-HU" dirty="0"/>
              <a:t> és ősszel aratták, majd a </a:t>
            </a:r>
            <a:r>
              <a:rPr lang="hu-HU" b="1" dirty="0"/>
              <a:t>harmadik pedig az ugar maradt</a:t>
            </a:r>
            <a:r>
              <a:rPr lang="hu-HU" dirty="0"/>
              <a:t>. Az földterületek szerepét évente cserélték.</a:t>
            </a:r>
          </a:p>
          <a:p>
            <a:r>
              <a:rPr lang="hu-HU" dirty="0"/>
              <a:t>A jobbágyok a </a:t>
            </a:r>
            <a:r>
              <a:rPr lang="hu-HU" b="1" dirty="0"/>
              <a:t>földműveléshez állatokat</a:t>
            </a:r>
            <a:r>
              <a:rPr lang="hu-HU" dirty="0"/>
              <a:t>, leggyakrabban </a:t>
            </a:r>
            <a:r>
              <a:rPr lang="hu-HU" b="1" dirty="0"/>
              <a:t>ökröket</a:t>
            </a:r>
            <a:r>
              <a:rPr lang="hu-HU" dirty="0"/>
              <a:t> és </a:t>
            </a:r>
            <a:r>
              <a:rPr lang="hu-HU" b="1" dirty="0"/>
              <a:t>lovakat</a:t>
            </a:r>
            <a:r>
              <a:rPr lang="hu-HU" dirty="0"/>
              <a:t> is használtak. Őket általában </a:t>
            </a:r>
            <a:r>
              <a:rPr lang="hu-HU" b="1" dirty="0"/>
              <a:t>kocsik vagy ekék húzására fogták be</a:t>
            </a:r>
            <a:r>
              <a:rPr lang="hu-HU" dirty="0"/>
              <a:t>. A befogás eszköze eleinte a </a:t>
            </a:r>
            <a:r>
              <a:rPr lang="hu-HU" b="1" dirty="0"/>
              <a:t>nyakhám</a:t>
            </a:r>
            <a:r>
              <a:rPr lang="hu-HU" dirty="0"/>
              <a:t> volt, amit később felváltott a </a:t>
            </a:r>
            <a:r>
              <a:rPr lang="hu-HU" b="1" dirty="0"/>
              <a:t>szügyhám</a:t>
            </a:r>
            <a:r>
              <a:rPr lang="hu-HU" dirty="0"/>
              <a:t>. Erre azért volt szükség, hogy az állatok a teher húzása közben ne fulladjanak meg. Így az állatokat végsősoron nagyobb munkavégzésre tudták bírni. Ezen kívül használtak még </a:t>
            </a:r>
            <a:r>
              <a:rPr lang="hu-HU" b="1" dirty="0"/>
              <a:t>vaspapucsos ekét</a:t>
            </a:r>
            <a:r>
              <a:rPr lang="hu-HU" dirty="0"/>
              <a:t>, </a:t>
            </a:r>
            <a:r>
              <a:rPr lang="hu-HU" b="1" dirty="0" err="1"/>
              <a:t>vasfogúpo</a:t>
            </a:r>
            <a:r>
              <a:rPr lang="hu-HU" b="1" dirty="0"/>
              <a:t> boronát</a:t>
            </a:r>
            <a:r>
              <a:rPr lang="hu-HU" dirty="0"/>
              <a:t>, </a:t>
            </a:r>
            <a:r>
              <a:rPr lang="hu-HU" b="1" dirty="0"/>
              <a:t>sarlót </a:t>
            </a:r>
            <a:r>
              <a:rPr lang="hu-HU" dirty="0"/>
              <a:t>és még</a:t>
            </a:r>
            <a:r>
              <a:rPr lang="hu-HU" b="1" dirty="0"/>
              <a:t> patkót</a:t>
            </a:r>
            <a:r>
              <a:rPr lang="hu-HU" dirty="0"/>
              <a:t> is a lovak munkájának megkönnyítésére.</a:t>
            </a:r>
          </a:p>
          <a:p>
            <a:pPr algn="ctr"/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9773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dieval French Literature - Doctor of Philosophy (Ph.D.) in French by Slidesgo">
  <a:themeElements>
    <a:clrScheme name="Simple Light">
      <a:dk1>
        <a:srgbClr val="251502"/>
      </a:dk1>
      <a:lt1>
        <a:srgbClr val="F8F8F8"/>
      </a:lt1>
      <a:dk2>
        <a:srgbClr val="479E77"/>
      </a:dk2>
      <a:lt2>
        <a:srgbClr val="1669A1"/>
      </a:lt2>
      <a:accent1>
        <a:srgbClr val="FE5B36"/>
      </a:accent1>
      <a:accent2>
        <a:srgbClr val="FFDAAE"/>
      </a:accent2>
      <a:accent3>
        <a:srgbClr val="1E9A9A"/>
      </a:accent3>
      <a:accent4>
        <a:srgbClr val="B7D1EA"/>
      </a:accent4>
      <a:accent5>
        <a:srgbClr val="A2A6A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Medieval French Literature - Doctor of Philosophy (Ph.D.) in French by Slidesgo</Template>
  <TotalTime>19</TotalTime>
  <Words>428</Words>
  <Application>Microsoft Office PowerPoint</Application>
  <PresentationFormat>Szélesvásznú</PresentationFormat>
  <Paragraphs>11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2</vt:i4>
      </vt:variant>
      <vt:variant>
        <vt:lpstr>Diacímek</vt:lpstr>
      </vt:variant>
      <vt:variant>
        <vt:i4>4</vt:i4>
      </vt:variant>
    </vt:vector>
  </HeadingPairs>
  <TitlesOfParts>
    <vt:vector size="13" baseType="lpstr">
      <vt:lpstr>Arial</vt:lpstr>
      <vt:lpstr>Calibri</vt:lpstr>
      <vt:lpstr>DM Sans</vt:lpstr>
      <vt:lpstr>Lato</vt:lpstr>
      <vt:lpstr>Nunito Light</vt:lpstr>
      <vt:lpstr>Proxima Nova</vt:lpstr>
      <vt:lpstr>Young Serif</vt:lpstr>
      <vt:lpstr>Medieval French Literature - Doctor of Philosophy (Ph.D.) in French by Slidesgo</vt:lpstr>
      <vt:lpstr>Slidesgo Final Pages</vt:lpstr>
      <vt:lpstr>A középkori uradalom jellemző vonásai (pl. vár, majorság, jobbágytelek). A mezőgazdasági technika fejlődésének néhány jellemző mozzanata a X-XI. században. </vt:lpstr>
      <vt:lpstr>Előzmények</vt:lpstr>
      <vt:lpstr>Az uradalom</vt:lpstr>
      <vt:lpstr>A mezőgazdaság fejlődése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középkori uradalom jellemző vonásai (pl. vár, majorság, jobbágytelek). A mezőgazdasági technika fejlődésének néhány jellemző mozzanata a X-XI. században. </dc:title>
  <dc:creator>User</dc:creator>
  <cp:lastModifiedBy>User</cp:lastModifiedBy>
  <cp:revision>7</cp:revision>
  <dcterms:created xsi:type="dcterms:W3CDTF">2024-03-05T10:52:42Z</dcterms:created>
  <dcterms:modified xsi:type="dcterms:W3CDTF">2024-03-05T11:12:33Z</dcterms:modified>
</cp:coreProperties>
</file>