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82E746-5A43-4C19-909D-17FD90DEB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EC92FB8-CB47-45A5-98D7-A5583DC4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A28F23-7776-4CC4-885F-B1E3EE0A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3DB-A0CD-4024-B3B2-705F7624AB3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DFC073-7B74-4DF8-8153-7CB5C4C1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8F94B1-9BED-46BC-80B8-F00EFF5A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777A-7FFB-4030-9921-4549AE84AE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46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4ECD8A-27C8-4CE7-A807-C081484E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D951EF5-AFFB-4AAB-8DCD-79191AC15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8FA4E7-F6F8-4B56-A9F8-B0E93B80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3DB-A0CD-4024-B3B2-705F7624AB3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1D1A35-DD21-48E4-81E8-63CE147C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CA19E1-0213-42AC-AABF-892C7535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777A-7FFB-4030-9921-4549AE84AE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274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F9A87E7-2C91-432D-BC6A-D635A8FA7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706AA65-D3C2-410E-8402-8BD5CFED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C1834A-7135-4243-A7A4-02121BDE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3DB-A0CD-4024-B3B2-705F7624AB3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3509A7-649C-43AC-805E-07E58085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D4F194-5B4A-43D2-910D-32721543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777A-7FFB-4030-9921-4549AE84AE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77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C8ED73-8CF9-4AE9-812F-419D360E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FBD6E3-8E5D-49C7-9A1B-D0FB3970E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5B345E-13F9-4352-9911-70C44B22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3DB-A0CD-4024-B3B2-705F7624AB3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472AE4-41EE-4D37-A753-CB6EFD25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1A5560-A5E0-42F9-AB4B-EED93649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777A-7FFB-4030-9921-4549AE84AE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76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6C6171-BA71-4956-B5D1-788277EF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6DD04E-722E-4537-B900-97ED7F0C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483746-E6F4-4EC2-9C16-27599A27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3DB-A0CD-4024-B3B2-705F7624AB3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401007-7300-4F61-A4CD-C1535AE5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2E18C0-C085-4E53-907E-BDF62CA1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777A-7FFB-4030-9921-4549AE84AE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97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D5F086-5AA7-4E82-B3B7-8AE47828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17ECF3-FAB6-4194-8076-2465A0488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CD61085-9E44-47CF-984E-7F0A09D68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817B40C-E729-4BBA-B8F0-9FA73F0C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3DB-A0CD-4024-B3B2-705F7624AB3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F5DA20-8910-45C6-A9A0-A8B8B58B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5492C04-8A01-4435-BFFB-B0673DA2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777A-7FFB-4030-9921-4549AE84AE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38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7FAC17-74F7-419D-B4AF-09A7E542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5F0379-4598-4FC0-9452-68AC4B4B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B00815F-B47B-4D90-9097-CDD7B4B5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DAAF445-391E-4B24-A28C-3694482EB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96B16E-3337-45A7-B456-CF3B6518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012214E-F7E0-4426-A42F-0D1FD42B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3DB-A0CD-4024-B3B2-705F7624AB3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D73CC70-3BAA-47F8-B346-A79C44C0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1439B2B-2F4A-47E7-B220-2E74F9B1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777A-7FFB-4030-9921-4549AE84AE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736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E5E74A-8E9F-44CA-9E03-1E2BC72E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67C7863-5223-41E5-9E1C-6C86E28E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3DB-A0CD-4024-B3B2-705F7624AB3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4AFAE8E-D7E2-432D-9B60-E96FE681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E78885-9015-479D-AF5B-C330F667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777A-7FFB-4030-9921-4549AE84AE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265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D642D62-1DFA-4F75-9B72-9DC89131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3DB-A0CD-4024-B3B2-705F7624AB3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BD68A75-F375-424A-BFB6-1C22A16C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69E3DB9-96FB-462C-A9D1-58CEC189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777A-7FFB-4030-9921-4549AE84AE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74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93B193-6495-4F88-958E-74784891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0DC21E-44EA-4CC5-B756-46A1A320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E993A69-F975-4B40-A159-10086C995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5DFD2E-916E-4DBA-9650-EDE2990C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3DB-A0CD-4024-B3B2-705F7624AB3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90E4CB4-B83A-4F51-95BF-21E90A06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DF0EF3-6491-4D86-B7F7-92FD6A32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777A-7FFB-4030-9921-4549AE84AE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102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55E60F-0035-45F9-92D4-02970D1F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DBBA654-3525-4F6D-9CAA-EA76969A8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832BE04-279D-4206-B050-2F6C76628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9BDDE7-FFB7-4F0F-83F0-3E3B6738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3DB-A0CD-4024-B3B2-705F7624AB3D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17FA4B-51A8-483A-B8E1-45031CA0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EC3181-1A90-4AE3-95CB-001A524F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777A-7FFB-4030-9921-4549AE84AE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17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7030A0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68A81A5-3624-40D1-9EDD-3B32BA0C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630CE3-647B-495F-BDF0-82335119E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98D3E7-9990-425F-ACFF-D628A2F60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92E13DB-A0CD-4024-B3B2-705F7624AB3D}" type="datetimeFigureOut">
              <a:rPr lang="hu-HU" smtClean="0"/>
              <a:pPr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187D1C-3909-4967-86F6-F8EA67074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1D70A7-D2CF-4645-A26D-FE70ED4E5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2B0777A-7FFB-4030-9921-4549AE84AE8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861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Calibri bold" panose="020F0702030404030204" pitchFamily="34" charset="0"/>
          <a:ea typeface="+mj-ea"/>
          <a:cs typeface="Calibri bold" panose="020F07020304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1DF9E3-DCF7-4E07-B3BE-4E1C40F9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9695"/>
            <a:ext cx="9144000" cy="1798609"/>
          </a:xfrm>
        </p:spPr>
        <p:txBody>
          <a:bodyPr/>
          <a:lstStyle/>
          <a:p>
            <a:r>
              <a:rPr lang="hu-HU" b="1" dirty="0">
                <a:latin typeface="Calibri bold" panose="020F0702030404030204" pitchFamily="34" charset="0"/>
                <a:cs typeface="Calibri bold" panose="020F0702030404030204" pitchFamily="34" charset="0"/>
              </a:rPr>
              <a:t>Az USA kialakulása és nagyhatalommá válása</a:t>
            </a:r>
          </a:p>
        </p:txBody>
      </p:sp>
    </p:spTree>
    <p:extLst>
      <p:ext uri="{BB962C8B-B14F-4D97-AF65-F5344CB8AC3E}">
        <p14:creationId xmlns:p14="http://schemas.microsoft.com/office/powerpoint/2010/main" val="303350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0F61AD-DD05-41F3-A9EF-C72E407B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Előzmények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8E58F9-F02A-4D99-AF60-FE39D9C6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9004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1689-ben kiadták a Jogok Nyilatkozatát, ami az alapját szolgálta az alkotmányos monarchia kialakulásának Angliában. Viszont Anglia gyarmatainak lakosai nem részesülnek ezekben a jogokban és ha valaki egy gyarmatra költözött, az elvesztette eme jogait. Ennek ellenére a gyarmatok függésben voltak Angliától. (adófizetés)</a:t>
            </a:r>
          </a:p>
        </p:txBody>
      </p:sp>
      <p:pic>
        <p:nvPicPr>
          <p:cNvPr id="1026" name="Picture 2" descr="Brit Birodalom – Wikipédia">
            <a:extLst>
              <a:ext uri="{FF2B5EF4-FFF2-40B4-BE49-F238E27FC236}">
                <a16:creationId xmlns:a16="http://schemas.microsoft.com/office/drawing/2014/main" id="{54912B34-393A-4C81-8FE5-6C206A6E3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53" y="2466797"/>
            <a:ext cx="3560428" cy="1806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8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58C68-7E28-4C1F-93D5-34E01CED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dirty="0"/>
              <a:t>Az amerikai függetlenségi háború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099EDF-F7A9-470D-8333-FF0ED05D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776" y="1825625"/>
            <a:ext cx="6916024" cy="4351338"/>
          </a:xfrm>
        </p:spPr>
        <p:txBody>
          <a:bodyPr/>
          <a:lstStyle/>
          <a:p>
            <a:pPr marL="0" indent="0" algn="r">
              <a:buNone/>
            </a:pPr>
            <a:r>
              <a:rPr lang="hu-HU" dirty="0"/>
              <a:t>Anglia vámot vetett ki a helyi termékekre a gyarmatokon, és import termékekkel lepte el Amerikát. Erre válaszul a lakosok bojkottálták Bostonban a teaszállítmányt, így eseményre került 1773-ban a Bostoni teadélután. 1774-ben összeült az első kongresszus és 13 gyarmat szövetségre lépett. 1776 július 4-én kiadták a Függetlenségi Nyilatkozatot (Thomas Jefferson). Végül 1777-81 között lezajló függetlenségi háborúban a gyarmatok francia segítséggel győznek. </a:t>
            </a:r>
          </a:p>
        </p:txBody>
      </p:sp>
      <p:pic>
        <p:nvPicPr>
          <p:cNvPr id="2052" name="Picture 4" descr="Thomas Jefferson – Wikipédia">
            <a:extLst>
              <a:ext uri="{FF2B5EF4-FFF2-40B4-BE49-F238E27FC236}">
                <a16:creationId xmlns:a16="http://schemas.microsoft.com/office/drawing/2014/main" id="{8F88AA29-7F95-4747-B14A-65F0ABEE9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7" y="1981157"/>
            <a:ext cx="3013570" cy="3593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42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58C68-7E28-4C1F-93D5-34E01CED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amerikai függetlenségi háború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099EDF-F7A9-470D-8333-FF0ED05D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A háború után 1781-ben megszületik a Konföderáció ami 13 gyarmat laza kapcsolatából állt. Végül 1783-ban megszületett az Amerikai Egyesült Államok (USA) aminek első elnöke George Washington lett. Ugyanebben az évben megszületett a szenátus (törvényhozó hatalom) és a kongresszus (végrehajtó hatalom) (+bíróság).</a:t>
            </a:r>
          </a:p>
          <a:p>
            <a:pPr marL="0" indent="0" algn="just">
              <a:buNone/>
            </a:pPr>
            <a:r>
              <a:rPr lang="hu-HU" dirty="0"/>
              <a:t>1819-ben megszületik a Monroe-elv ami kimondja, hogy „Európa ne szóljon bele Amerika ügyeibe, mert Amerika az amerikaiaké”. (Szent Szövetség miatt)</a:t>
            </a:r>
          </a:p>
        </p:txBody>
      </p:sp>
    </p:spTree>
    <p:extLst>
      <p:ext uri="{BB962C8B-B14F-4D97-AF65-F5344CB8AC3E}">
        <p14:creationId xmlns:p14="http://schemas.microsoft.com/office/powerpoint/2010/main" val="19239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58C68-7E28-4C1F-93D5-34E01CED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USA polgárháborúja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099EDF-F7A9-470D-8333-FF0ED05D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Az 1848-as Népek Tavasza, egy többnyire sikertelen forradalmi hullám volt, ami arra kényszerített sokakat, hogy elhagyják Európát és a Amerikába települjenek át, ezen kívül az Aranyláz is sokakat vonzott. Az európai bevándorlók viszont megdöbbenve látták, hogy Amerikában még mindig vannak rabszolgatartók, akikre beszélő szerszámokként tekint a lakosság egy része. Amerika két részre különül el, északon a bevándorlók telepednek le farmergazdaságokat létrehozva, délen pedig a telepesek élnek főleg gyapottenyésztésből és rabszolgatartásból.</a:t>
            </a:r>
          </a:p>
        </p:txBody>
      </p:sp>
    </p:spTree>
    <p:extLst>
      <p:ext uri="{BB962C8B-B14F-4D97-AF65-F5344CB8AC3E}">
        <p14:creationId xmlns:p14="http://schemas.microsoft.com/office/powerpoint/2010/main" val="224938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58C68-7E28-4C1F-93D5-34E01CED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USA polgárháborúja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099EDF-F7A9-470D-8333-FF0ED05D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1860-ban Abraham Lincoln elnökké választása esetén legfontosabb teendőjének tartja a rabszolgaság felszámolását. Ugyanis a Függetlenségi Nyilatkozat eredetileg kimondta, hogy minden ember egyenlőnek és szabadnak született, és ezen jogait Istentől kapta, tehát senki el nem veheti.</a:t>
            </a:r>
          </a:p>
        </p:txBody>
      </p:sp>
      <p:pic>
        <p:nvPicPr>
          <p:cNvPr id="3074" name="Picture 2" descr="Abraham Lincoln – Wikipédia">
            <a:extLst>
              <a:ext uri="{FF2B5EF4-FFF2-40B4-BE49-F238E27FC236}">
                <a16:creationId xmlns:a16="http://schemas.microsoft.com/office/drawing/2014/main" id="{35D18CFF-0D5A-4380-AB6E-38DB45945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723" y="1994482"/>
            <a:ext cx="2611437" cy="3428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4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58C68-7E28-4C1F-93D5-34E01CED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USA polgárháborúja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099EDF-F7A9-470D-8333-FF0ED05D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1861-ben kirobban a polgárháború az északiak és a 13 déli gyarmat között akiket Konföderációnak hívunk. Az első két évben a délieknek volt része sikerekben, ugyanis felkészültebbek voltak és több vagyonnal rendelkeztek. 1862-ban kiadták a Telepítési törvényt, ami kimondta, hogy az a rabszolga aki csatlakozik az északiakhoz, az 113 hold földet és szabadságot kap. Ennek hatására a mérleg az északiak javára billent és 1865-ben az ő győzelmükkel ért véget a polgárháború. Ekkor megszűntették a rabszolgaságot, de valójában 100 évnek kellett eltelnie, hogy az emberek tudatában is megszűnjen. Ennek hatására jött létre a </a:t>
            </a:r>
            <a:r>
              <a:rPr lang="hu-HU" dirty="0" err="1"/>
              <a:t>Ku</a:t>
            </a:r>
            <a:r>
              <a:rPr lang="hu-HU" dirty="0"/>
              <a:t> </a:t>
            </a:r>
            <a:r>
              <a:rPr lang="hu-HU" dirty="0" err="1"/>
              <a:t>Klux</a:t>
            </a:r>
            <a:r>
              <a:rPr lang="hu-HU" dirty="0"/>
              <a:t> Klán, aminek tagja vállalták, hogy mesterségesen fenntartják a fehérek és feketék közötti ellentétet.</a:t>
            </a:r>
          </a:p>
        </p:txBody>
      </p:sp>
    </p:spTree>
    <p:extLst>
      <p:ext uri="{BB962C8B-B14F-4D97-AF65-F5344CB8AC3E}">
        <p14:creationId xmlns:p14="http://schemas.microsoft.com/office/powerpoint/2010/main" val="54158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B507B8-A0FF-4ADE-801D-85B3D136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I. világháború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F54885-76A1-4BE3-B3C9-129142DB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1917-től kezdve az USA hadiszállítmányokkal támogatta az Antantot, ezért Németország meghirdette a korlátlan tengeralattjáró háborút. Ez azt jelentette, hogy bármikor elsüllyeszthettek amerikai hajókat az Atlanti-óceánon. Végül a Luzitánia elsüllyesztésével az amerikaiaknak megvolt az indoka a belépésre.</a:t>
            </a:r>
          </a:p>
          <a:p>
            <a:pPr marL="0" indent="0" algn="just">
              <a:buNone/>
            </a:pPr>
            <a:r>
              <a:rPr lang="hu-HU" dirty="0"/>
              <a:t>1917. április 6-án az USA 2 millió katonával belépett az I. világháborúba az Antant oldalán. Miután véget ért a háború az USA-ból nagyhatalom vált. Gazdaságilag és katonailag a legnagyobb országok közé került. </a:t>
            </a:r>
          </a:p>
        </p:txBody>
      </p:sp>
    </p:spTree>
    <p:extLst>
      <p:ext uri="{BB962C8B-B14F-4D97-AF65-F5344CB8AC3E}">
        <p14:creationId xmlns:p14="http://schemas.microsoft.com/office/powerpoint/2010/main" val="418777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540</Words>
  <Application>Microsoft Office PowerPoint</Application>
  <PresentationFormat>Szélesvásznú</PresentationFormat>
  <Paragraphs>17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bold</vt:lpstr>
      <vt:lpstr>Office-téma</vt:lpstr>
      <vt:lpstr>Az USA kialakulása és nagyhatalommá válása</vt:lpstr>
      <vt:lpstr>Előzmények</vt:lpstr>
      <vt:lpstr>Az amerikai függetlenségi háború</vt:lpstr>
      <vt:lpstr>Az amerikai függetlenségi háború</vt:lpstr>
      <vt:lpstr>Az USA polgárháborúja</vt:lpstr>
      <vt:lpstr>Az USA polgárháborúja</vt:lpstr>
      <vt:lpstr>Az USA polgárháborúja</vt:lpstr>
      <vt:lpstr>Az I. világháború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USA kialakulása és nagyhatalommá válása</dc:title>
  <dc:creator>User</dc:creator>
  <cp:lastModifiedBy>User</cp:lastModifiedBy>
  <cp:revision>3</cp:revision>
  <dcterms:created xsi:type="dcterms:W3CDTF">2024-03-05T12:13:01Z</dcterms:created>
  <dcterms:modified xsi:type="dcterms:W3CDTF">2024-03-05T12:17:37Z</dcterms:modified>
</cp:coreProperties>
</file>