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BAD9D-93CC-4C25-AD54-C02080D09EF9}" v="89" dt="2025-03-02T19:43:17.041"/>
    <p1510:client id="{42E69147-5052-D19D-3BCF-134DAEDCB0F8}" v="3" dt="2025-03-02T17:29:28.411"/>
    <p1510:client id="{7B226D22-5A1D-0F08-9E31-A8AE412D23CA}" v="606" dt="2025-03-02T19:22:04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91078" y="722903"/>
            <a:ext cx="5402451" cy="246077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hu-HU" sz="3200" err="1">
                <a:latin typeface="Calibri"/>
                <a:ea typeface="+mj-lt"/>
                <a:cs typeface="+mj-lt"/>
              </a:rPr>
              <a:t>Curenetfc</a:t>
            </a:r>
            <a:r>
              <a:rPr lang="hu-HU" sz="3200" dirty="0">
                <a:latin typeface="Calibri"/>
                <a:ea typeface="+mj-lt"/>
                <a:cs typeface="+mj-lt"/>
              </a:rPr>
              <a:t> Network </a:t>
            </a:r>
            <a:r>
              <a:rPr lang="hu-HU" sz="3200" err="1">
                <a:latin typeface="Calibri"/>
                <a:ea typeface="+mj-lt"/>
                <a:cs typeface="+mj-lt"/>
              </a:rPr>
              <a:t>Presentation</a:t>
            </a:r>
            <a:r>
              <a:rPr lang="hu-HU" sz="3200" dirty="0">
                <a:latin typeface="Calibri"/>
                <a:ea typeface="+mj-lt"/>
                <a:cs typeface="+mj-lt"/>
              </a:rPr>
              <a:t>, </a:t>
            </a:r>
            <a:r>
              <a:rPr lang="hu-HU" sz="3200" err="1">
                <a:latin typeface="Calibri"/>
                <a:ea typeface="+mj-lt"/>
                <a:cs typeface="+mj-lt"/>
              </a:rPr>
              <a:t>Structure</a:t>
            </a:r>
            <a:br>
              <a:rPr lang="hu-HU" dirty="0"/>
            </a:b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4412201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err="1">
                <a:ea typeface="+mn-lt"/>
                <a:cs typeface="+mn-lt"/>
              </a:rPr>
              <a:t>Created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err="1">
                <a:ea typeface="+mn-lt"/>
                <a:cs typeface="+mn-lt"/>
              </a:rPr>
              <a:t>by</a:t>
            </a:r>
            <a:r>
              <a:rPr lang="hu-HU" b="1" dirty="0">
                <a:ea typeface="+mn-lt"/>
                <a:cs typeface="+mn-lt"/>
              </a:rPr>
              <a:t>:</a:t>
            </a:r>
            <a:r>
              <a:rPr lang="hu-HU" dirty="0">
                <a:ea typeface="+mn-lt"/>
                <a:cs typeface="+mn-lt"/>
              </a:rPr>
              <a:t> </a:t>
            </a:r>
          </a:p>
          <a:p>
            <a:r>
              <a:rPr lang="hu-HU" dirty="0">
                <a:ea typeface="+mn-lt"/>
                <a:cs typeface="+mn-lt"/>
              </a:rPr>
              <a:t>Márk Szalai</a:t>
            </a:r>
            <a:endParaRPr lang="hu-HU" dirty="0"/>
          </a:p>
          <a:p>
            <a:r>
              <a:rPr lang="hu-HU" dirty="0">
                <a:ea typeface="+mn-lt"/>
                <a:cs typeface="+mn-lt"/>
              </a:rPr>
              <a:t> Kristóf Jordán</a:t>
            </a:r>
          </a:p>
          <a:p>
            <a:r>
              <a:rPr lang="hu-HU" dirty="0">
                <a:ea typeface="+mn-lt"/>
                <a:cs typeface="+mn-lt"/>
              </a:rPr>
              <a:t>János </a:t>
            </a:r>
            <a:r>
              <a:rPr lang="hu-HU" dirty="0" err="1">
                <a:ea typeface="+mn-lt"/>
                <a:cs typeface="+mn-lt"/>
              </a:rPr>
              <a:t>Klaics</a:t>
            </a:r>
            <a:endParaRPr lang="hu-HU" dirty="0">
              <a:ea typeface="+mn-lt"/>
              <a:cs typeface="+mn-lt"/>
            </a:endParaRPr>
          </a:p>
        </p:txBody>
      </p:sp>
      <p:pic>
        <p:nvPicPr>
          <p:cNvPr id="4" name="Kép 3" descr="A képen szöveg, Betűtípus, szimbólum, emblém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5C11B11-1618-2514-003D-7A5C0E49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505" y="1283969"/>
            <a:ext cx="4425271" cy="42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AC74D-205D-A3E8-FCCD-A0A2452ED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"C" épület </a:t>
            </a:r>
            <a:b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DA9712-F6B7-C2EB-2295-3652D1F89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372" y="3182468"/>
            <a:ext cx="5386022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/>
              <a:t>IPV4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 dirty="0" err="1">
                <a:ea typeface="+mn-lt"/>
                <a:cs typeface="+mn-lt"/>
              </a:rPr>
              <a:t>Firewall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 dirty="0"/>
              <a:t>VLAN</a:t>
            </a:r>
          </a:p>
        </p:txBody>
      </p:sp>
      <p:pic>
        <p:nvPicPr>
          <p:cNvPr id="4" name="Kép 3" descr="A képen képernyőkép, diagram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F526E7-D7A8-80E3-DDE6-396EA410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2" y="3179109"/>
            <a:ext cx="3848660" cy="36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644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D35F2A-9B5E-C0F7-05B3-BD8C8519A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"D" épület </a:t>
            </a:r>
          </a:p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7607733-F050-E3ED-77DD-7CF24CD21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570" y="4556339"/>
            <a:ext cx="5224535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>
                <a:solidFill>
                  <a:schemeClr val="tx1"/>
                </a:solidFill>
              </a:rPr>
              <a:t>IPV4</a:t>
            </a:r>
            <a:endParaRPr lang="hu-HU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>
                <a:solidFill>
                  <a:schemeClr val="tx1"/>
                </a:solidFill>
              </a:rPr>
              <a:t>IPV6</a:t>
            </a:r>
          </a:p>
          <a:p>
            <a:endParaRPr lang="hu-HU" dirty="0"/>
          </a:p>
        </p:txBody>
      </p:sp>
      <p:pic>
        <p:nvPicPr>
          <p:cNvPr id="4" name="Kép 3" descr="A képen diagram, térkép, képernyőkép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31CEA12-093F-1031-6C60-B9B53ADF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" y="4357621"/>
            <a:ext cx="5653414" cy="17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701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44C51D-5C95-5AE7-4B77-7979F6A52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Scrum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647F8DE-003A-BC0B-7BE9-20BDD547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5397228" cy="23066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Based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on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agile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software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development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principles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Lean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approach</a:t>
            </a:r>
            <a:r>
              <a:rPr lang="hu-HU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hu-HU">
              <a:solidFill>
                <a:schemeClr val="tx1"/>
              </a:solidFill>
            </a:endParaRP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br>
              <a:rPr lang="hu-HU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Scrum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is an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agile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project management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framework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hu-HU">
              <a:solidFill>
                <a:schemeClr val="tx1"/>
              </a:solidFill>
            </a:endParaRPr>
          </a:p>
        </p:txBody>
      </p:sp>
      <p:pic>
        <p:nvPicPr>
          <p:cNvPr id="4" name="Kép 3" descr="A képen szöveg, képernyőkép, Betűtípus, Grafik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F5700B6-98B4-1241-CBD6-1CEA1128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17" y="3188354"/>
            <a:ext cx="5703794" cy="29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969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49A385-261F-98E4-B0D0-F193C1432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200" dirty="0">
                <a:solidFill>
                  <a:schemeClr val="tx1"/>
                </a:solidFill>
                <a:latin typeface="Century Gothic"/>
              </a:rPr>
              <a:t>Jira</a:t>
            </a:r>
            <a:br>
              <a:rPr lang="en-US" sz="4200" dirty="0">
                <a:solidFill>
                  <a:schemeClr val="tx1"/>
                </a:solidFill>
                <a:latin typeface="Century Gothic"/>
              </a:rPr>
            </a:br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AC60A6E-D71C-5C73-18DF-2975C3530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188915"/>
            <a:ext cx="10495904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Jira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egy projekt- és feladatkezelő szoftver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 dirty="0"/>
              <a:t>Mi arra használtuk hogy az időt amit beleszántunk a projektbe idő </a:t>
            </a:r>
            <a:r>
              <a:rPr lang="hu-HU" dirty="0" err="1"/>
              <a:t>rögzitettük</a:t>
            </a:r>
            <a:r>
              <a:rPr lang="hu-HU" dirty="0"/>
              <a:t> </a:t>
            </a:r>
          </a:p>
        </p:txBody>
      </p:sp>
      <p:pic>
        <p:nvPicPr>
          <p:cNvPr id="4" name="Kép 3" descr="A képen szöveg, képernyőkép, Színesség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AA7F286-E4DF-BA0C-1285-3BE52433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89" y="4594638"/>
            <a:ext cx="2673525" cy="2303354"/>
          </a:xfrm>
          <a:prstGeom prst="rect">
            <a:avLst/>
          </a:prstGeom>
        </p:spPr>
      </p:pic>
      <p:pic>
        <p:nvPicPr>
          <p:cNvPr id="5" name="Kép 4" descr="A képen szöveg, képernyőkép, Színesség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88F14E7-5B1E-452A-E315-8006717B4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766" y="4378043"/>
            <a:ext cx="2697794" cy="2523865"/>
          </a:xfrm>
          <a:prstGeom prst="rect">
            <a:avLst/>
          </a:prstGeom>
        </p:spPr>
      </p:pic>
      <p:pic>
        <p:nvPicPr>
          <p:cNvPr id="6" name="Kép 5" descr="A képen szöveg, képernyőkép, Színesség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C1F66CA-FCC3-0297-41AE-B086B3FBF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019" y="4652049"/>
            <a:ext cx="2682136" cy="22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18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9F6DCC-4F7F-EC2C-261F-12C5F9A0C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Git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3C95C5-B4E5-96E5-BE9F-E68CDA4FF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5245411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 err="1">
                <a:ea typeface="+mn-lt"/>
                <a:cs typeface="+mn-lt"/>
              </a:rPr>
              <a:t>Git</a:t>
            </a:r>
            <a:r>
              <a:rPr lang="hu-HU" dirty="0">
                <a:ea typeface="+mn-lt"/>
                <a:cs typeface="+mn-lt"/>
              </a:rPr>
              <a:t> is a </a:t>
            </a:r>
            <a:r>
              <a:rPr lang="hu-HU" dirty="0" err="1">
                <a:ea typeface="+mn-lt"/>
                <a:cs typeface="+mn-lt"/>
              </a:rPr>
              <a:t>distributed</a:t>
            </a:r>
            <a:r>
              <a:rPr lang="hu-HU" dirty="0">
                <a:ea typeface="+mn-lt"/>
                <a:cs typeface="+mn-lt"/>
              </a:rPr>
              <a:t> version </a:t>
            </a:r>
            <a:r>
              <a:rPr lang="hu-HU" dirty="0" err="1">
                <a:ea typeface="+mn-lt"/>
                <a:cs typeface="+mn-lt"/>
              </a:rPr>
              <a:t>control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system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>
              <a:latin typeface="Calibri"/>
              <a:ea typeface="Calibri"/>
              <a:cs typeface="Calibri"/>
            </a:endParaRP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br>
              <a:rPr lang="hu-HU" dirty="0">
                <a:ea typeface="+mn-lt"/>
                <a:cs typeface="+mn-lt"/>
              </a:rPr>
            </a:br>
            <a:r>
              <a:rPr lang="hu-HU" err="1">
                <a:ea typeface="+mn-lt"/>
                <a:cs typeface="+mn-lt"/>
              </a:rPr>
              <a:t>It</a:t>
            </a:r>
            <a:r>
              <a:rPr lang="hu-HU" dirty="0">
                <a:ea typeface="+mn-lt"/>
                <a:cs typeface="+mn-lt"/>
              </a:rPr>
              <a:t> is </a:t>
            </a:r>
            <a:r>
              <a:rPr lang="hu-HU" err="1">
                <a:ea typeface="+mn-lt"/>
                <a:cs typeface="+mn-lt"/>
              </a:rPr>
              <a:t>mainly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used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for</a:t>
            </a:r>
            <a:r>
              <a:rPr lang="hu-HU" dirty="0">
                <a:ea typeface="+mn-lt"/>
                <a:cs typeface="+mn-lt"/>
              </a:rPr>
              <a:t> version </a:t>
            </a:r>
            <a:r>
              <a:rPr lang="hu-HU" err="1">
                <a:ea typeface="+mn-lt"/>
                <a:cs typeface="+mn-lt"/>
              </a:rPr>
              <a:t>control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teamwork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Kép 3" descr="The Ultimate Guide to GitHub: Everything You Need to Know - DEV Community">
            <a:extLst>
              <a:ext uri="{FF2B5EF4-FFF2-40B4-BE49-F238E27FC236}">
                <a16:creationId xmlns:a16="http://schemas.microsoft.com/office/drawing/2014/main" id="{DDDC752B-CD3B-C275-FF74-3EF9CB3F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35" y="3189831"/>
            <a:ext cx="4538597" cy="24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69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6627DE-FE01-D780-C625-08B4DAF02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107" y="1215962"/>
            <a:ext cx="10495904" cy="2460770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  <a:ea typeface="+mj-lt"/>
                <a:cs typeface="+mj-lt"/>
              </a:rPr>
              <a:t>Thank</a:t>
            </a:r>
            <a:r>
              <a:rPr lang="hu-HU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j-lt"/>
                <a:cs typeface="+mj-lt"/>
              </a:rPr>
              <a:t>you</a:t>
            </a:r>
            <a:r>
              <a:rPr lang="hu-HU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j-lt"/>
                <a:cs typeface="+mj-lt"/>
              </a:rPr>
              <a:t>for</a:t>
            </a:r>
            <a:r>
              <a:rPr lang="hu-HU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j-lt"/>
                <a:cs typeface="+mj-lt"/>
              </a:rPr>
              <a:t>your</a:t>
            </a:r>
            <a:r>
              <a:rPr lang="hu-HU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j-lt"/>
                <a:cs typeface="+mj-lt"/>
              </a:rPr>
              <a:t>attention</a:t>
            </a:r>
            <a:r>
              <a:rPr lang="hu-HU" dirty="0">
                <a:solidFill>
                  <a:schemeClr val="tx1"/>
                </a:solidFill>
                <a:ea typeface="+mj-lt"/>
                <a:cs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88654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0E8824-815D-19CA-555C-6D1E3418D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>
                <a:ea typeface="+mj-lt"/>
                <a:cs typeface="+mj-lt"/>
              </a:rPr>
              <a:t>Project </a:t>
            </a:r>
            <a:r>
              <a:rPr lang="hu-HU" sz="4200" dirty="0" err="1">
                <a:ea typeface="+mj-lt"/>
                <a:cs typeface="+mj-lt"/>
              </a:rPr>
              <a:t>Presentation</a:t>
            </a:r>
            <a:br>
              <a:rPr lang="hu-HU" sz="4200" b="1" dirty="0">
                <a:latin typeface="Century Gothic"/>
              </a:rPr>
            </a:br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9B59D5-03BF-613E-523F-A70F525E4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A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secure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network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for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company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dealing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with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football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players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sales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, management,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data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analysis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) </a:t>
            </a: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8D87A6"/>
              </a:buCl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Every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member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of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team is a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football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enthusiast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hu-HU" dirty="0">
              <a:solidFill>
                <a:schemeClr val="tx1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41368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2E57B7-44E5-7D2D-5153-34646A88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 err="1">
                <a:ea typeface="+mj-lt"/>
                <a:cs typeface="+mj-lt"/>
              </a:rPr>
              <a:t>What</a:t>
            </a:r>
            <a:r>
              <a:rPr lang="hu-HU" sz="4200" dirty="0">
                <a:ea typeface="+mj-lt"/>
                <a:cs typeface="+mj-lt"/>
              </a:rPr>
              <a:t> </a:t>
            </a:r>
            <a:r>
              <a:rPr lang="hu-HU" sz="4200" dirty="0" err="1">
                <a:ea typeface="+mj-lt"/>
                <a:cs typeface="+mj-lt"/>
              </a:rPr>
              <a:t>Problems</a:t>
            </a:r>
            <a:r>
              <a:rPr lang="hu-HU" sz="4200" dirty="0">
                <a:ea typeface="+mj-lt"/>
                <a:cs typeface="+mj-lt"/>
              </a:rPr>
              <a:t> </a:t>
            </a:r>
            <a:r>
              <a:rPr lang="hu-HU" sz="4200" dirty="0" err="1">
                <a:ea typeface="+mj-lt"/>
                <a:cs typeface="+mj-lt"/>
              </a:rPr>
              <a:t>Does</a:t>
            </a:r>
            <a:r>
              <a:rPr lang="hu-HU" sz="4200" dirty="0">
                <a:ea typeface="+mj-lt"/>
                <a:cs typeface="+mj-lt"/>
              </a:rPr>
              <a:t> </a:t>
            </a:r>
            <a:r>
              <a:rPr lang="hu-HU" sz="4200" dirty="0" err="1">
                <a:ea typeface="+mj-lt"/>
                <a:cs typeface="+mj-lt"/>
              </a:rPr>
              <a:t>It</a:t>
            </a:r>
            <a:r>
              <a:rPr lang="hu-HU" sz="4200" dirty="0">
                <a:ea typeface="+mj-lt"/>
                <a:cs typeface="+mj-lt"/>
              </a:rPr>
              <a:t> </a:t>
            </a:r>
            <a:r>
              <a:rPr lang="hu-HU" sz="4200" dirty="0" err="1">
                <a:ea typeface="+mj-lt"/>
                <a:cs typeface="+mj-lt"/>
              </a:rPr>
              <a:t>Solve</a:t>
            </a:r>
            <a:r>
              <a:rPr lang="hu-HU" sz="4200" dirty="0">
                <a:ea typeface="+mj-lt"/>
                <a:cs typeface="+mj-lt"/>
              </a:rPr>
              <a:t>?</a:t>
            </a:r>
            <a:b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FA9CCF-79D7-AE17-4F10-0DC4AA430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hu-HU" dirty="0">
                <a:solidFill>
                  <a:schemeClr val="tx1"/>
                </a:solidFill>
                <a:latin typeface="Century Gothic"/>
              </a:rPr>
              <a:t>Adatbiztonság garantálása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hu-HU" dirty="0">
                <a:solidFill>
                  <a:schemeClr val="tx1"/>
                </a:solidFill>
                <a:latin typeface="Century Gothic"/>
              </a:rPr>
              <a:t>Hatékony adatkezelés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hu-HU" dirty="0">
                <a:solidFill>
                  <a:schemeClr val="tx1"/>
                </a:solidFill>
                <a:latin typeface="Century Gothic"/>
              </a:rPr>
              <a:t>Gyors és biztonságos kommunikáció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hu-HU" dirty="0">
                <a:solidFill>
                  <a:schemeClr val="tx1"/>
                </a:solidFill>
                <a:latin typeface="Century Gothic"/>
              </a:rPr>
              <a:t>Automatikus támadásvédelem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hu-HU" dirty="0">
                <a:solidFill>
                  <a:schemeClr val="tx1"/>
                </a:solidFill>
                <a:latin typeface="Century Gothic"/>
              </a:rPr>
              <a:t>Jobb láthatóság a piacon</a:t>
            </a:r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783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7838AC-8B2D-1FCE-95B7-20F2F2302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How</a:t>
            </a:r>
            <a:r>
              <a:rPr lang="hu-HU" sz="4200" dirty="0">
                <a:solidFill>
                  <a:schemeClr val="tx1"/>
                </a:solidFill>
                <a:ea typeface="+mj-lt"/>
                <a:cs typeface="+mj-lt"/>
              </a:rPr>
              <a:t> Is </a:t>
            </a:r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It</a:t>
            </a:r>
            <a:r>
              <a:rPr lang="hu-HU" sz="42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Better</a:t>
            </a:r>
            <a:r>
              <a:rPr lang="hu-HU" sz="4200" dirty="0">
                <a:solidFill>
                  <a:schemeClr val="tx1"/>
                </a:solidFill>
                <a:ea typeface="+mj-lt"/>
                <a:cs typeface="+mj-lt"/>
              </a:rPr>
              <a:t> Than </a:t>
            </a:r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Others</a:t>
            </a:r>
            <a:r>
              <a:rPr lang="hu-HU" sz="4200" dirty="0">
                <a:solidFill>
                  <a:schemeClr val="tx1"/>
                </a:solidFill>
                <a:ea typeface="+mj-lt"/>
                <a:cs typeface="+mj-lt"/>
              </a:rPr>
              <a:t>?</a:t>
            </a:r>
            <a:endParaRPr lang="hu-HU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85E343-9034-434B-367B-C38CC96D6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Secure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network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protection</a:t>
            </a:r>
            <a:endParaRPr lang="hu-HU" dirty="0" err="1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Simple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easy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use</a:t>
            </a:r>
            <a:endParaRPr lang="hu-HU" dirty="0" err="1"/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Accessible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anyone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for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both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teams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players</a:t>
            </a:r>
            <a:endParaRPr lang="hu-HU" dirty="0" err="1"/>
          </a:p>
          <a:p>
            <a:pPr marL="285750" indent="-285750">
              <a:lnSpc>
                <a:spcPct val="100000"/>
              </a:lnSpc>
              <a:buClr>
                <a:srgbClr val="8D87A6"/>
              </a:buClr>
              <a:buFont typeface="Arial"/>
              <a:buChar char="•"/>
            </a:pPr>
            <a:endParaRPr lang="hu-HU" dirty="0">
              <a:solidFill>
                <a:schemeClr val="tx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88316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21EA94-D62C-9F51-7044-0583A8D69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 err="1">
                <a:ea typeface="+mj-lt"/>
                <a:cs typeface="+mj-lt"/>
              </a:rPr>
              <a:t>Opportunities</a:t>
            </a:r>
            <a:br>
              <a:rPr lang="hu-HU" sz="4200" dirty="0">
                <a:solidFill>
                  <a:schemeClr val="tx1"/>
                </a:solidFill>
                <a:latin typeface="Century Gothic"/>
              </a:rPr>
            </a:br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148E90-EA1D-94AD-8FC5-3A41C596A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Teams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can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view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player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data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performance</a:t>
            </a:r>
            <a:endParaRPr lang="hu-HU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Players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can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register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get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noticed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by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teams</a:t>
            </a:r>
            <a:endParaRPr lang="hu-HU" dirty="0" err="1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Available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for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both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small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large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clubs</a:t>
            </a:r>
            <a:endParaRPr lang="hu-HU" dirty="0" err="1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8D87A6"/>
              </a:buClr>
              <a:buFont typeface="Arial"/>
              <a:buChar char="•"/>
            </a:pPr>
            <a:endParaRPr lang="hu-HU" dirty="0">
              <a:solidFill>
                <a:schemeClr val="tx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21994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E4CC05-D946-D716-1B8F-FD459B383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Work</a:t>
            </a:r>
            <a:r>
              <a:rPr lang="hu-HU" sz="42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Distribution</a:t>
            </a:r>
            <a:endParaRPr lang="hu-HU" dirty="0" err="1">
              <a:solidFill>
                <a:schemeClr val="tx1"/>
              </a:solidFill>
            </a:endParaRPr>
          </a:p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CAABEB-8D46-B520-265E-82DF64BC7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hu-HU" b="1" dirty="0">
                <a:ea typeface="+mn-lt"/>
                <a:cs typeface="+mn-lt"/>
              </a:rPr>
              <a:t>Kristóf Jordán:</a:t>
            </a:r>
            <a:r>
              <a:rPr lang="hu-HU" dirty="0">
                <a:ea typeface="+mn-lt"/>
                <a:cs typeface="+mn-lt"/>
              </a:rPr>
              <a:t> Project Manager , Building D, Building B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b="1" dirty="0">
                <a:ea typeface="+mn-lt"/>
                <a:cs typeface="+mn-lt"/>
              </a:rPr>
              <a:t>Márk Szalai:</a:t>
            </a:r>
            <a:r>
              <a:rPr lang="hu-HU" dirty="0">
                <a:ea typeface="+mn-lt"/>
                <a:cs typeface="+mn-lt"/>
              </a:rPr>
              <a:t> Testing Building A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b="1" dirty="0">
                <a:ea typeface="+mn-lt"/>
                <a:cs typeface="+mn-lt"/>
              </a:rPr>
              <a:t>János </a:t>
            </a:r>
            <a:r>
              <a:rPr lang="hu-HU" b="1" dirty="0" err="1">
                <a:ea typeface="+mn-lt"/>
                <a:cs typeface="+mn-lt"/>
              </a:rPr>
              <a:t>Klaics</a:t>
            </a:r>
            <a:r>
              <a:rPr lang="hu-HU" b="1" dirty="0">
                <a:ea typeface="+mn-lt"/>
                <a:cs typeface="+mn-lt"/>
              </a:rPr>
              <a:t>: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Documentation</a:t>
            </a:r>
            <a:r>
              <a:rPr lang="hu-HU" dirty="0">
                <a:ea typeface="+mn-lt"/>
                <a:cs typeface="+mn-lt"/>
              </a:rPr>
              <a:t>  Building D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02796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EC90A22-8C2C-9466-5D06-3C55A49F5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3930417" cy="2479772"/>
          </a:xfrm>
        </p:spPr>
        <p:txBody>
          <a:bodyPr>
            <a:normAutofit/>
          </a:bodyPr>
          <a:lstStyle/>
          <a:p>
            <a:r>
              <a:rPr lang="hu-HU" dirty="0">
                <a:latin typeface="Century Gothic"/>
              </a:rPr>
              <a:t>Hálózati </a:t>
            </a:r>
            <a:r>
              <a:rPr lang="hu-HU" dirty="0" err="1">
                <a:latin typeface="Century Gothic"/>
              </a:rPr>
              <a:t>Topology</a:t>
            </a:r>
          </a:p>
          <a:p>
            <a:endParaRPr lang="hu-HU" dirty="0"/>
          </a:p>
        </p:txBody>
      </p:sp>
      <p:pic>
        <p:nvPicPr>
          <p:cNvPr id="4" name="Kép 3" descr="A képen szöveg, diagram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59F9F5A-583D-1D51-53AF-BDFB6DC3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41" y="2092207"/>
            <a:ext cx="7979479" cy="47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374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C47C04-4F68-4E97-8EC7-2E214E5E7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"A" épület</a:t>
            </a:r>
          </a:p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6D3F4F0-DD8C-1280-FF46-B0E443424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5343" y="3137644"/>
            <a:ext cx="5408434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/>
              <a:t>IPV4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/>
              <a:t>ACL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/>
              <a:t>Server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endParaRPr lang="hu-HU" dirty="0"/>
          </a:p>
        </p:txBody>
      </p:sp>
      <p:pic>
        <p:nvPicPr>
          <p:cNvPr id="4" name="Kép 3" descr="A képen képernyőkép, diagram, sor, Tervrajz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C5B2AC7-5AE7-1142-39CE-8503158B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" y="3184992"/>
            <a:ext cx="4425763" cy="36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32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3EB2E6-57BF-53E1-569B-12FFAD523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"B" épület</a:t>
            </a:r>
          </a:p>
          <a:p>
            <a:pPr>
              <a:spcBef>
                <a:spcPts val="0"/>
              </a:spcBef>
            </a:pPr>
            <a:endParaRPr lang="hu-HU" sz="1800" dirty="0">
              <a:solidFill>
                <a:srgbClr val="FFFFFF"/>
              </a:solidFill>
              <a:latin typeface="Century Gothic"/>
            </a:endParaRPr>
          </a:p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EBD37A-4C24-371B-BE64-F3B101CF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578" y="3428997"/>
            <a:ext cx="5733404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/>
              <a:t>IPV4</a:t>
            </a:r>
            <a:endParaRPr lang="hu-HU"/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 dirty="0"/>
              <a:t>DHCP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 err="1">
                <a:ea typeface="+mn-lt"/>
                <a:cs typeface="+mn-lt"/>
              </a:rPr>
              <a:t>Firewall</a:t>
            </a:r>
            <a:endParaRPr lang="hu-HU" dirty="0" err="1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endParaRPr lang="hu-HU" dirty="0"/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endParaRPr lang="hu-HU" dirty="0"/>
          </a:p>
        </p:txBody>
      </p:sp>
      <p:pic>
        <p:nvPicPr>
          <p:cNvPr id="4" name="Kép 3" descr="A képen képernyőkép, diagram, szöveg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2B6AA9-3498-BCA5-0963-89E460B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" y="3221130"/>
            <a:ext cx="5173756" cy="36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753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CosineVTI</vt:lpstr>
      <vt:lpstr>Curenetfc Network Presentation, Structure </vt:lpstr>
      <vt:lpstr>Project Presentation </vt:lpstr>
      <vt:lpstr>What Problems Does It Solve? </vt:lpstr>
      <vt:lpstr>How Is It Better Than Others? </vt:lpstr>
      <vt:lpstr>Opportunities </vt:lpstr>
      <vt:lpstr>Work Distribution </vt:lpstr>
      <vt:lpstr>Hálózati Topology </vt:lpstr>
      <vt:lpstr>"A" épület </vt:lpstr>
      <vt:lpstr>"B" épület  </vt:lpstr>
      <vt:lpstr>"C" épület  </vt:lpstr>
      <vt:lpstr>"D" épület  </vt:lpstr>
      <vt:lpstr>Scrum </vt:lpstr>
      <vt:lpstr>Jira </vt:lpstr>
      <vt:lpstr>Git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277</cp:revision>
  <dcterms:created xsi:type="dcterms:W3CDTF">2025-03-02T17:28:18Z</dcterms:created>
  <dcterms:modified xsi:type="dcterms:W3CDTF">2025-03-02T19:45:35Z</dcterms:modified>
</cp:coreProperties>
</file>