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4D60-AF48-4D6D-BE0C-024C149244B5}" type="datetimeFigureOut">
              <a:rPr lang="hu-HU" smtClean="0"/>
              <a:t>2022. 03. 17.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CD50-C7AC-4A2D-988D-3BD9096311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2167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4D60-AF48-4D6D-BE0C-024C149244B5}" type="datetimeFigureOut">
              <a:rPr lang="hu-HU" smtClean="0"/>
              <a:t>2022. 03. 17.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CD50-C7AC-4A2D-988D-3BD9096311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495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4D60-AF48-4D6D-BE0C-024C149244B5}" type="datetimeFigureOut">
              <a:rPr lang="hu-HU" smtClean="0"/>
              <a:t>2022. 03. 17.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CD50-C7AC-4A2D-988D-3BD9096311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301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4D60-AF48-4D6D-BE0C-024C149244B5}" type="datetimeFigureOut">
              <a:rPr lang="hu-HU" smtClean="0"/>
              <a:t>2022. 03. 17.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CD50-C7AC-4A2D-988D-3BD9096311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5644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4D60-AF48-4D6D-BE0C-024C149244B5}" type="datetimeFigureOut">
              <a:rPr lang="hu-HU" smtClean="0"/>
              <a:t>2022. 03. 17.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CD50-C7AC-4A2D-988D-3BD9096311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735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4D60-AF48-4D6D-BE0C-024C149244B5}" type="datetimeFigureOut">
              <a:rPr lang="hu-HU" smtClean="0"/>
              <a:t>2022. 03. 17.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CD50-C7AC-4A2D-988D-3BD9096311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06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4D60-AF48-4D6D-BE0C-024C149244B5}" type="datetimeFigureOut">
              <a:rPr lang="hu-HU" smtClean="0"/>
              <a:t>2022. 03. 17.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CD50-C7AC-4A2D-988D-3BD9096311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194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4D60-AF48-4D6D-BE0C-024C149244B5}" type="datetimeFigureOut">
              <a:rPr lang="hu-HU" smtClean="0"/>
              <a:t>2022. 03. 17.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CD50-C7AC-4A2D-988D-3BD9096311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571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4D60-AF48-4D6D-BE0C-024C149244B5}" type="datetimeFigureOut">
              <a:rPr lang="hu-HU" smtClean="0"/>
              <a:t>2022. 03. 17.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CD50-C7AC-4A2D-988D-3BD9096311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9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4D60-AF48-4D6D-BE0C-024C149244B5}" type="datetimeFigureOut">
              <a:rPr lang="hu-HU" smtClean="0"/>
              <a:t>2022. 03. 17.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CD50-C7AC-4A2D-988D-3BD9096311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404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04D60-AF48-4D6D-BE0C-024C149244B5}" type="datetimeFigureOut">
              <a:rPr lang="hu-HU" smtClean="0"/>
              <a:t>2022. 03. 17.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DCD50-C7AC-4A2D-988D-3BD9096311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301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04D60-AF48-4D6D-BE0C-024C149244B5}" type="datetimeFigureOut">
              <a:rPr lang="hu-HU" smtClean="0"/>
              <a:t>2022. 03. 17.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DCD50-C7AC-4A2D-988D-3BD90963119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246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0" y="0"/>
            <a:ext cx="12192000" cy="1088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Header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0" y="1088968"/>
            <a:ext cx="12192000" cy="382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navbar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0" y="1471354"/>
            <a:ext cx="12192000" cy="47798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0" y="6251171"/>
            <a:ext cx="12192000" cy="606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Footer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4462549" y="1795549"/>
            <a:ext cx="3266901" cy="4488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cím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4462548" y="2403766"/>
            <a:ext cx="3266901" cy="28914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Videó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4462549" y="5455921"/>
            <a:ext cx="3266901" cy="4488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Leíráa</a:t>
            </a:r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0" y="1471353"/>
            <a:ext cx="1812175" cy="4779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reklám</a:t>
            </a:r>
            <a:endParaRPr lang="hu-HU" dirty="0"/>
          </a:p>
        </p:txBody>
      </p:sp>
      <p:sp>
        <p:nvSpPr>
          <p:cNvPr id="13" name="Téglalap 12"/>
          <p:cNvSpPr/>
          <p:nvPr/>
        </p:nvSpPr>
        <p:spPr>
          <a:xfrm>
            <a:off x="10379825" y="1471353"/>
            <a:ext cx="1812175" cy="4779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reklám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6241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0" y="0"/>
            <a:ext cx="12192000" cy="947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Kondi </a:t>
            </a:r>
            <a:r>
              <a:rPr lang="hu-HU" dirty="0" err="1" smtClean="0"/>
              <a:t>termi</a:t>
            </a:r>
            <a:r>
              <a:rPr lang="hu-HU" dirty="0" smtClean="0"/>
              <a:t> projekt</a:t>
            </a:r>
            <a:endParaRPr lang="hu-HU" dirty="0"/>
          </a:p>
        </p:txBody>
      </p:sp>
      <p:sp>
        <p:nvSpPr>
          <p:cNvPr id="3" name="Téglalap 2"/>
          <p:cNvSpPr/>
          <p:nvPr/>
        </p:nvSpPr>
        <p:spPr>
          <a:xfrm>
            <a:off x="0" y="947651"/>
            <a:ext cx="12192000" cy="35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navbar</a:t>
            </a:r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0" y="1305098"/>
            <a:ext cx="12192000" cy="48961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0" y="6201295"/>
            <a:ext cx="12192000" cy="656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Footer</a:t>
            </a:r>
            <a:endParaRPr lang="hu-HU" dirty="0"/>
          </a:p>
        </p:txBody>
      </p:sp>
      <p:sp>
        <p:nvSpPr>
          <p:cNvPr id="6" name="Téglalap 5"/>
          <p:cNvSpPr/>
          <p:nvPr/>
        </p:nvSpPr>
        <p:spPr>
          <a:xfrm>
            <a:off x="5397730" y="1371599"/>
            <a:ext cx="1396539" cy="523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Cím</a:t>
            </a:r>
            <a:endParaRPr lang="hu-HU" dirty="0"/>
          </a:p>
        </p:txBody>
      </p:sp>
      <p:sp>
        <p:nvSpPr>
          <p:cNvPr id="7" name="Téglalap 6"/>
          <p:cNvSpPr/>
          <p:nvPr/>
        </p:nvSpPr>
        <p:spPr>
          <a:xfrm>
            <a:off x="4463934" y="1982582"/>
            <a:ext cx="3433157" cy="1629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Videó 640*480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4463935" y="3699159"/>
            <a:ext cx="3433156" cy="22278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Ldfjubbnnirnhknh</a:t>
            </a:r>
            <a:endParaRPr lang="hu-HU" dirty="0" smtClean="0"/>
          </a:p>
          <a:p>
            <a:pPr algn="ctr"/>
            <a:r>
              <a:rPr lang="hu-HU" dirty="0" err="1" smtClean="0"/>
              <a:t>Gjuonbuni</a:t>
            </a:r>
            <a:endParaRPr lang="hu-HU" dirty="0" smtClean="0"/>
          </a:p>
          <a:p>
            <a:pPr algn="ctr"/>
            <a:endParaRPr lang="hu-HU" dirty="0" smtClean="0"/>
          </a:p>
          <a:p>
            <a:pPr algn="ctr"/>
            <a:r>
              <a:rPr lang="hu-HU" dirty="0" err="1" smtClean="0"/>
              <a:t>Pijorubtmoun</a:t>
            </a:r>
            <a:endParaRPr lang="hu-HU" dirty="0" smtClean="0"/>
          </a:p>
          <a:p>
            <a:pPr algn="ctr"/>
            <a:r>
              <a:rPr lang="hu-HU" dirty="0" err="1" smtClean="0"/>
              <a:t>Brvhhvrhh</a:t>
            </a:r>
            <a:endParaRPr lang="hu-HU" dirty="0" smtClean="0"/>
          </a:p>
          <a:p>
            <a:pPr algn="ctr"/>
            <a:endParaRPr lang="hu-HU" dirty="0" smtClean="0"/>
          </a:p>
          <a:p>
            <a:pPr algn="ctr"/>
            <a:r>
              <a:rPr lang="hu-HU" dirty="0" err="1" smtClean="0"/>
              <a:t>Vrhtzbjbbb</a:t>
            </a:r>
            <a:endParaRPr lang="hu-HU" dirty="0" smtClean="0"/>
          </a:p>
          <a:p>
            <a:pPr algn="ctr"/>
            <a:r>
              <a:rPr lang="hu-HU" dirty="0" smtClean="0"/>
              <a:t>bjtjt7jt7jt</a:t>
            </a:r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0" y="1305098"/>
            <a:ext cx="1803862" cy="4896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reklám</a:t>
            </a:r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10388138" y="1305098"/>
            <a:ext cx="1803862" cy="4896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reklám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1328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/>
          <p:cNvSpPr/>
          <p:nvPr/>
        </p:nvSpPr>
        <p:spPr>
          <a:xfrm>
            <a:off x="5536" y="-13"/>
            <a:ext cx="12186464" cy="7980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Szgya</a:t>
            </a:r>
            <a:r>
              <a:rPr lang="hu-HU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Kondi</a:t>
            </a:r>
            <a:endParaRPr lang="hu-HU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9135686" y="798022"/>
            <a:ext cx="1305098" cy="556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latin typeface="Onyx" panose="04050602080702020203" pitchFamily="82" charset="0"/>
              </a:rPr>
              <a:t>Gyakorlat</a:t>
            </a:r>
            <a:r>
              <a:rPr lang="hu-HU" dirty="0" smtClean="0"/>
              <a:t> </a:t>
            </a:r>
            <a:r>
              <a:rPr lang="hu-HU" dirty="0" smtClean="0">
                <a:latin typeface="Onyx" panose="04050602080702020203" pitchFamily="82" charset="0"/>
              </a:rPr>
              <a:t>8</a:t>
            </a:r>
            <a:endParaRPr lang="hu-HU" dirty="0">
              <a:latin typeface="Onyx" panose="04050602080702020203" pitchFamily="82" charset="0"/>
            </a:endParaRPr>
          </a:p>
        </p:txBody>
      </p:sp>
      <p:sp>
        <p:nvSpPr>
          <p:cNvPr id="14" name="Téglalap 13"/>
          <p:cNvSpPr/>
          <p:nvPr/>
        </p:nvSpPr>
        <p:spPr>
          <a:xfrm>
            <a:off x="782789" y="1354962"/>
            <a:ext cx="10616737" cy="48546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 14"/>
          <p:cNvSpPr/>
          <p:nvPr/>
        </p:nvSpPr>
        <p:spPr>
          <a:xfrm>
            <a:off x="11405062" y="1354974"/>
            <a:ext cx="786938" cy="4854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/>
          <p:cNvSpPr/>
          <p:nvPr/>
        </p:nvSpPr>
        <p:spPr>
          <a:xfrm>
            <a:off x="10438016" y="797996"/>
            <a:ext cx="1748448" cy="556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latin typeface="Onyx" panose="04050602080702020203" pitchFamily="82" charset="0"/>
              </a:rPr>
              <a:t>Gyakorlat</a:t>
            </a:r>
            <a:r>
              <a:rPr lang="hu-HU" dirty="0" smtClean="0"/>
              <a:t> </a:t>
            </a:r>
            <a:r>
              <a:rPr lang="hu-HU" dirty="0">
                <a:latin typeface="Onyx" panose="04050602080702020203" pitchFamily="82" charset="0"/>
              </a:rPr>
              <a:t>9</a:t>
            </a:r>
          </a:p>
        </p:txBody>
      </p:sp>
      <p:sp>
        <p:nvSpPr>
          <p:cNvPr id="17" name="Téglalap 16"/>
          <p:cNvSpPr/>
          <p:nvPr/>
        </p:nvSpPr>
        <p:spPr>
          <a:xfrm>
            <a:off x="7827820" y="798020"/>
            <a:ext cx="1305098" cy="556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latin typeface="Onyx" panose="04050602080702020203" pitchFamily="82" charset="0"/>
              </a:rPr>
              <a:t>Gyakorlat</a:t>
            </a:r>
            <a:r>
              <a:rPr lang="hu-HU" dirty="0" smtClean="0"/>
              <a:t> </a:t>
            </a:r>
            <a:r>
              <a:rPr lang="hu-HU" dirty="0">
                <a:latin typeface="Onyx" panose="04050602080702020203" pitchFamily="82" charset="0"/>
              </a:rPr>
              <a:t>7</a:t>
            </a:r>
          </a:p>
        </p:txBody>
      </p:sp>
      <p:sp>
        <p:nvSpPr>
          <p:cNvPr id="18" name="Téglalap 17"/>
          <p:cNvSpPr/>
          <p:nvPr/>
        </p:nvSpPr>
        <p:spPr>
          <a:xfrm>
            <a:off x="5220392" y="798018"/>
            <a:ext cx="1305098" cy="556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latin typeface="Onyx" panose="04050602080702020203" pitchFamily="82" charset="0"/>
              </a:rPr>
              <a:t>Gyakorlat</a:t>
            </a:r>
            <a:r>
              <a:rPr lang="hu-HU" dirty="0" smtClean="0"/>
              <a:t> </a:t>
            </a:r>
            <a:r>
              <a:rPr lang="hu-HU" dirty="0">
                <a:latin typeface="Onyx" panose="04050602080702020203" pitchFamily="82" charset="0"/>
              </a:rPr>
              <a:t>5</a:t>
            </a:r>
          </a:p>
        </p:txBody>
      </p:sp>
      <p:sp>
        <p:nvSpPr>
          <p:cNvPr id="19" name="Téglalap 18"/>
          <p:cNvSpPr/>
          <p:nvPr/>
        </p:nvSpPr>
        <p:spPr>
          <a:xfrm>
            <a:off x="2612964" y="798016"/>
            <a:ext cx="1305098" cy="556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latin typeface="Onyx" panose="04050602080702020203" pitchFamily="82" charset="0"/>
              </a:rPr>
              <a:t>Gyakorlat</a:t>
            </a:r>
            <a:r>
              <a:rPr lang="hu-HU" dirty="0" smtClean="0"/>
              <a:t> </a:t>
            </a:r>
            <a:r>
              <a:rPr lang="hu-HU" dirty="0">
                <a:latin typeface="Onyx" panose="04050602080702020203" pitchFamily="82" charset="0"/>
              </a:rPr>
              <a:t>3</a:t>
            </a:r>
          </a:p>
        </p:txBody>
      </p:sp>
      <p:sp>
        <p:nvSpPr>
          <p:cNvPr id="20" name="Téglalap 19"/>
          <p:cNvSpPr/>
          <p:nvPr/>
        </p:nvSpPr>
        <p:spPr>
          <a:xfrm>
            <a:off x="5536" y="798014"/>
            <a:ext cx="1305098" cy="556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latin typeface="Onyx" panose="04050602080702020203" pitchFamily="82" charset="0"/>
              </a:rPr>
              <a:t>Gyakorlat</a:t>
            </a:r>
            <a:r>
              <a:rPr lang="hu-HU" dirty="0" smtClean="0"/>
              <a:t> </a:t>
            </a:r>
            <a:r>
              <a:rPr lang="hu-HU" dirty="0">
                <a:latin typeface="Onyx" panose="04050602080702020203" pitchFamily="82" charset="0"/>
              </a:rPr>
              <a:t>1</a:t>
            </a:r>
          </a:p>
        </p:txBody>
      </p:sp>
      <p:sp>
        <p:nvSpPr>
          <p:cNvPr id="21" name="Téglalap 20"/>
          <p:cNvSpPr/>
          <p:nvPr/>
        </p:nvSpPr>
        <p:spPr>
          <a:xfrm>
            <a:off x="1310634" y="798011"/>
            <a:ext cx="1305098" cy="556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latin typeface="Onyx" panose="04050602080702020203" pitchFamily="82" charset="0"/>
              </a:rPr>
              <a:t>Gyakorlat</a:t>
            </a:r>
            <a:r>
              <a:rPr lang="hu-HU" dirty="0" smtClean="0"/>
              <a:t> </a:t>
            </a:r>
            <a:r>
              <a:rPr lang="hu-HU" dirty="0">
                <a:latin typeface="Onyx" panose="04050602080702020203" pitchFamily="82" charset="0"/>
              </a:rPr>
              <a:t>2</a:t>
            </a:r>
          </a:p>
        </p:txBody>
      </p:sp>
      <p:sp>
        <p:nvSpPr>
          <p:cNvPr id="22" name="Téglalap 21"/>
          <p:cNvSpPr/>
          <p:nvPr/>
        </p:nvSpPr>
        <p:spPr>
          <a:xfrm>
            <a:off x="3926366" y="798010"/>
            <a:ext cx="1305098" cy="556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latin typeface="Onyx" panose="04050602080702020203" pitchFamily="82" charset="0"/>
              </a:rPr>
              <a:t>Gyakorlat</a:t>
            </a:r>
            <a:r>
              <a:rPr lang="hu-HU" dirty="0" smtClean="0"/>
              <a:t> </a:t>
            </a:r>
            <a:r>
              <a:rPr lang="hu-HU" dirty="0">
                <a:latin typeface="Onyx" panose="04050602080702020203" pitchFamily="82" charset="0"/>
              </a:rPr>
              <a:t>4</a:t>
            </a:r>
          </a:p>
        </p:txBody>
      </p:sp>
      <p:sp>
        <p:nvSpPr>
          <p:cNvPr id="23" name="Téglalap 22"/>
          <p:cNvSpPr/>
          <p:nvPr/>
        </p:nvSpPr>
        <p:spPr>
          <a:xfrm>
            <a:off x="6542098" y="798009"/>
            <a:ext cx="1305098" cy="556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latin typeface="Onyx" panose="04050602080702020203" pitchFamily="82" charset="0"/>
              </a:rPr>
              <a:t>Gyakorlat</a:t>
            </a:r>
            <a:r>
              <a:rPr lang="hu-HU" dirty="0" smtClean="0"/>
              <a:t> </a:t>
            </a:r>
            <a:r>
              <a:rPr lang="hu-HU" dirty="0">
                <a:latin typeface="Onyx" panose="04050602080702020203" pitchFamily="82" charset="0"/>
              </a:rPr>
              <a:t>6</a:t>
            </a:r>
          </a:p>
        </p:txBody>
      </p:sp>
      <p:sp>
        <p:nvSpPr>
          <p:cNvPr id="25" name="Téglalap 24"/>
          <p:cNvSpPr/>
          <p:nvPr/>
        </p:nvSpPr>
        <p:spPr>
          <a:xfrm>
            <a:off x="4156362" y="2223651"/>
            <a:ext cx="3433157" cy="1629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Videó 640*480</a:t>
            </a:r>
            <a:endParaRPr lang="hu-HU" dirty="0"/>
          </a:p>
        </p:txBody>
      </p:sp>
      <p:sp>
        <p:nvSpPr>
          <p:cNvPr id="27" name="Téglalap 26"/>
          <p:cNvSpPr/>
          <p:nvPr/>
        </p:nvSpPr>
        <p:spPr>
          <a:xfrm>
            <a:off x="4031673" y="1521229"/>
            <a:ext cx="3690851" cy="5320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églalap 27"/>
          <p:cNvSpPr/>
          <p:nvPr/>
        </p:nvSpPr>
        <p:spPr>
          <a:xfrm>
            <a:off x="-1" y="6209607"/>
            <a:ext cx="12192001" cy="64839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Elérhetőség, nyitva tartás…</a:t>
            </a:r>
            <a:endParaRPr lang="hu-HU" dirty="0"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</a:endParaRPr>
          </a:p>
        </p:txBody>
      </p:sp>
      <p:sp>
        <p:nvSpPr>
          <p:cNvPr id="30" name="Téglalap 29"/>
          <p:cNvSpPr/>
          <p:nvPr/>
        </p:nvSpPr>
        <p:spPr>
          <a:xfrm>
            <a:off x="-4149" y="1354962"/>
            <a:ext cx="786938" cy="4854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Téglalap 34"/>
          <p:cNvSpPr/>
          <p:nvPr/>
        </p:nvSpPr>
        <p:spPr>
          <a:xfrm>
            <a:off x="4156361" y="1521229"/>
            <a:ext cx="3433157" cy="5320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 smtClean="0"/>
              <a:t>junhguiehkltvbbhkh</a:t>
            </a:r>
            <a:endParaRPr lang="hu-HU" dirty="0"/>
          </a:p>
        </p:txBody>
      </p:sp>
      <p:sp>
        <p:nvSpPr>
          <p:cNvPr id="36" name="Téglalap 35"/>
          <p:cNvSpPr/>
          <p:nvPr/>
        </p:nvSpPr>
        <p:spPr>
          <a:xfrm>
            <a:off x="4335084" y="4023354"/>
            <a:ext cx="3075709" cy="2069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Nz7vgrzgtvziengvi</a:t>
            </a:r>
          </a:p>
          <a:p>
            <a:pPr algn="ctr"/>
            <a:r>
              <a:rPr lang="hu-HU" dirty="0" smtClean="0"/>
              <a:t>Uohgvn87envtogih</a:t>
            </a:r>
          </a:p>
          <a:p>
            <a:pPr algn="ctr"/>
            <a:r>
              <a:rPr lang="hu-HU" dirty="0" err="1" smtClean="0"/>
              <a:t>Gvnozniodhgvgvtv</a:t>
            </a:r>
            <a:endParaRPr lang="hu-HU" dirty="0" smtClean="0"/>
          </a:p>
          <a:p>
            <a:pPr algn="ctr"/>
            <a:r>
              <a:rPr lang="hu-HU" dirty="0" err="1" smtClean="0"/>
              <a:t>Hvbjuzkrurmkzk</a:t>
            </a:r>
            <a:endParaRPr lang="hu-HU" dirty="0" smtClean="0"/>
          </a:p>
          <a:p>
            <a:pPr algn="ctr"/>
            <a:r>
              <a:rPr lang="hu-HU" dirty="0" err="1" smtClean="0"/>
              <a:t>Jteujzemzkozjkeujme</a:t>
            </a:r>
            <a:endParaRPr lang="hu-HU" dirty="0" smtClean="0"/>
          </a:p>
          <a:p>
            <a:pPr algn="ctr"/>
            <a:r>
              <a:rPr lang="hu-HU" dirty="0" err="1" smtClean="0"/>
              <a:t>ujtjetumjuumezuzk</a:t>
            </a:r>
            <a:endParaRPr lang="hu-HU" dirty="0"/>
          </a:p>
        </p:txBody>
      </p:sp>
      <p:sp>
        <p:nvSpPr>
          <p:cNvPr id="38" name="Téglalap 37"/>
          <p:cNvSpPr/>
          <p:nvPr/>
        </p:nvSpPr>
        <p:spPr>
          <a:xfrm>
            <a:off x="16608" y="0"/>
            <a:ext cx="795242" cy="798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smtClean="0"/>
              <a:t>logó</a:t>
            </a:r>
            <a:endParaRPr lang="hu-HU" dirty="0"/>
          </a:p>
        </p:txBody>
      </p:sp>
      <p:pic>
        <p:nvPicPr>
          <p:cNvPr id="1026" name="Picture 2" descr="Gym Equipment Review | Gym logo, Fitness logo, Fitness logo desig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" y="0"/>
            <a:ext cx="1077887" cy="80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359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59</Words>
  <Application>Microsoft Office PowerPoint</Application>
  <PresentationFormat>Szélesvásznú</PresentationFormat>
  <Paragraphs>43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Nirmala UI</vt:lpstr>
      <vt:lpstr>Onyx</vt:lpstr>
      <vt:lpstr>Office-téma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Szalai Szabolcs</dc:creator>
  <cp:lastModifiedBy>Szalai Szabolcs</cp:lastModifiedBy>
  <cp:revision>6</cp:revision>
  <dcterms:created xsi:type="dcterms:W3CDTF">2022-02-17T07:59:08Z</dcterms:created>
  <dcterms:modified xsi:type="dcterms:W3CDTF">2022-03-17T08:29:55Z</dcterms:modified>
</cp:coreProperties>
</file>