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BDAD-B614-4CE2-8AB0-01E9876B6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4C1D4-1A09-4E04-A153-97C7F7B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B48CA-424E-440F-8A8A-BC463E99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5C14-7089-4B06-AD29-5B22B23F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263C-FD65-408C-9775-FE7CEC34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2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AA5F-717A-46B2-9DD9-16738294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B22D-6539-43AB-9D68-7600AA4EB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C08C-0EFD-4D6E-A758-984352E9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7AD5-0187-443F-9522-26B4343C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FB0F-FD2E-411A-9174-927E11A7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FB72D-5858-411A-A6FA-396C6DAEB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18627-466C-4935-BC22-0A6811D9D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1540-8ED6-4807-844B-AE7FB237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3BFF-47EE-466B-B63B-DDB17F69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FA65-85E1-41DD-9009-A190E363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3801-B48F-4C14-B64A-FEBB3E95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EBD5-74B7-43C6-A26C-D1B04E83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9C4E-5E0F-4135-87ED-2ED027B7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5B96-AEB4-4913-840B-F3037FB1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732F-102B-47AF-9DF9-2662D9EE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1C12-D4AC-4E20-860B-4CF1DDFF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BD7A5-D320-4BCF-8BB2-166F264E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0B3F-5F22-448E-A854-FFD07225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3BDA-30B0-418A-A2C4-815DAE7C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513D-E446-4915-9D9F-A7AD1BEA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7901-D48C-4783-92A5-86BA9EC3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AA25-CACC-4E1C-BB8C-9E9B258DD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82680-F8F7-4729-8981-A75FF33E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3D63-D02A-493E-A843-5E5E4FED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FF67-0375-44C2-AB21-F7A51CB2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3A6DB-0324-4E59-ABC0-FEE7653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0309-781E-4A4D-BB67-9352A23A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46658-4515-45CA-8DC7-A16B951C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B519A-56F6-4E81-ADD6-237FACDC2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5C17F-D5AB-4289-A68F-234B20963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09D4D-7020-471C-B1E3-09C32CEC3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5F145-EF40-49F7-B3AB-09A3832F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6B4B2-D645-4C91-AF65-6985D919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77D7D-2782-4F75-BD96-73F98C14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3B58-FB42-416D-A960-12EBA885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5806E-F3B1-4708-96C3-BF39C0C9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9D31F-94ED-40D8-A8BB-987DA004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9DD14-7BB1-4098-9F87-D16837C2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440FB-2DB3-4CD1-83E5-29F17D61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A89FA-C6D3-4724-9B2C-61AB10F5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4A01-6FD3-4B8C-9BC1-71B52D38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C861-EB61-4A76-A292-CD3F2CE3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EE40-57A7-43FF-A2D5-855F291FA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6B007-AB2F-4DA6-8B34-BA6B00C8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AFFEC-5101-4E65-A1F0-F1C58659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F0BDD-C9AC-4FC2-92ED-9EB4AC95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8C07C-0C62-41E1-99D9-69A9614E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76F8-8397-42A5-B5FC-77181A5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2C31-A9BF-4D96-BD49-82E9CDF43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BC78C-7C89-4497-A163-AC445FF8B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20CA-8A0E-47B4-B261-3FDAE329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D2982-44DB-44F8-BBD4-9573D362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A4F0-5F7C-4534-963C-E4EA847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95D9A-FCD8-441D-AAB2-FBA600D7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8E222-FB65-4A91-B20A-194ACDE9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19F1-812E-40D8-A400-8397E3FB5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DD02-7348-4258-A803-DDB5A67C9D5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0E92-1B5B-4441-B89D-572CE6A63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B6FB-A8AE-4CB5-BC73-CE859BB9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EEFF-573E-4FAF-ACE0-298ACF04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5003CAD-A7B3-46DE-B5A6-5E85803F6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5185"/>
            <a:ext cx="5291666" cy="3967629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7B986760-72DF-48C9-A171-10BEFC194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5" t="37418" r="945" b="48167"/>
          <a:stretch/>
        </p:blipFill>
        <p:spPr>
          <a:xfrm>
            <a:off x="4174434" y="3966135"/>
            <a:ext cx="848139" cy="778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F2CA6D-DF10-4529-9EFC-3838025B2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5229821" y="1438559"/>
            <a:ext cx="4573721" cy="3967629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90064D-89B1-4A90-99D3-2744E278D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56" t="30981" r="851" b="40530"/>
          <a:stretch/>
        </p:blipFill>
        <p:spPr>
          <a:xfrm>
            <a:off x="5726669" y="1574118"/>
            <a:ext cx="645797" cy="1029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F145FA-018C-413A-A7CF-480809203C95}"/>
              </a:ext>
            </a:extLst>
          </p:cNvPr>
          <p:cNvSpPr txBox="1"/>
          <p:nvPr/>
        </p:nvSpPr>
        <p:spPr>
          <a:xfrm>
            <a:off x="2984065" y="541944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28B11-1FD9-464E-8FB0-D4425E67A80D}"/>
              </a:ext>
            </a:extLst>
          </p:cNvPr>
          <p:cNvSpPr txBox="1"/>
          <p:nvPr/>
        </p:nvSpPr>
        <p:spPr>
          <a:xfrm>
            <a:off x="7491794" y="541944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04759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sarfaraz alam</dc:creator>
  <cp:lastModifiedBy>sarfaraz alam</cp:lastModifiedBy>
  <cp:revision>2</cp:revision>
  <dcterms:created xsi:type="dcterms:W3CDTF">2022-02-22T19:03:46Z</dcterms:created>
  <dcterms:modified xsi:type="dcterms:W3CDTF">2022-02-25T01:37:24Z</dcterms:modified>
</cp:coreProperties>
</file>